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3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2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9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4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73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8D508-95F6-40F2-95FF-35A4FC491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2" b="1297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D7A13-0203-AA4C-8F84-4CC405B3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SA" dirty="0"/>
              <a:t>Lending Case Study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34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A7F"/>
      </a:accent2>
      <a:accent3>
        <a:srgbClr val="AAA480"/>
      </a:accent3>
      <a:accent4>
        <a:srgbClr val="9A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Garamond</vt:lpstr>
      <vt:lpstr>Selawik Light</vt:lpstr>
      <vt:lpstr>Speak Pro</vt:lpstr>
      <vt:lpstr>SavonVTI</vt:lpstr>
      <vt:lpstr>Lending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</dc:title>
  <dc:creator>Shyam Pratap Singh</dc:creator>
  <cp:lastModifiedBy>Shyam Pratap Singh</cp:lastModifiedBy>
  <cp:revision>1</cp:revision>
  <dcterms:created xsi:type="dcterms:W3CDTF">2020-10-16T17:46:03Z</dcterms:created>
  <dcterms:modified xsi:type="dcterms:W3CDTF">2020-10-16T17:47:00Z</dcterms:modified>
</cp:coreProperties>
</file>