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73" r:id="rId3"/>
    <p:sldId id="274" r:id="rId4"/>
    <p:sldId id="275" r:id="rId5"/>
    <p:sldId id="276" r:id="rId6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25"/>
    <p:restoredTop sz="96327"/>
  </p:normalViewPr>
  <p:slideViewPr>
    <p:cSldViewPr snapToGrid="0" snapToObjects="1">
      <p:cViewPr varScale="1">
        <p:scale>
          <a:sx n="98" d="100"/>
          <a:sy n="98" d="100"/>
        </p:scale>
        <p:origin x="216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4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3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95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2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8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21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8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37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3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8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57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1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62" r:id="rId5"/>
    <p:sldLayoutId id="2147483663" r:id="rId6"/>
    <p:sldLayoutId id="2147483669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3CEB4D1-AA3F-4A8F-8207-6E71EC12C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C74CE1-FBD3-4CAA-9307-3B8BDB5B81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12" b="98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97530" y="1025355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98D3E8-ABE2-BF4C-BCF5-688AD32A1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7695" y="2886438"/>
            <a:ext cx="3768917" cy="1606163"/>
          </a:xfrm>
        </p:spPr>
        <p:txBody>
          <a:bodyPr>
            <a:normAutofit/>
          </a:bodyPr>
          <a:lstStyle/>
          <a:p>
            <a:r>
              <a:rPr lang="en-SA" sz="4000"/>
              <a:t>Lending Club Case Study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BFAD0-29E6-1F4F-AE79-9A7CEA64A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7696" y="4553983"/>
            <a:ext cx="3665550" cy="775494"/>
          </a:xfrm>
        </p:spPr>
        <p:txBody>
          <a:bodyPr>
            <a:normAutofit/>
          </a:bodyPr>
          <a:lstStyle/>
          <a:p>
            <a:r>
              <a:rPr lang="en-SA" dirty="0"/>
              <a:t>Screenshot</a:t>
            </a:r>
          </a:p>
        </p:txBody>
      </p:sp>
    </p:spTree>
    <p:extLst>
      <p:ext uri="{BB962C8B-B14F-4D97-AF65-F5344CB8AC3E}">
        <p14:creationId xmlns:p14="http://schemas.microsoft.com/office/powerpoint/2010/main" val="294001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0C3A36B-A53E-FA4A-9D32-AF12D235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7650"/>
            <a:ext cx="9144000" cy="636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84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8FADFDA-8533-FC43-96CE-21388F547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247650"/>
            <a:ext cx="9271000" cy="636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4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513081C-6B3B-AE4B-8990-284BAC5F5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279400"/>
            <a:ext cx="10109200" cy="629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41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DCE658E-BF22-8541-9359-21A1317FB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79400"/>
            <a:ext cx="10477500" cy="629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32797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1F2D37"/>
      </a:dk2>
      <a:lt2>
        <a:srgbClr val="E4E2E8"/>
      </a:lt2>
      <a:accent1>
        <a:srgbClr val="9AA67D"/>
      </a:accent1>
      <a:accent2>
        <a:srgbClr val="A9A273"/>
      </a:accent2>
      <a:accent3>
        <a:srgbClr val="BB9B81"/>
      </a:accent3>
      <a:accent4>
        <a:srgbClr val="BA827F"/>
      </a:accent4>
      <a:accent5>
        <a:srgbClr val="C492A4"/>
      </a:accent5>
      <a:accent6>
        <a:srgbClr val="BA7FAD"/>
      </a:accent6>
      <a:hlink>
        <a:srgbClr val="7E69AE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</Words>
  <Application>Microsoft Macintosh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BrushVTI</vt:lpstr>
      <vt:lpstr>Lending Club Case Study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 </dc:title>
  <dc:creator>Shyam Pratap Singh</dc:creator>
  <cp:lastModifiedBy>Shyam Pratap Singh</cp:lastModifiedBy>
  <cp:revision>2</cp:revision>
  <dcterms:created xsi:type="dcterms:W3CDTF">2020-10-18T21:24:01Z</dcterms:created>
  <dcterms:modified xsi:type="dcterms:W3CDTF">2020-10-19T15:09:51Z</dcterms:modified>
</cp:coreProperties>
</file>