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0" r:id="rId8"/>
    <p:sldId id="261" r:id="rId9"/>
    <p:sldId id="290" r:id="rId10"/>
    <p:sldId id="286" r:id="rId11"/>
    <p:sldId id="287" r:id="rId12"/>
    <p:sldId id="288" r:id="rId13"/>
    <p:sldId id="289" r:id="rId14"/>
    <p:sldId id="291" r:id="rId15"/>
    <p:sldId id="29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23/04/20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23/04/20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843949" cy="1243584"/>
          </a:xfrm>
        </p:spPr>
        <p:txBody>
          <a:bodyPr/>
          <a:lstStyle/>
          <a:p>
            <a:r>
              <a:rPr lang="en-US" sz="4000" dirty="0"/>
              <a:t>Improving Canny Edge Detection using edge-preserving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4077799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SeyedPooya Soofbaf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96518" y="1555751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Edge-preserving Filters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137890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Guided filter</a:t>
            </a:r>
          </a:p>
          <a:p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Is a type of edge-preserving filter that uses guidance information to smooth images while preserving edges.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It is a non-linear filter that operates by computing the weighted average of pixels in a local neighborhood.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weights are determined by the guidance image, which provides information about the edges in the original image.</a:t>
            </a:r>
          </a:p>
        </p:txBody>
      </p:sp>
    </p:spTree>
    <p:extLst>
      <p:ext uri="{BB962C8B-B14F-4D97-AF65-F5344CB8AC3E}">
        <p14:creationId xmlns:p14="http://schemas.microsoft.com/office/powerpoint/2010/main" val="340090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931C1F10-28B1-F819-4878-859F6ED2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505199" y="2007924"/>
            <a:ext cx="2981326" cy="2981326"/>
          </a:xfrm>
          <a:prstGeom prst="ellipse">
            <a:avLst/>
          </a:prstGeom>
        </p:spPr>
      </p:pic>
      <p:pic>
        <p:nvPicPr>
          <p:cNvPr id="5" name="Picture Placeholder 30" descr="Magnifying glass">
            <a:extLst>
              <a:ext uri="{FF2B5EF4-FFF2-40B4-BE49-F238E27FC236}">
                <a16:creationId xmlns:a16="http://schemas.microsoft.com/office/drawing/2014/main" id="{CC401A8D-3527-E902-E26C-CCA6DDBC2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40649" y="2114462"/>
            <a:ext cx="2874788" cy="28747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7800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1378905" cy="368458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Gaussian filter is really powerful</a:t>
            </a:r>
            <a:r>
              <a:rPr lang="en-US" sz="2400" dirty="0">
                <a:solidFill>
                  <a:srgbClr val="D1D5DB"/>
                </a:solidFill>
                <a:latin typeface="Söhne"/>
              </a:rPr>
              <a:t>!!!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 some cases it worth trying edge-preserving filters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Some improvement in segmentation metrics results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Adapted Rand Error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Variation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64524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Canny?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08" y="1593487"/>
            <a:ext cx="8029649" cy="4093243"/>
          </a:xfrm>
        </p:spPr>
        <p:txBody>
          <a:bodyPr/>
          <a:lstStyle/>
          <a:p>
            <a:r>
              <a:rPr lang="en-US" dirty="0"/>
              <a:t>Canny Edge Detection is an edge detection algorithm that was developed by John F. Canny in 1986. </a:t>
            </a:r>
          </a:p>
          <a:p>
            <a:r>
              <a:rPr lang="en-US" dirty="0"/>
              <a:t>The Canny Edge Detection algorithm works by first smoothing the image with a Gaussian filter to reduce noise (preprocessing).</a:t>
            </a:r>
          </a:p>
          <a:p>
            <a:r>
              <a:rPr lang="en-US" dirty="0"/>
              <a:t>It then computes the gradient of the image to find edges and applies non-maximum suppression to thin out the edges. </a:t>
            </a:r>
          </a:p>
          <a:p>
            <a:r>
              <a:rPr lang="en-US" dirty="0"/>
              <a:t>Finally, it applies hysteresis thresholding to determine which edges should be kept.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1F67-3E0F-E5CC-0587-5B8C1EBC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82" y="4203364"/>
            <a:ext cx="6659526" cy="2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666165" y="158886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Gaussian filter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6966393" cy="3684588"/>
          </a:xfrm>
        </p:spPr>
        <p:txBody>
          <a:bodyPr/>
          <a:lstStyle/>
          <a:p>
            <a:r>
              <a:rPr lang="en-US" sz="2400" dirty="0"/>
              <a:t>The Gaussian smoothing in the Canny edge detector fulfills two purposes: </a:t>
            </a:r>
          </a:p>
          <a:p>
            <a:endParaRPr lang="en-US" sz="2400" dirty="0"/>
          </a:p>
          <a:p>
            <a:pPr lvl="1"/>
            <a:r>
              <a:rPr lang="en-US" sz="2000" dirty="0"/>
              <a:t>First it can be used to control the amount of detail that appears in the edge image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Second, it can be used to suppress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10" y="3115340"/>
            <a:ext cx="9593119" cy="1648047"/>
          </a:xfrm>
        </p:spPr>
        <p:txBody>
          <a:bodyPr>
            <a:normAutofit/>
          </a:bodyPr>
          <a:lstStyle/>
          <a:p>
            <a:r>
              <a:rPr lang="en-US" dirty="0"/>
              <a:t>Why not </a:t>
            </a:r>
            <a:br>
              <a:rPr lang="en-US" dirty="0"/>
            </a:br>
            <a:r>
              <a:rPr lang="en-US" dirty="0"/>
              <a:t>edge-preserving filters?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96518" y="1555751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Edge-preserving Filters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1378905" cy="3684588"/>
          </a:xfrm>
        </p:spPr>
        <p:txBody>
          <a:bodyPr>
            <a:normAutofit/>
          </a:bodyPr>
          <a:lstStyle/>
          <a:p>
            <a:r>
              <a:rPr lang="en-US" sz="2400" dirty="0"/>
              <a:t>An edge-preserving filter is a type of image filter that aims to smooth an image while preserving its edges. </a:t>
            </a:r>
          </a:p>
          <a:p>
            <a:r>
              <a:rPr lang="en-US" sz="2400" dirty="0"/>
              <a:t>Traditional smoothing filters such as the Gaussian filter can blur the image and lead to a loss of important details, especially at the edges. </a:t>
            </a:r>
          </a:p>
          <a:p>
            <a:r>
              <a:rPr lang="en-US" sz="2400" dirty="0"/>
              <a:t>In contrast, edge-preserving filters are designed to suppress noise and smooth the image while preserving the sharp transitions between areas of different intensity or color, which are typically associated with edges.</a:t>
            </a:r>
          </a:p>
        </p:txBody>
      </p:sp>
    </p:spTree>
    <p:extLst>
      <p:ext uri="{BB962C8B-B14F-4D97-AF65-F5344CB8AC3E}">
        <p14:creationId xmlns:p14="http://schemas.microsoft.com/office/powerpoint/2010/main" val="42350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96518" y="1555751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Edge-preserving Filters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137890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Bilateral filter</a:t>
            </a:r>
          </a:p>
          <a:p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bilateral filter takes into account both the spatial distance between pixels and the difference in intensity values.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It uses two Gaussian functions to weight the spatial and intensity differences between pixels (Distance &amp; Intensity)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By combining these two functions, the bilateral filter preserves edges while smoothing the rest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38246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96518" y="1555751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Edge-preserving Filters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137890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Median filter</a:t>
            </a:r>
          </a:p>
          <a:p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Replaces the value of a pixel with the median value of its neighboring pixels.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size of the neighborhood is specified by a kernel or window, which slides over the image pixel by pixel.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For each pixel, the values of the neighboring pixels within the kernel are sorted, and the median value is taken as the new value for the pixel being filtered.</a:t>
            </a:r>
          </a:p>
        </p:txBody>
      </p:sp>
    </p:spTree>
    <p:extLst>
      <p:ext uri="{BB962C8B-B14F-4D97-AF65-F5344CB8AC3E}">
        <p14:creationId xmlns:p14="http://schemas.microsoft.com/office/powerpoint/2010/main" val="84943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123</TotalTime>
  <Words>464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Trade Gothic LT Pro</vt:lpstr>
      <vt:lpstr>Trebuchet MS</vt:lpstr>
      <vt:lpstr>Office Theme</vt:lpstr>
      <vt:lpstr>Improving Canny Edge Detection using edge-preserving filters</vt:lpstr>
      <vt:lpstr>What is Canny?</vt:lpstr>
      <vt:lpstr>Canny Edge Detection</vt:lpstr>
      <vt:lpstr>Preprocessing</vt:lpstr>
      <vt:lpstr>Preprocessing</vt:lpstr>
      <vt:lpstr>Why not  edge-preserving filters?</vt:lpstr>
      <vt:lpstr>Preprocessing</vt:lpstr>
      <vt:lpstr>Preprocessing</vt:lpstr>
      <vt:lpstr>Preprocessing</vt:lpstr>
      <vt:lpstr>Preprocessing</vt:lpstr>
      <vt:lpstr>Implementation</vt:lpstr>
      <vt:lpstr>Evaluation and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Canny Edge Detection using edge-preserving filters</dc:title>
  <dc:creator>SeyedPooya Soofbaf</dc:creator>
  <cp:lastModifiedBy>SeyedPooya Soofbaf</cp:lastModifiedBy>
  <cp:revision>6</cp:revision>
  <dcterms:created xsi:type="dcterms:W3CDTF">2023-04-20T03:01:03Z</dcterms:created>
  <dcterms:modified xsi:type="dcterms:W3CDTF">2023-04-20T05:04:18Z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