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D460-CAA4-4057-BCF7-CA77D8640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62B1D-0984-425D-8564-11B484231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645D-FF23-46CA-9B9A-47C4FAD3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0D4A-A536-47EF-98AC-9690559C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DFF6-B716-4342-8508-7386172E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4C4B-695C-40D0-985A-BE21E8C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7058-D47C-4631-B466-D9601AE4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44E2-BD60-4137-A5D2-EB857C05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A6A9-0D56-4AAF-8CD8-C8D12337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EC94-B9DA-4ABD-8D42-80FC23F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0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651A7-C0EC-4CF6-AC88-9065404BB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B7BFF-2350-410F-983B-D9ACECC8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02B3-0A2E-43C6-88E8-C4B74A7B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BAE8-2763-454B-80F5-4E5FFA8F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2916-E0FA-48F2-BC20-6CDA9E62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356C-AC50-4296-BDEA-A7B6C180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7EFA-F242-492B-A461-2301CA60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DFB4-1944-4A4D-9B11-1AD89093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3A6F-4CF1-4E8D-BFAA-030005F1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E462-8CE8-4FE9-A378-335A0448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9FBF-E46F-4000-AD02-3B449D52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0EC7-050B-453D-BE29-8CE68C12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7C9C-58C3-4575-B578-E80E1BA3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51E17-73D9-4993-B7C6-E79A99F2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B508-DBD8-4EA6-80B6-7DE2329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0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1583-552D-4BA6-A6B3-F88F9B3A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B952-487B-4FFD-9954-2EA392DD7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CDE4C-1845-4549-BD56-0B5E4EBA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4257F-4719-44B4-88CA-69D4EB03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8CEF-7B23-4E5B-B263-F244B99E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F1A18-9A19-4A9F-820B-121D61B0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6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3051-8A1F-45B9-B795-C7F1FEC2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D815A-8B44-4D2D-820A-8372FA90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CF2B4-73DA-4CC5-B247-6C7A878C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14058-7F17-4949-B684-45D52D517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B4F60-6DB7-4E10-94BF-79DB9CDC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00B3A-DBA5-441A-B9D4-D99DE47E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322D5-44E9-49C6-9022-9FF1A99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4FEE3-071B-45B6-B50B-FED43E8A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8AA9-98C5-4193-A53F-BF4A5585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9A044-2DB5-4A55-91B6-2674CEB2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8AC80-D5D8-430D-B955-511AB39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0B8D-8FB9-4CA5-8000-B4B1F9C2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0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254D4-9A47-4A4F-A45E-CFAFC6E1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DFA1-C45A-409C-BA45-4225CCB7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4CE30-2461-4BFA-9FA7-7CC0DDF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84C5-0F14-40A0-B023-D83CD485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3E2-1454-4D7D-A227-273F1D2B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9EDA7-FFE6-4C07-8793-9F360071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F82EE-54C0-40C5-B0BE-25369385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09CCF-32E8-47E1-A20E-DA8267C4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D82E6-62B1-464F-96F1-422882F6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6D03-7114-4DF2-AA9E-F286322A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43A88-6E03-4357-ACFA-3979704F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FFFAA-E52A-4DBD-9890-37E1ABC8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85EBD-04CD-4F78-9EDB-58BA6B5D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07D7D-6226-43CD-BF28-FB455DAC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34106-B086-43C3-9ED6-F09E383D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FD18A-B337-4A93-8A72-4D2CB602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EAC8E-7B61-40FA-A362-635C5EA5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8A48-4DE8-41F3-9C96-FF685B33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4948-BA4C-4F52-9F6F-41BE4E9E275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1540-0728-46EE-B055-3FC3E9224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593-CA77-43D7-8482-D0A8D845D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7E8A-3D4E-4174-8B8A-499DCE0DC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hp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9AEC-0770-4799-A384-C169665DA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Heritage Health Prize Challenge Using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3CC82-D59C-417D-A5FC-48B86265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978"/>
            <a:ext cx="9144000" cy="2187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Steven Strauss</a:t>
            </a:r>
          </a:p>
          <a:p>
            <a:r>
              <a:rPr lang="en-US" dirty="0"/>
              <a:t>Indiana University</a:t>
            </a:r>
          </a:p>
          <a:p>
            <a:r>
              <a:rPr lang="en-US" dirty="0"/>
              <a:t>INFO-I 526</a:t>
            </a:r>
          </a:p>
          <a:p>
            <a:r>
              <a:rPr lang="en-US" dirty="0"/>
              <a:t>Applied Machine Learning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70149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263D-7F3A-41F2-9CE8-6625B14F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16BB-D9E3-4C7A-BA4D-9AAB01DE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Heritage Health Prize Challenge was a Kaggle Competition from April 2011 – April 2013, sponsored by Heritage Provider Network (HPN)</a:t>
            </a:r>
          </a:p>
          <a:p>
            <a:r>
              <a:rPr lang="en-US" dirty="0"/>
              <a:t>HPN wanted to help the health care system by identifying patients who were most at risk earlier to ensure they were given the proper treatment</a:t>
            </a:r>
          </a:p>
          <a:p>
            <a:r>
              <a:rPr lang="en-US" dirty="0"/>
              <a:t>Goal was to create an algorithm that predicts how many days a patient will spend in a hospital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200" dirty="0"/>
              <a:t>For more details, visit: </a:t>
            </a:r>
            <a:r>
              <a:rPr lang="en-US" sz="1200" dirty="0">
                <a:hlinkClick r:id="rId2"/>
              </a:rPr>
              <a:t>https://www.kaggle.com/c/hhp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7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780-D13B-44E8-929A-2A6A81EA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3DDF-5892-427D-B006-A00B02C8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data provided was historical data over the span of three years (years 1, 2, 3) </a:t>
            </a:r>
          </a:p>
          <a:p>
            <a:pPr lvl="1"/>
            <a:r>
              <a:rPr lang="en-US" dirty="0"/>
              <a:t>Member data - MemberID and their sex/age</a:t>
            </a:r>
          </a:p>
          <a:p>
            <a:pPr lvl="1"/>
            <a:r>
              <a:rPr lang="en-US" dirty="0"/>
              <a:t>Claims data - Member’s visits to a hospital by year</a:t>
            </a:r>
          </a:p>
          <a:p>
            <a:pPr lvl="2"/>
            <a:r>
              <a:rPr lang="en-US" dirty="0"/>
              <a:t>Included info on service done, place, doctor, procedure group, condition, etc.</a:t>
            </a:r>
          </a:p>
          <a:p>
            <a:pPr lvl="1"/>
            <a:r>
              <a:rPr lang="en-US" dirty="0"/>
              <a:t>Lab Data - Lab tests conducted on members by year</a:t>
            </a:r>
          </a:p>
          <a:p>
            <a:pPr lvl="1"/>
            <a:r>
              <a:rPr lang="en-US" dirty="0"/>
              <a:t>Drug Data - Prescriptions filled by members by year</a:t>
            </a:r>
          </a:p>
          <a:p>
            <a:r>
              <a:rPr lang="en-US" dirty="0"/>
              <a:t>Data was provided for the number of days in hospital for the following years (years 2, 3, 4):</a:t>
            </a:r>
          </a:p>
          <a:p>
            <a:pPr lvl="1"/>
            <a:r>
              <a:rPr lang="en-US" dirty="0"/>
              <a:t>Year 4 (“Target”) data was blank for length of stay</a:t>
            </a:r>
          </a:p>
          <a:p>
            <a:pPr lvl="1"/>
            <a:r>
              <a:rPr lang="en-US" dirty="0"/>
              <a:t>Meant for Kaggle participants to predict the length of stay</a:t>
            </a:r>
          </a:p>
          <a:p>
            <a:r>
              <a:rPr lang="en-US" dirty="0"/>
              <a:t>Purpose of data was to evaluate prior year and predict next year’s days spent in hospital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For more details, visit: </a:t>
            </a:r>
            <a:r>
              <a:rPr lang="en-US" sz="1400" dirty="0">
                <a:hlinkClick r:id="rId2"/>
              </a:rPr>
              <a:t>https://www.kaggle.com/c/hhp/data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918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9507-BB44-4A17-94E6-939FDEE0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6DEA-B54E-49DF-8EAE-78C7D9C6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80785" cy="4859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Loaded data into Jupyter Notebook using Python coding</a:t>
            </a:r>
          </a:p>
          <a:p>
            <a:r>
              <a:rPr lang="en-US" dirty="0"/>
              <a:t>All valued data was converted into values/floats</a:t>
            </a:r>
          </a:p>
          <a:p>
            <a:r>
              <a:rPr lang="en-US" dirty="0"/>
              <a:t>Min, Max, Average, Range calculated</a:t>
            </a:r>
          </a:p>
          <a:p>
            <a:pPr marL="0" indent="0">
              <a:buNone/>
            </a:pPr>
            <a:r>
              <a:rPr lang="en-US" dirty="0"/>
              <a:t>   for value/float data</a:t>
            </a:r>
          </a:p>
          <a:p>
            <a:pPr lvl="1"/>
            <a:r>
              <a:rPr lang="en-US" dirty="0"/>
              <a:t>Now had a total of 27 numerical </a:t>
            </a:r>
          </a:p>
          <a:p>
            <a:pPr marL="457200" lvl="1" indent="0">
              <a:buNone/>
            </a:pPr>
            <a:r>
              <a:rPr lang="en-US" dirty="0"/>
              <a:t>    attributes</a:t>
            </a:r>
          </a:p>
          <a:p>
            <a:pPr lvl="1"/>
            <a:r>
              <a:rPr lang="en-US" dirty="0"/>
              <a:t>Correlation Matrix to show data</a:t>
            </a:r>
          </a:p>
          <a:p>
            <a:r>
              <a:rPr lang="en-US" dirty="0"/>
              <a:t>Pipeline used for numerical and </a:t>
            </a:r>
          </a:p>
          <a:p>
            <a:pPr marL="0" indent="0">
              <a:buNone/>
            </a:pPr>
            <a:r>
              <a:rPr lang="en-US" dirty="0"/>
              <a:t>   categorical features</a:t>
            </a:r>
          </a:p>
          <a:p>
            <a:pPr lvl="1"/>
            <a:r>
              <a:rPr lang="en-US" dirty="0"/>
              <a:t>Standard Scaler (mean, std dev) and </a:t>
            </a:r>
          </a:p>
          <a:p>
            <a:pPr marL="457200" lvl="1" indent="0">
              <a:buNone/>
            </a:pPr>
            <a:r>
              <a:rPr lang="en-US" dirty="0"/>
              <a:t>    Imputer (median)</a:t>
            </a:r>
          </a:p>
          <a:p>
            <a:pPr lvl="1"/>
            <a:r>
              <a:rPr lang="en-US" dirty="0"/>
              <a:t>Used OHE on categorical attributes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FA806-743B-41EA-B100-553B7F5C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2669411"/>
            <a:ext cx="5391657" cy="4015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5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EA5A-63D8-457A-A0CE-13792A78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2302-B521-4796-8DA5-F865EA55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Training data = Year 1 observations | Target data = Days in hospital in Year 2</a:t>
            </a:r>
          </a:p>
          <a:p>
            <a:r>
              <a:rPr lang="en-US" dirty="0"/>
              <a:t>Testing data = Year 2 observations | Target data = Days in hospital in Year 3</a:t>
            </a:r>
          </a:p>
          <a:p>
            <a:r>
              <a:rPr lang="en-US" dirty="0"/>
              <a:t>Model Selection:</a:t>
            </a:r>
          </a:p>
          <a:p>
            <a:pPr lvl="1"/>
            <a:r>
              <a:rPr lang="en-US" dirty="0"/>
              <a:t>Baseline: Untuned Logistic Regression and Untuned Ridge Regression</a:t>
            </a:r>
          </a:p>
          <a:p>
            <a:pPr lvl="1"/>
            <a:r>
              <a:rPr lang="en-US" dirty="0"/>
              <a:t>GridSearch: Tuned versions of…</a:t>
            </a:r>
          </a:p>
          <a:p>
            <a:pPr lvl="2"/>
            <a:r>
              <a:rPr lang="en-US" dirty="0"/>
              <a:t>Stochastic GD, Random Forest, KNN, Naïve Bayes, Logistic Regression, Ridge Regression, SVM</a:t>
            </a:r>
          </a:p>
          <a:p>
            <a:r>
              <a:rPr lang="en-US" dirty="0"/>
              <a:t>Success Metric</a:t>
            </a:r>
          </a:p>
          <a:p>
            <a:pPr lvl="1"/>
            <a:r>
              <a:rPr lang="en-US" dirty="0"/>
              <a:t>Prediction accuracy for days in hospital</a:t>
            </a:r>
          </a:p>
          <a:p>
            <a:pPr lvl="1"/>
            <a:r>
              <a:rPr lang="en-US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217106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C583-F2A2-4777-8E71-A6E14E6B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12BB-15CB-41BD-B283-D110CDF3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Untuned Ridge Regression consistently had the best accuracy (85%) and fastest run times in terms of predicting accuracy, along with the lowest RMSE (1.49204)</a:t>
            </a:r>
          </a:p>
          <a:p>
            <a:pPr lvl="1"/>
            <a:r>
              <a:rPr lang="en-US" dirty="0"/>
              <a:t>When tuning features, run time took longer and prediction accuracy suffered</a:t>
            </a:r>
          </a:p>
          <a:p>
            <a:r>
              <a:rPr lang="en-US" dirty="0"/>
              <a:t>Logistic Regression and Random Forest were next best algorithms, with equally good prediction accuracy, but slightly higher RMSE</a:t>
            </a:r>
          </a:p>
          <a:p>
            <a:r>
              <a:rPr lang="en-US" dirty="0"/>
              <a:t>Stochastic GD also a good predictor, but RMSE calculation returned errors</a:t>
            </a:r>
          </a:p>
          <a:p>
            <a:r>
              <a:rPr lang="en-US" dirty="0"/>
              <a:t>KNN had good accuracy, but a very long run time</a:t>
            </a:r>
          </a:p>
          <a:p>
            <a:r>
              <a:rPr lang="en-US" dirty="0"/>
              <a:t>Naïve Bayes, even after tuning, predicted poorly</a:t>
            </a:r>
          </a:p>
          <a:p>
            <a:r>
              <a:rPr lang="en-US" dirty="0"/>
              <a:t>SVM could not process (took too long to run)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More EDA after data has been scaled to get a better understanding on which features predict Days in Hospital well</a:t>
            </a:r>
          </a:p>
          <a:p>
            <a:r>
              <a:rPr lang="en-US" dirty="0"/>
              <a:t>Continue training and testing with different input features (include more highly correlated features and remove lesser correlated features)</a:t>
            </a:r>
          </a:p>
          <a:p>
            <a:r>
              <a:rPr lang="en-US" dirty="0"/>
              <a:t>Certain features (</a:t>
            </a:r>
            <a:r>
              <a:rPr lang="en-US" dirty="0" err="1"/>
              <a:t>ProviderID</a:t>
            </a:r>
            <a:r>
              <a:rPr lang="en-US" dirty="0"/>
              <a:t>, </a:t>
            </a:r>
            <a:r>
              <a:rPr lang="en-US" dirty="0" err="1"/>
              <a:t>VendorID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were not used as there were thousands of different records.  One hot encode could provide more correlated features</a:t>
            </a:r>
          </a:p>
          <a:p>
            <a:r>
              <a:rPr lang="en-US" dirty="0"/>
              <a:t> Try more </a:t>
            </a:r>
            <a:r>
              <a:rPr lang="en-US" dirty="0" err="1"/>
              <a:t>hyperparameter</a:t>
            </a:r>
            <a:r>
              <a:rPr lang="en-US" dirty="0"/>
              <a:t> tuning with different algorithms (SVM if allotted more time)</a:t>
            </a:r>
          </a:p>
          <a:p>
            <a:r>
              <a:rPr lang="en-US" dirty="0"/>
              <a:t>Fix RMSE calculation for algorithms that returned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8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615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Heritage Health Prize Challenge Using Python </vt:lpstr>
      <vt:lpstr>Project Background</vt:lpstr>
      <vt:lpstr>Data Introduction</vt:lpstr>
      <vt:lpstr>Pre-processing and EDA</vt:lpstr>
      <vt:lpstr>Baseline Modeling and Feature Engineering</vt:lpstr>
      <vt:lpstr>Results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Strauss</dc:creator>
  <cp:lastModifiedBy>Steven Strauss</cp:lastModifiedBy>
  <cp:revision>23</cp:revision>
  <dcterms:created xsi:type="dcterms:W3CDTF">2018-04-24T02:09:45Z</dcterms:created>
  <dcterms:modified xsi:type="dcterms:W3CDTF">2018-04-26T09:24:31Z</dcterms:modified>
</cp:coreProperties>
</file>