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3"/>
  </p:notesMasterIdLst>
  <p:sldIdLst>
    <p:sldId id="256" r:id="rId3"/>
    <p:sldId id="297" r:id="rId4"/>
    <p:sldId id="258" r:id="rId5"/>
    <p:sldId id="298" r:id="rId6"/>
    <p:sldId id="259" r:id="rId7"/>
    <p:sldId id="262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02" r:id="rId33"/>
    <p:sldId id="301" r:id="rId34"/>
    <p:sldId id="300" r:id="rId35"/>
    <p:sldId id="285" r:id="rId36"/>
    <p:sldId id="286" r:id="rId37"/>
    <p:sldId id="287" r:id="rId38"/>
    <p:sldId id="288" r:id="rId39"/>
    <p:sldId id="290" r:id="rId40"/>
    <p:sldId id="289" r:id="rId41"/>
    <p:sldId id="291" r:id="rId42"/>
    <p:sldId id="292" r:id="rId43"/>
    <p:sldId id="293" r:id="rId44"/>
    <p:sldId id="294" r:id="rId45"/>
    <p:sldId id="296" r:id="rId46"/>
    <p:sldId id="295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3EF-74AB-4101-9E7E-61D02FE4B921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C5921-59C9-460A-956F-AB7237B51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C5921-59C9-460A-956F-AB7237B515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76583-EA26-406E-8F9F-94935E15A705}" type="slidenum">
              <a:rPr lang="en-IN"/>
              <a:pPr/>
              <a:t>16</a:t>
            </a:fld>
            <a:endParaRPr lang="en-IN"/>
          </a:p>
        </p:txBody>
      </p:sp>
      <p:sp>
        <p:nvSpPr>
          <p:cNvPr id="82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DF1FD-858A-40A1-9B05-930D5A0B0BF1}" type="slidenum">
              <a:rPr lang="en-IN"/>
              <a:pPr/>
              <a:t>17</a:t>
            </a:fld>
            <a:endParaRPr lang="en-IN"/>
          </a:p>
        </p:txBody>
      </p:sp>
      <p:sp>
        <p:nvSpPr>
          <p:cNvPr id="82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767C9-2B76-4C81-896D-DE480CD86E8B}" type="slidenum">
              <a:rPr lang="en-IN"/>
              <a:pPr/>
              <a:t>18</a:t>
            </a:fld>
            <a:endParaRPr lang="en-IN"/>
          </a:p>
        </p:txBody>
      </p:sp>
      <p:sp>
        <p:nvSpPr>
          <p:cNvPr id="82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4723D-94BD-41FA-93BE-A22E637A50C6}" type="slidenum">
              <a:rPr lang="en-IN"/>
              <a:pPr/>
              <a:t>19</a:t>
            </a:fld>
            <a:endParaRPr lang="en-IN"/>
          </a:p>
        </p:txBody>
      </p:sp>
      <p:sp>
        <p:nvSpPr>
          <p:cNvPr id="82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00868-2BE6-49A8-BC9A-332796E33811}" type="slidenum">
              <a:rPr lang="en-IN"/>
              <a:pPr/>
              <a:t>20</a:t>
            </a:fld>
            <a:endParaRPr lang="en-IN"/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429AD6-2F3D-4011-9A3E-C3223C3028DB}" type="slidenum">
              <a:rPr lang="en-IN"/>
              <a:pPr/>
              <a:t>21</a:t>
            </a:fld>
            <a:endParaRPr lang="en-IN"/>
          </a:p>
        </p:txBody>
      </p:sp>
      <p:sp>
        <p:nvSpPr>
          <p:cNvPr id="82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E524A-AB94-4A83-9ABB-64F5C76FD792}" type="slidenum">
              <a:rPr lang="en-IN"/>
              <a:pPr/>
              <a:t>22</a:t>
            </a:fld>
            <a:endParaRPr lang="en-IN"/>
          </a:p>
        </p:txBody>
      </p:sp>
      <p:sp>
        <p:nvSpPr>
          <p:cNvPr id="83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B51D-7239-4CDE-803A-3FDDDF7AAF19}" type="slidenum">
              <a:rPr lang="en-IN"/>
              <a:pPr/>
              <a:t>23</a:t>
            </a:fld>
            <a:endParaRPr lang="en-IN"/>
          </a:p>
        </p:txBody>
      </p:sp>
      <p:sp>
        <p:nvSpPr>
          <p:cNvPr id="83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C3721-796F-4042-9DBE-E6C47DB812FE}" type="slidenum">
              <a:rPr lang="en-IN"/>
              <a:pPr/>
              <a:t>24</a:t>
            </a:fld>
            <a:endParaRPr lang="en-IN"/>
          </a:p>
        </p:txBody>
      </p:sp>
      <p:sp>
        <p:nvSpPr>
          <p:cNvPr id="83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FDE58-2B59-47EB-BB2F-121C53E06BBA}" type="slidenum">
              <a:rPr lang="en-IN"/>
              <a:pPr/>
              <a:t>25</a:t>
            </a:fld>
            <a:endParaRPr lang="en-IN"/>
          </a:p>
        </p:txBody>
      </p:sp>
      <p:sp>
        <p:nvSpPr>
          <p:cNvPr id="83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88FDC-7B2C-458B-8F1B-800664430847}" type="slidenum">
              <a:rPr lang="en-IN"/>
              <a:pPr/>
              <a:t>6</a:t>
            </a:fld>
            <a:endParaRPr lang="en-IN"/>
          </a:p>
        </p:txBody>
      </p:sp>
      <p:sp>
        <p:nvSpPr>
          <p:cNvPr id="81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4ADF1-05C3-49BF-B949-E6206724BCA9}" type="slidenum">
              <a:rPr lang="en-IN"/>
              <a:pPr/>
              <a:t>26</a:t>
            </a:fld>
            <a:endParaRPr lang="en-IN"/>
          </a:p>
        </p:txBody>
      </p:sp>
      <p:sp>
        <p:nvSpPr>
          <p:cNvPr id="83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B2B5E-3958-4C2C-ACB0-4F544F079312}" type="slidenum">
              <a:rPr lang="en-IN"/>
              <a:pPr/>
              <a:t>27</a:t>
            </a:fld>
            <a:endParaRPr lang="en-IN"/>
          </a:p>
        </p:txBody>
      </p:sp>
      <p:sp>
        <p:nvSpPr>
          <p:cNvPr id="83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F4E4-39BF-40C7-B332-C87AF19427A9}" type="slidenum">
              <a:rPr lang="en-IN"/>
              <a:pPr/>
              <a:t>28</a:t>
            </a:fld>
            <a:endParaRPr lang="en-IN"/>
          </a:p>
        </p:txBody>
      </p:sp>
      <p:sp>
        <p:nvSpPr>
          <p:cNvPr id="83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EBF17-F2F8-4014-B8A6-C1D4D22378B2}" type="slidenum">
              <a:rPr lang="en-IN"/>
              <a:pPr/>
              <a:t>29</a:t>
            </a:fld>
            <a:endParaRPr lang="en-IN"/>
          </a:p>
        </p:txBody>
      </p:sp>
      <p:sp>
        <p:nvSpPr>
          <p:cNvPr id="83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B40E5-5FBF-429B-8FA8-BC4FED7C8795}" type="slidenum">
              <a:rPr lang="en-IN"/>
              <a:pPr/>
              <a:t>30</a:t>
            </a:fld>
            <a:endParaRPr lang="en-IN"/>
          </a:p>
        </p:txBody>
      </p:sp>
      <p:sp>
        <p:nvSpPr>
          <p:cNvPr id="83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B40E5-5FBF-429B-8FA8-BC4FED7C8795}" type="slidenum">
              <a:rPr lang="en-IN"/>
              <a:pPr/>
              <a:t>31</a:t>
            </a:fld>
            <a:endParaRPr lang="en-IN"/>
          </a:p>
        </p:txBody>
      </p:sp>
      <p:sp>
        <p:nvSpPr>
          <p:cNvPr id="83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FA740-AB31-4FF1-98FA-F6ED43BACF55}" type="slidenum">
              <a:rPr lang="en-IN"/>
              <a:pPr/>
              <a:t>32</a:t>
            </a:fld>
            <a:endParaRPr lang="en-IN"/>
          </a:p>
        </p:txBody>
      </p:sp>
      <p:sp>
        <p:nvSpPr>
          <p:cNvPr id="84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AD32E-A6E9-4AFD-8BAE-D98351F8B79E}" type="slidenum">
              <a:rPr lang="en-IN"/>
              <a:pPr/>
              <a:t>34</a:t>
            </a:fld>
            <a:endParaRPr lang="en-IN"/>
          </a:p>
        </p:txBody>
      </p:sp>
      <p:sp>
        <p:nvSpPr>
          <p:cNvPr id="84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3C77-4956-4678-A129-CBA7F31B1B28}" type="slidenum">
              <a:rPr lang="en-IN"/>
              <a:pPr/>
              <a:t>35</a:t>
            </a:fld>
            <a:endParaRPr lang="en-IN"/>
          </a:p>
        </p:txBody>
      </p:sp>
      <p:sp>
        <p:nvSpPr>
          <p:cNvPr id="84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BBF3B-2DDD-44C5-8DB3-C1689119207B}" type="slidenum">
              <a:rPr lang="en-IN"/>
              <a:pPr/>
              <a:t>36</a:t>
            </a:fld>
            <a:endParaRPr lang="en-IN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4D9DB-5438-42A0-9418-016D89B13CC1}" type="slidenum">
              <a:rPr lang="en-IN"/>
              <a:pPr/>
              <a:t>8</a:t>
            </a:fld>
            <a:endParaRPr lang="en-IN"/>
          </a:p>
        </p:txBody>
      </p:sp>
      <p:sp>
        <p:nvSpPr>
          <p:cNvPr id="81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A15D1-4BB0-4D3E-80F9-ABCE652C54B2}" type="slidenum">
              <a:rPr lang="en-IN"/>
              <a:pPr/>
              <a:t>37</a:t>
            </a:fld>
            <a:endParaRPr lang="en-IN"/>
          </a:p>
        </p:txBody>
      </p:sp>
      <p:sp>
        <p:nvSpPr>
          <p:cNvPr id="84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44C6-E2D6-4AB3-8C1D-FB57106DDEDB}" type="slidenum">
              <a:rPr lang="en-IN"/>
              <a:pPr/>
              <a:t>38</a:t>
            </a:fld>
            <a:endParaRPr lang="en-IN"/>
          </a:p>
        </p:txBody>
      </p:sp>
      <p:sp>
        <p:nvSpPr>
          <p:cNvPr id="85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EFB93-DC16-44BB-A744-04488B4814BD}" type="slidenum">
              <a:rPr lang="en-IN"/>
              <a:pPr/>
              <a:t>39</a:t>
            </a:fld>
            <a:endParaRPr lang="en-IN"/>
          </a:p>
        </p:txBody>
      </p:sp>
      <p:sp>
        <p:nvSpPr>
          <p:cNvPr id="85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24F08-90CE-4C0D-B027-B967BAA0882E}" type="slidenum">
              <a:rPr lang="en-IN"/>
              <a:pPr/>
              <a:t>40</a:t>
            </a:fld>
            <a:endParaRPr lang="en-IN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FC367-27B2-4606-99CA-7BD1736CD684}" type="slidenum">
              <a:rPr lang="en-IN"/>
              <a:pPr/>
              <a:t>41</a:t>
            </a:fld>
            <a:endParaRPr lang="en-IN"/>
          </a:p>
        </p:txBody>
      </p:sp>
      <p:sp>
        <p:nvSpPr>
          <p:cNvPr id="85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EDA65-E562-4FC2-9459-A07BE67A5353}" type="slidenum">
              <a:rPr lang="en-IN"/>
              <a:pPr/>
              <a:t>42</a:t>
            </a:fld>
            <a:endParaRPr lang="en-IN"/>
          </a:p>
        </p:txBody>
      </p:sp>
      <p:sp>
        <p:nvSpPr>
          <p:cNvPr id="85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11188-2C95-464D-8E35-39735EA526D3}" type="slidenum">
              <a:rPr lang="en-IN"/>
              <a:pPr/>
              <a:t>43</a:t>
            </a:fld>
            <a:endParaRPr lang="en-IN"/>
          </a:p>
        </p:txBody>
      </p:sp>
      <p:sp>
        <p:nvSpPr>
          <p:cNvPr id="85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58518-70D5-4CE7-8427-DE70E3B5E7C0}" type="slidenum">
              <a:rPr lang="en-IN"/>
              <a:pPr/>
              <a:t>44</a:t>
            </a:fld>
            <a:endParaRPr lang="en-IN"/>
          </a:p>
        </p:txBody>
      </p:sp>
      <p:sp>
        <p:nvSpPr>
          <p:cNvPr id="85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C4DF6-5272-4CDA-9B44-419439470B66}" type="slidenum">
              <a:rPr lang="en-IN"/>
              <a:pPr/>
              <a:t>45</a:t>
            </a:fld>
            <a:endParaRPr lang="en-IN"/>
          </a:p>
        </p:txBody>
      </p:sp>
      <p:sp>
        <p:nvSpPr>
          <p:cNvPr id="85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9A760-2597-446A-B99A-AD219DACB45F}" type="slidenum">
              <a:rPr lang="en-IN"/>
              <a:pPr/>
              <a:t>46</a:t>
            </a:fld>
            <a:endParaRPr lang="en-IN"/>
          </a:p>
        </p:txBody>
      </p:sp>
      <p:sp>
        <p:nvSpPr>
          <p:cNvPr id="84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ECC79-B590-44FD-B8B3-901EBF4B8D60}" type="slidenum">
              <a:rPr lang="en-IN"/>
              <a:pPr/>
              <a:t>10</a:t>
            </a:fld>
            <a:endParaRPr lang="en-IN"/>
          </a:p>
        </p:txBody>
      </p:sp>
      <p:sp>
        <p:nvSpPr>
          <p:cNvPr id="81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0CFF0-1828-4BA0-9652-A2EC3F16B866}" type="slidenum">
              <a:rPr lang="en-IN"/>
              <a:pPr/>
              <a:t>47</a:t>
            </a:fld>
            <a:endParaRPr lang="en-IN"/>
          </a:p>
        </p:txBody>
      </p:sp>
      <p:sp>
        <p:nvSpPr>
          <p:cNvPr id="84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A1E1-4BC0-47F3-A9E4-C13C77B6A3B6}" type="slidenum">
              <a:rPr lang="en-IN"/>
              <a:pPr/>
              <a:t>48</a:t>
            </a:fld>
            <a:endParaRPr lang="en-IN"/>
          </a:p>
        </p:txBody>
      </p:sp>
      <p:sp>
        <p:nvSpPr>
          <p:cNvPr id="84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B9EFB-BEB5-4A56-B102-0CF81B946E0D}" type="slidenum">
              <a:rPr lang="en-IN"/>
              <a:pPr/>
              <a:t>49</a:t>
            </a:fld>
            <a:endParaRPr lang="en-IN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9E77B-0578-42D8-A08D-34CD22E9B73C}" type="slidenum">
              <a:rPr lang="en-IN"/>
              <a:pPr/>
              <a:t>11</a:t>
            </a:fld>
            <a:endParaRPr lang="en-IN"/>
          </a:p>
        </p:txBody>
      </p:sp>
      <p:sp>
        <p:nvSpPr>
          <p:cNvPr id="81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912AA-2EEA-4018-B01D-F86C07F2F908}" type="slidenum">
              <a:rPr lang="en-IN"/>
              <a:pPr/>
              <a:t>12</a:t>
            </a:fld>
            <a:endParaRPr lang="en-IN"/>
          </a:p>
        </p:txBody>
      </p:sp>
      <p:sp>
        <p:nvSpPr>
          <p:cNvPr id="82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1C080-E5C6-4CC6-BD83-893CA494F65C}" type="slidenum">
              <a:rPr lang="en-IN"/>
              <a:pPr/>
              <a:t>13</a:t>
            </a:fld>
            <a:endParaRPr lang="en-IN"/>
          </a:p>
        </p:txBody>
      </p:sp>
      <p:sp>
        <p:nvSpPr>
          <p:cNvPr id="82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A620D-6ABB-413A-B63D-A47CCB3AC1D4}" type="slidenum">
              <a:rPr lang="en-IN"/>
              <a:pPr/>
              <a:t>14</a:t>
            </a:fld>
            <a:endParaRPr lang="en-IN"/>
          </a:p>
        </p:txBody>
      </p:sp>
      <p:sp>
        <p:nvSpPr>
          <p:cNvPr id="82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97692-A4CA-46A3-9ECC-A02B02398B8E}" type="slidenum">
              <a:rPr lang="en-IN"/>
              <a:pPr/>
              <a:t>15</a:t>
            </a:fld>
            <a:endParaRPr lang="en-IN"/>
          </a:p>
        </p:txBody>
      </p:sp>
      <p:sp>
        <p:nvSpPr>
          <p:cNvPr id="82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B0B29-44CC-46B4-A0ED-21BD82007B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4507" y="3244334"/>
            <a:ext cx="37076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7030A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ambria" pitchFamily="18" charset="0"/>
              </a:rPr>
              <a:t>2 Tablets</a:t>
            </a:r>
            <a:endParaRPr lang="en-US" sz="6600" b="1" spc="50" dirty="0">
              <a:ln w="11430"/>
              <a:solidFill>
                <a:srgbClr val="7030A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b="1" dirty="0" smtClean="0">
                <a:solidFill>
                  <a:srgbClr val="7030A0"/>
                </a:solidFill>
                <a:latin typeface="Cambria" pitchFamily="18" charset="0"/>
              </a:rPr>
              <a:t>COMMONSENSE</a:t>
            </a:r>
            <a:endParaRPr lang="en-IN" sz="4400" b="1" dirty="0" smtClean="0">
              <a:solidFill>
                <a:srgbClr val="7030A0"/>
              </a:solidFill>
              <a:latin typeface="Cambria" pitchFamily="18" charset="0"/>
            </a:endParaRPr>
          </a:p>
        </p:txBody>
      </p:sp>
      <p:pic>
        <p:nvPicPr>
          <p:cNvPr id="62468" name="Picture 4" descr="PICT009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209800"/>
            <a:ext cx="3276600" cy="2653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COMMONSENSE</a:t>
            </a:r>
            <a:endParaRPr lang="en-IN" sz="4000" b="1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endParaRPr lang="en-US" sz="3200" dirty="0" smtClean="0"/>
          </a:p>
          <a:p>
            <a:pPr eaLnBrk="1" hangingPunct="1">
              <a:buNone/>
            </a:pPr>
            <a:endParaRPr lang="en-US" sz="32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 smtClean="0"/>
              <a:t>Some total of all levels of souls.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 smtClean="0"/>
              <a:t>Basic common sense.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 smtClean="0"/>
              <a:t>Material plane people.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 smtClean="0"/>
              <a:t>Spiritual masters - Drama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54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EXPERIENCE</a:t>
            </a:r>
            <a:endParaRPr lang="en-IN" sz="5400" b="1" cap="non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4515" name="Picture 5" descr="meditation clas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133600"/>
            <a:ext cx="3473450" cy="2598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/>
              <a:t>EXPERIENCE</a:t>
            </a:r>
            <a:endParaRPr lang="en-IN" sz="3600" b="1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Experience – Spiritual experience </a:t>
            </a:r>
          </a:p>
          <a:p>
            <a:pPr eaLnBrk="1" hangingPunct="1"/>
            <a:r>
              <a:rPr lang="en-US" sz="3200" dirty="0" smtClean="0"/>
              <a:t>Metaphysical( Prediction etc.,) other dimension experiences. </a:t>
            </a:r>
          </a:p>
          <a:p>
            <a:r>
              <a:rPr lang="en-US" sz="3200" dirty="0" smtClean="0"/>
              <a:t>Sheer common sense.</a:t>
            </a:r>
          </a:p>
          <a:p>
            <a:pPr eaLnBrk="1" hangingPunct="1"/>
            <a:r>
              <a:rPr lang="en-US" sz="3200" dirty="0" smtClean="0"/>
              <a:t>Accountant phase only - Experience.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b="1" dirty="0" smtClean="0"/>
              <a:t>WARRIOR</a:t>
            </a:r>
            <a:endParaRPr lang="en-IN" sz="4400" b="1" dirty="0" smtClean="0"/>
          </a:p>
        </p:txBody>
      </p:sp>
      <p:pic>
        <p:nvPicPr>
          <p:cNvPr id="66564" name="Picture 4" descr="WARRI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82880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WARRIOR:</a:t>
            </a:r>
            <a:endParaRPr lang="en-IN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Heights of intention. 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Determined for seeking truth.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Total surrenderness.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Empty cup.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b="1" dirty="0" smtClean="0">
                <a:solidFill>
                  <a:srgbClr val="C00000"/>
                </a:solidFill>
                <a:latin typeface="Cambria" pitchFamily="18" charset="0"/>
              </a:rPr>
              <a:t>NON WARRIOR </a:t>
            </a:r>
            <a:endParaRPr lang="en-IN" sz="4800" b="1" dirty="0" smtClean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74071"/>
            <a:ext cx="4724400" cy="3864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 WARRIOR:</a:t>
            </a:r>
            <a:endParaRPr lang="en-IN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Non – determined.</a:t>
            </a:r>
          </a:p>
          <a:p>
            <a:pPr eaLnBrk="1" hangingPunct="1"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Time Pass.</a:t>
            </a:r>
          </a:p>
          <a:p>
            <a:pPr eaLnBrk="1" hangingPunct="1"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Only to particular target ( Health, money..).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In likes and dislikes.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ALCOHOLIC</a:t>
            </a:r>
            <a:endParaRPr lang="en-IN" sz="4800" b="1" cap="none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0660" name="Picture 4" descr="alcoh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438400"/>
            <a:ext cx="3238500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smtClean="0"/>
              <a:t>ALCOHOLIC</a:t>
            </a:r>
            <a:endParaRPr lang="en-IN" sz="4400" b="1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That’s the only work (“Mad” about).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Renounce.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Addiction.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Major mistake.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Sudden transformation.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533400"/>
            <a:ext cx="6114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Direct Evidence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1026" name="Picture 2" descr="https://encrypted-tbn0.google.com/images?q=tbn:ANd9GcQZzacnfb0CoHYB_3YOQ9pJNUNq0iMfoLuiUwSDUwMmA76Rl9RR7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6994" y="2743200"/>
            <a:ext cx="4312149" cy="2712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HOLISTIC</a:t>
            </a:r>
            <a:endParaRPr lang="en-IN" sz="5400" b="1" cap="non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2708" name="Picture 4" descr="butterf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2276475"/>
            <a:ext cx="403383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latin typeface="Cambria" pitchFamily="18" charset="0"/>
              </a:rPr>
              <a:t>HOLISTIC</a:t>
            </a:r>
            <a:endParaRPr lang="en-IN" sz="4000" b="1" dirty="0" smtClean="0">
              <a:latin typeface="Cambria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Equal time slots.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Considering every thing.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Proper Planning.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Open / Frank.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C00000"/>
                </a:solidFill>
              </a:rPr>
              <a:t>MAJOR MISTAKE</a:t>
            </a:r>
            <a:endParaRPr lang="en-IN" sz="4400" b="1" dirty="0" smtClean="0">
              <a:solidFill>
                <a:srgbClr val="C00000"/>
              </a:solidFill>
            </a:endParaRPr>
          </a:p>
        </p:txBody>
      </p:sp>
      <p:pic>
        <p:nvPicPr>
          <p:cNvPr id="74756" name="Picture 4" descr="cheppal"/>
          <p:cNvPicPr>
            <a:picLocks noChangeAspect="1" noChangeArrowheads="1"/>
          </p:cNvPicPr>
          <p:nvPr/>
        </p:nvPicPr>
        <p:blipFill>
          <a:blip r:embed="rId4"/>
          <a:srcRect t="9706" b="15000"/>
          <a:stretch>
            <a:fillRect/>
          </a:stretch>
        </p:blipFill>
        <p:spPr bwMode="auto">
          <a:xfrm>
            <a:off x="5148263" y="2590800"/>
            <a:ext cx="32385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MAJOR MISTAKE</a:t>
            </a:r>
            <a:endParaRPr lang="en-IN" sz="4000" b="1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50-50 concept( past and present ).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All actions “ Gross Level”.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Chosen work itself wrong.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Purpose of life(Different in different life times).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Job, place of living, marriage and spiritual path etc,.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 smtClean="0"/>
              <a:t>MINOR MISTAKE</a:t>
            </a:r>
            <a:endParaRPr lang="en-IN" sz="4400" b="1" dirty="0" smtClean="0"/>
          </a:p>
        </p:txBody>
      </p:sp>
      <p:pic>
        <p:nvPicPr>
          <p:cNvPr id="76804" name="Picture 4" descr="doorm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2125" y="2924175"/>
            <a:ext cx="4260850" cy="207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MINOR MISTAKE</a:t>
            </a:r>
            <a:endParaRPr lang="en-IN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Quality of speech, writing, Arts.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Fine work.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Has an alternative.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Kidney and </a:t>
            </a:r>
            <a:r>
              <a:rPr lang="en-US" dirty="0" err="1" smtClean="0"/>
              <a:t>ureter</a:t>
            </a:r>
            <a:r>
              <a:rPr lang="en-US" dirty="0" smtClean="0"/>
              <a:t> problems.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Identification – expulsion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Thought – Speech – Place – Time – Money.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Daily introspection.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</a:rPr>
              <a:t>DAY</a:t>
            </a:r>
            <a:endParaRPr lang="en-IN" sz="54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8852" name="Picture 4" descr="day"/>
          <p:cNvPicPr>
            <a:picLocks noChangeAspect="1" noChangeArrowheads="1"/>
          </p:cNvPicPr>
          <p:nvPr/>
        </p:nvPicPr>
        <p:blipFill>
          <a:blip r:embed="rId4">
            <a:lum bright="-4000"/>
          </a:blip>
          <a:srcRect/>
          <a:stretch>
            <a:fillRect/>
          </a:stretch>
        </p:blipFill>
        <p:spPr bwMode="auto">
          <a:xfrm>
            <a:off x="3352800" y="2362200"/>
            <a:ext cx="3109913" cy="3240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DAY</a:t>
            </a:r>
            <a:endParaRPr lang="en-IN" sz="3600" b="1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Community god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All Spiritual services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Material happiness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Laxmi</a:t>
            </a:r>
            <a:r>
              <a:rPr lang="en-US" dirty="0" smtClean="0"/>
              <a:t> &amp; </a:t>
            </a:r>
            <a:r>
              <a:rPr lang="en-US" dirty="0" err="1" smtClean="0"/>
              <a:t>Sarasvathi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Attained mastery – exceptional silence.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098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smtClean="0">
                <a:solidFill>
                  <a:schemeClr val="bg1"/>
                </a:solidFill>
                <a:latin typeface="Cambria" pitchFamily="18" charset="0"/>
              </a:rPr>
              <a:t>NIGHT</a:t>
            </a:r>
            <a:endParaRPr lang="en-IN" sz="4800" b="1" smtClean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NIGHT</a:t>
            </a:r>
            <a:endParaRPr lang="en-IN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Self learning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All spiritual practices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Swadharma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Parvathi</a:t>
            </a:r>
            <a:r>
              <a:rPr lang="en-US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New age – online job.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Direct evidence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Self experience.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Eye problems.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Perception change in seeing.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Sarvendriyanam</a:t>
            </a:r>
            <a:r>
              <a:rPr lang="en-US" dirty="0" smtClean="0"/>
              <a:t> </a:t>
            </a:r>
            <a:r>
              <a:rPr lang="en-US" dirty="0" err="1" smtClean="0"/>
              <a:t>nayanam</a:t>
            </a:r>
            <a:r>
              <a:rPr lang="en-US" dirty="0" smtClean="0"/>
              <a:t> </a:t>
            </a:r>
            <a:r>
              <a:rPr lang="en-US" dirty="0" err="1" smtClean="0"/>
              <a:t>pradaanam</a:t>
            </a:r>
            <a:r>
              <a:rPr lang="en-US" dirty="0" smtClean="0"/>
              <a:t> !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Crystal clear, third eye ,vision/astral travel/past life exp/day to day material exp - facing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Deed and feeling stages of four levels of perfection (Deed means coming out of likes &amp; dislikes)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 THE SCREEN</a:t>
            </a:r>
            <a:endParaRPr lang="en-IN" sz="4400" b="1" cap="non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2948" name="Picture 4" descr="DSC049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438400"/>
            <a:ext cx="38401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THE SCREEN</a:t>
            </a:r>
            <a:endParaRPr lang="en-IN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truth – for all sects of wisdom(people).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Everywhere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On </a:t>
            </a:r>
            <a:r>
              <a:rPr lang="en-US" dirty="0" smtClean="0"/>
              <a:t>stage – no privacy issue.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Community growth.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“No lie” – Phase.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48768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BEHIND THE SCREEN</a:t>
            </a:r>
            <a:endParaRPr lang="en-IN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behind the screen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Particular person , particular </a:t>
            </a:r>
            <a:r>
              <a:rPr lang="en-US" dirty="0" smtClean="0"/>
              <a:t>time..place etc,.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for whole </a:t>
            </a:r>
            <a:r>
              <a:rPr lang="en-US" dirty="0" smtClean="0"/>
              <a:t>group – individual growth(Mostly).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Exceptional </a:t>
            </a:r>
            <a:r>
              <a:rPr lang="en-US" dirty="0" smtClean="0"/>
              <a:t>cases.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right and </a:t>
            </a:r>
            <a:r>
              <a:rPr lang="en-US" dirty="0" smtClean="0"/>
              <a:t>wrong – situational lie exists.</a:t>
            </a:r>
          </a:p>
          <a:p>
            <a:endParaRPr lang="en-US" dirty="0" smtClean="0"/>
          </a:p>
          <a:p>
            <a:r>
              <a:rPr lang="en-US" dirty="0" smtClean="0"/>
              <a:t>Can’t digest ! – check whether you are in right position.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 door entry (Home) – Dreams or situations.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b="1" dirty="0" smtClean="0"/>
              <a:t>GOOD</a:t>
            </a:r>
            <a:endParaRPr lang="en-IN" sz="4400" b="1" dirty="0" smtClean="0"/>
          </a:p>
        </p:txBody>
      </p:sp>
      <p:pic>
        <p:nvPicPr>
          <p:cNvPr id="31746" name="Picture 2" descr="http://t1.gstatic.com/images?q=tbn:ANd9GcTt3GXt23uJ4I6tvEz23ngN-JrmzSzOUfDstUmvJ0yX7ZisyYxj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8900" y="1654821"/>
            <a:ext cx="3188099" cy="3145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</a:t>
            </a:r>
            <a:endParaRPr lang="en-IN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 of new learning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Moral’s X </a:t>
            </a:r>
            <a:r>
              <a:rPr lang="en-US" dirty="0" smtClean="0"/>
              <a:t>Spiritual </a:t>
            </a:r>
            <a:r>
              <a:rPr lang="en-US" dirty="0" smtClean="0"/>
              <a:t>laws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you give, that you will get.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2895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6600" b="1" dirty="0" smtClean="0">
                <a:solidFill>
                  <a:schemeClr val="bg1"/>
                </a:solidFill>
                <a:latin typeface="Bookman Old Style" pitchFamily="18" charset="0"/>
              </a:rPr>
              <a:t>BAD</a:t>
            </a:r>
            <a:endParaRPr lang="en-IN" sz="6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27650" name="Picture 2" descr="http://t3.gstatic.com/images?q=tbn:ANd9GcTSlQYO1XDmw8i5Pci6c7GHJ5gNeNxIjePkyLgE94CCGsrUEad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828800"/>
            <a:ext cx="4724400" cy="35387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BAD</a:t>
            </a:r>
            <a:endParaRPr lang="en-IN" dirty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 of static phase / Non learning.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mark of  your ignorance is the depth your belief in injustice and tragedy.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Every thing is by choice.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Small problem to avoid a big one.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81000"/>
            <a:ext cx="3200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b="1" dirty="0" smtClean="0">
                <a:solidFill>
                  <a:schemeClr val="bg1"/>
                </a:solidFill>
              </a:rPr>
              <a:t>LUCK</a:t>
            </a:r>
            <a:endParaRPr lang="en-IN" sz="4800" b="1" dirty="0" smtClean="0">
              <a:solidFill>
                <a:schemeClr val="bg1"/>
              </a:solidFill>
            </a:endParaRPr>
          </a:p>
        </p:txBody>
      </p:sp>
      <p:sp>
        <p:nvSpPr>
          <p:cNvPr id="21506" name="AutoShape 2" descr="data:image/jpeg;base64,/9j/4AAQSkZJRgABAQAAAQABAAD/2wCEAAkGBhQSEBUUExQWFRUWGBwYGRgYFxgYHBoeHxoaHBwdGhcYHCYeHRwlHhgaHy8hIycpLCwsGx4xNTAqNSYrLCkBCQoKDgwOGg8PGiokHyQsLCwsLywsLCwsLCwsLCksLCwsKSwsLCwsLCwsLCwsLCwpLCwsLCksLCwpLCwsLCwsKf/AABEIAMIBAwMBIgACEQEDEQH/xAAcAAABBQEBAQAAAAAAAAAAAAAFAAMEBgcCAQj/xABFEAACAQIEBAQDBgMGBAQHAAABAhEDIQAEEjEFQVFhBhMicTKBkQcjQlKhsRTB0TNiguHw8RVDcpIWJFPCNJOisrPS0//EABoBAAIDAQEAAAAAAAAAAAAAAAIDAAEEBQb/xAAxEQACAgEEAAUCBAUFAAAAAAAAAQIRAwQSITETIjJBUWGBBTNxsRQVI1KhQpHB0fH/2gAMAwEAAhEDEQA/AL//AOMvy0jFtnEXnmV7HC/8dXINOIm5dQLcwSL4k5fhVIIS+l2vreI7n5DFazOTqUqzaFSoGVWE0w+kRa8ADncC9sJt/IQdyXiX+I1+gqFIFypmRNiO374B8ZyoGp1Wd8c5BCtBBzb1GO+1/YD64kO4IvcY62lTjFMwZ2nJoznM0oY2+uGoxo/DPCiZisrMPu0MsOvRfY8+3vgz4i8H0c5LKVSsttSxBjYOo/fcd9sb5fiGOElF/wDhg/gZyTkjH4wtGCfGOBVctU0VVg8jyYdVPMYggRjoRkpK4mGUXF1IaAxc+BeBBmcj5morVZmKE/CVFoYdyCZH64qdKgWYKNyQB7mwxpfibPNk8vl6NGdSx8K6rIPVK9CT+uOb+I6mWGMVB8tm7Q6dZW93RSch4SrPmDRqKaej1VGOyr+YHYzy6/I4sWcrpU0UqR8ulTGmnMQQbFm5kmTvG/U2LcN8QU87TNGrNOod1kiYvKz8Q56T8xiFxHIPRNNSqwGBD762J/ETcWEBfnfHG1GsnqGt3FHVwaWOC69w9kuBoiJ6BrUbm8N1iYN/piLxbhgGs6daOAK1PbV0dOjDcRzwVOZI6322jbl8zeTywCocefzQtVUAL6FidSE9RsV2kdDOM0W1yhmTJCNKXuZ5xngpy7gTrpsNVNwIDL/JhsRyxAjGmcb4co1JVBNJyNgF0vHxoSYB+cGCpFwcUXP8CqU6q0x69f8AZsuz8rTsZsQbg49Lo9as0al6kcPVaV4ncegbGLN4IqjVUXSGZlOkG0mJ35fDv7YYyfgvMVDso+p/QDFa+0VanDmpU0qkVXGslZUqswIMz6jPyXA6vUYZ4nBS5D02DLHIpbeCx+IeCBKj6NxJZe1riPcSB7i2wVKU4qPAvHuZoV1qM5rC+pahLSCZME3Uk/iFxjXl8OrUytOuyqhrorArqUI7qGgoTZdRIPQXtGMum/ENkVDL9n/2aNRoblux/wCxXAqqMe8S4TVohDUQqKihlJ2IInfr23xN4BwrXmD5oIp0fVVB7GAnuzQv1xbs1xGda1l86jUc6kLSVMwNIgFGFiItHOQcadRrVgmo9/InDpXmg318FAy9NeZxZ+C5lQABgZx7w6aEVaTeZl2MK/NT+RwPhYfr+mG+B8USnVp6yqU9a62YgACeZNgMOnKOTHvi7QGNPHPZJUy95esMTqWdAxSeA+Ksvma4o0syruZ9LBhO59DNBJ7A2xY2okCWlI+Y/WI36nHGWeEvVwdR4pLrke8R/e0gkwJ1EywgKCZ9IJ3I2w1wrhpQ6ASxgASzMBME/EJHLHPqsRU2mCCV3ibsNPTnj2k9WmSQr1AZDDVrJB3EqSf6YWo7p7k0FbUaaH80yuRSX4FPxGwZjOpyegiBhqsDRXWCAeRBJBjrPPnI74bq0iPXc0iABqGkrH4WWLMJ+e46Yl5XPBl81ypVCSbXsDeD1sB/ljHJu+exkVY3mKZrPBOgompyLDW+kiY2IAW42wI4t4ezFBxmqZAcC+nYGRJZQIIYTP8AtiycOUqpY/G51tHMt8K+3/64IUqqshQFXI9LBWBid5vbc2xBl80UJ/EOTk+ZTqo/4hTEpP8AdPQ7/PCx1xXgDis4BETb1FbcrW/zwsH4mT+5lbI/CDnFPEbUrIoaBrfUTzJIVdIjVHWBsLk4c4zULHSliTEzB2AA6kBnnmPTgm/BaOsVGWWUDmY9OxKzpJHIkYrmbzZFSox/CCAJ/Efn1qf/AEYBLdJJEvbHkbrONRC7Cw9hYfoBhsZN6hCruxgYioWi2LX4ayJp0jWq7kWtsvt1P9OuOzkksMLOfBeJKiRmHXKZdaaGXPcAk21Ne1psPbA5QKVNnUVBVnVchYBAkuPhaSDHXtBiJnHas7VTIFo5QsTAabGeY749emzw9RxMAAtAneAZmd+l++OO5W7Ztv4DFPP0c1TNLMUxy3ut9ir8j0vip8c+zV0OrLk1E/KYDj2OzD6H3wXpZZk+GGW5iZU8vrEj5+2H8rx4qVRJbVYU23FuvKTsLj2w/BqsmH0v7CsmGGVedc/JU/B/CdWcWVMUvWZ6iwH/AHEfTB/xDxIt5hp7hzS7mAtpPIs3sTHcYNPxBPJbMIt2URaC3IDvc77Yr/DOFOadS2r1SBMz1juZJjsMTU6h6ie5/AzBhWGNIr3G8lVpPpqKJmadQSATyh127MLieYsS/AfHWlhRzW2y1DEjtUA2YGxIsCDjsVCtN6TMrIwI0v8AErHbQnxap5LIJNsBuIeH4zVIuka9Qkj0ljJRWPIkSt+ZsTGMzVjrLs2Val66UVKJvo6c5QjY99usb4k5KnSqsH0hiOZHqU9G7d9sZ74e49mMq4RBrpz6qbHSVMmy6oIIAAiLxti6ZXNUc1L0H0uPjQmCDzDodp2Nr774G6I4qRB8S8VarW8mmhK0z6mAJvAkCLWB54gZzOpSNNHOrUFqXIs6xBVpIUiwBFrQbbEmIyyvKsGY6+bXESRuWWACRcrvcXxWMjwSrm8yCiEUpkuylRE6juBJvywxOuUU1fZb8z4ioUaDvUKeTU1HUTBiAdJ6EA7b9Ad8fPPjjxKuezXmohp01QIikyYEmSepLE40f7YuEJl8hTHmamasoC7bIZPcAGO2odTjG6KamA6kD6nBRXuUa3wH7OkyuWTOMDWrJpqFT6UpggEMFF3KkwZsLGMXDh/iEV4LAGPU4Ys2wYmAx0xA6TftgzMVB3BEEWYEBdLAfmUEfTpiuv4aOXzkw3kwHAO5DWFNu8yD1APXGrCsWTG1Phrm/n6GTJLLGaceU+K+PqHfCnDWGk1AWY6atXaWcj7un/gX1EdW7YtNHhdKorakU6j8UAFoM6trHUJt0nEBg1DLszwSiF6hBi8S0nkSbdgD1xzwPidSq70q2jSqB/SpTTDREyZBjUGsYm2Ms5ucnJ+5ohHalFewEtRqNSID0z6HQiFYEkrqbYNAsf2vGTfazwY5dqYRi1CoGam17wQCjj8y/wBcbB4hR0qO2kEVpQruDuBImAwgNM2364o3Hs4H+6Da0VixNirM0BtI/KAAAedzzxr0cMmRvHHp9iNTLHjSyS7XRitOoVIIJBBkEGCD1Bxu/wBnf2pZerQSlnazDMyKYLiz7hW1qo0yCFOo7354pue8P0alNlFNFYj0sABB5bcsZzUplSQbEGCPbF6nSywtKXuFg1EcybR9MNxRKubdEKhaZiy6iSANR1KQ0cjcm3LE3hVAVqbMwIKOyED13HP7y/SL88ZH9keb1CpSn1KGZQJDXEalA3g7j+9jVPD3pyj0VfRWYsZPW0d+UWk2nGFqjS3wEf8Ah7GwqyOnqQ79CSh+mAKOxlNKwzhJX0tquBta0zsLkYsXBspUVWFRpv6YbWVHcm5OA2cKrmqziQKQLnYgNpAEAdyp+WKKg21bD2VFKqh8p10gFYUj0mNMmDyAtgdkOGtl3FR2QQpUBZAawu0iyiJi8Tvit5TgNNTry+ZipHpKsJJ5DRJLT0Nr4J5vNsyr/EOqqvxvHpJn4QBdgCDH5jJ2XEpt0i+FyyZmeMtqOnyY5awdRtufTz3+ePcV+r9oOlitKiCg+Eux1HuYBuTfHuNf8v1D/wBP7GX+OwfJxkeCVFUF6rKxYSNZOpd3BEmYQEk9xgkabaBquznUf1j5amf6DE6twqnSUmXqPZNbNf1SGAEQAFBxEUtUrimt2EL9PiJ7SWOB0que5+wzO/LS9yf4e4aXYyPQN+/Qf1/zxI8QcR8xxRX4QYYzEnpG5ifr7Yn5/MrlqIpqYY2DRMWMuR8v16DACvkkREIcs7zIAkBWMzNjcEfKcBmy+JKyox2KiVRo+ZVjUdCQdURq3Gna43v74lZnhiF1Ba5vbeP3A77YH1Cyz5fpYoGEAdRrIBsSAeeCeQ0QShJb8RY+sn+9P6cumM4YxnKYpEMkrY6hM87T8r4C1gK1RVWbwoOzSSRIPYfviwcQ0sjA7L7XtiXwrKIiTCggSxgTzN/3xXuEogTxXXA8rLqZ2tz20rI2jeflgzw/JGnlwtOA0CCeW31gcjzwAyiGtm2qt8MahPzUCOVrd9WLHVRppott2c/pbqZM+y4MMdyzhgrOoVjYAiCY3sb4czeSWohV1BBtfEOsRVqaPiC/lJDKRuTNiCRFgYK7zsTnFgRlubKN4h8PtTl1JYMwubxsrBuZBAWNzIO84qecy1YVjVpakKiJLKBqFiA4ADCNyfoNhrXE6AekykMQY+H4pBBBU9QQD8sZ/wCI6DeeUaDoICElVuQpBK7Re55XwLQY9kPGJ06c7T9IIissMk8iShOlu4OLdw6uhQGmytTgaSIt9LHFMreFKuXJq0AtWmwJmmL7CLLciZmJEcrYBUWqI2ui3kOLuo/s2HVRAWRIkdD2wDVdBX8lX+2fjFStnKdOpA8qmfSARp1Ox5m50hDNsU/w1QL53Lqqhi1amADsfWLHD/jHir5jO1KlQgt6VJWw9KhbD5Ya8K51aOdoVXYqtOorFgJIgzONC6Fn0RxDjJy9IfwyFndiodoby2/Jp51O5t+2K9xHONSIUku3xu5k6n/6ovAt7DuRg7kmq1aU0QzeYqyd/TvqkRBvYXMSdyYhcJzDZotRrzNOAqr6DJ9JkgQSCOdrtOLeX+moJfr9QFj87m3+n0Ln4U8SpnqBlYdfTUQwdxv3U/1xXOMfaDw3IVnywYUmUBm0Uyy6iYAbTuVENp/2wM46G4dSzFeiyr5eXKHRsXJ9CgdVnWx5A9xj54qMSSSZJ3J54XFWMN2z3jClmKZ/h6mvVOtoIKg7g6oOt4udgulQYnASMZlwXiRoVlcG0ww6rzxp1NwyhlIZTcEbHHo/w6UPD2xXK7+pwtfCSybn0/8AH0OYxR/GfC9FUVB8NTfsw3+u/wBcXsrgX4noB8nVBAtDgncaTyPcEjD9Zi8TE/pyJ0eTw8q+vBn/AAviT5eslWmYZGDDmPYjmCLEdCcfTFbj+XqZWnUpaKiOqsrESR+YOfwmxUILyDtj5dONc+wTiANWtRqQVQCshaToMhG0gW1MCvf02x5iSs9EaxTyGqn6KrAMNj6he0jV6l36n2wxwjJNQaoW0yxj3UC1t9zt274kVWKtrV2CRIpqAQQTIJJssybX5YH53jRBmm1E6RLKDrg92Hpk/IfPCi++h3i+YXVoCqKkElgANAIPp1cpEknkNR6Yz3jfE/OcKl0WygCNRiC2nvEAclAHXBzOZ1ZUVDp87UCb2Ukgsb/iZQp6KhHPFk4LwNEpFqdNNYMGTeO5Hy7Rjo6eS0y8SUW2+vgw54PP/TjKkuzO08P1yJFJvnA/QmcLGqZjKUGaWsbSNUcgNsLD/wCaT/tQn+XQ+WB+J8Yp2poC5UsbC0qIgHnzH+LDvhnImixqOV1OpkE+qJmR89ztgRlS6MrU6QIAuzmqwjpqCxpG9omOmO85xGrXqGnQpDzSPvCpkL3LtsPe3ucYcSnJPHH7v6G3I4xqb+yLNnsgKxFeiVZ12DepTF9JH4T3Fxit5/MMzstQaPXqNM2iYiCOnWLwD1xM4LlP4UEoxqVGHqgny+8c3NiNZgYO1ctSzSXswG4+JfnzGE5FGMqi7QUW5q2qYBovr2gMATtO9iCLSp/pzEHnOkoVJCo2wl2I6wBCzc2B/ljvPZYZdQtYRHw1F59pJkECwXY2wJzeoND1CBNjNryOkggTJ2Pbmpl0WbJ5FlTW51QNQHU7gn+mPM1X8rKhWMPWJLEzzEtJFxaFnqcMcF4iSPK9LW3WQf8AECf19sC+PZnzTUrAqUy58sqTOoyPhAMg6oWTvJF4OKQ1UHfD2S8umCbEy7dp2Ezyv/24mZarCtWIMubKbWtoj/DfmbkcsRaNSqaFOmRpqVNyt9KiCTJ7mPY4fzbgutIEGIBXY3HxBuyzbn6t4sYE5UiTw+nJZyLn0glQGgG+uLEyIt0HsJaVgdiD7HFR4/mKlWuMuhhEHqknkuolrXAHLueowEGWNAGtl6zFlIWpSI8t6ZJvrpsbiSTfvBiIsuK2qjQkouKpYN6W+IE9AQAo2HK/bnOAvirJU6jDYPpuCIDC8QTaRJt3IPLBfhOf86ilSI1C477H9Qcc5/KmoVX7vQpltQkzygRA6/TFBFMymaqUBNKrJvK6DfpKCRYdIJ64h8VzZqVXqvAJWNIPIroJKNawJ+KJMbgYtXEuEq5JpFCTeDcgqbkQZI5EAjliv8H4OtbMEjSVUy+lSoJmwE2gkddhvGKIZ99ov2flEp5mnJq1f7SkBcTOkqBzIEEcyCRzxmmPpzP8QIqMPL8p4gs062Cmyll+EESQRY2BPPALx39jKZyn/E5IJTrlQzUwQKdQxcLFlbvsZvG+DjJFFH+zD7Wf+Gr5FamalAtIK/HTneAbMpMGJF5xP+1H7UMvmXQZFF1bvWekAx6IocbcySOkc8Zfnck9Ko1OojI6mGVgQQe4OGMHS7KL+32qNVyFXLVqSyaRp02pgKBJGosmwJuSw6RF5FBOPMLF0Q9GL5T8X5XL5dEoo9Vwos0qisbmTOprzYQO+KFj3DceWWO9vuLyYo5K3B6n4xzAqaiwI5pACx0HMe+OePeJ3zHpUaKf5dyf+o/ywCx3SQswAEkmAOs4J6jI4uLk6YKwY1JSSVoVOmWICgkkwABJJ6ADG6/Z74UOSoaXC+dmI16jEAAlUAJuAbk6SCT0Alzwn9kwy2SNUmc66EhlaySLIpHM82HWBbdZTjlNopVKUAHSLKGB23s095kRecZHL4H0XE5YAFq7FhF5GlBy/FNuVgMQ6fAab+vL1Ygk20sAbyOonvIPTEPK8WKIaOcUvTOzm5ievPlB3xJ4bXRSRl6VRmMSZm9xDO/wiI5AmeeBB8276Fb41w53qn0laoA+7mQQBbyjtt+DfpOwl+GeJOlJy0EI1NFLEiNRMgsDsApidvbEvxBVCkGoq1KjEgJTkKIj4n+Jze2mOd8R1ao1AMyjW9R3YRpgU0CiQeck73PfHSeSb0tZFxxT9zDsgtRcHz7/AASzxgCwyyN/eJBnvLKT9ScLAuoXn0kRaPhPL+8wOFjl0bdzFnfEjMpWmNAJkmSWn3Yk4sOVzatlFagihBC1KY/C/wCZrS4NoJP88UkU8EODcSfLvqAlGGl15MOk7Tj0efRR8Lbj4f7nFw6qXiXPr9i3ZGtpYKATqEaQb2i5H7g4fqg6wykmqboswoAtqYi+ne03jAZqi0j5qPq1LKSDqg29ftBA/Md7AnB7JZVkQsxkt945IkC3U3MAfD16CBjztO+TtrqyXUTzF01Iewm1j3iTadvnGK3nPDrU5eiA4jToeSQLn0km4n8J+uCfBeOPUrBQF8tlLSCSwEAqWaYMzEQIO2H89mqi1kVRKn0meZ3JkbED6jFNBd9gjKTl8q9UA+Y/ophtyS0KL3Esdu0iJjAvL5ICrRo1RT+69bsLuZYsqOwsfXqqQNoX5yPEvE6ZzS06g1UqalmXVpJYq9wdpRQTuLle2AmWriIghiQzAiSZiF1REhQss3MMeZm0XVGnGwmNRAMACTtsP2wxw5JmofMlj8NSZQ7EAGLcpG45nDXBuJioIK6SvKZt1kT+uCerEBcbdlK8UlqGZFTyxUo1fS4uPiXSwkbSIIPXngbnOJ03DLRSqxY6B5oBZV9JKo96jhiqn1E84xoVakGEEAg8jcfTEfKcPpUzKU0Q9QoB+uJYQ3wfLnL5VFf4gJPP1MSYtvcxiPns8aVA2l3Y6QCAXMXIDsBeDAnYC+HMzW8yp5VwFuTMXi5Ei+kEcxdu2BHEhRzNTyW1qqr+KnNMqsElWFgRt6ipGoxOKssFir5NJqpULWzEoNKNTMD4nam91dj6TdptBIOLBwxaVELl3IFVwHYdTaLjpA98C8lRFTM1MzUBSjlxChgywFErZgJsdUgkGRgh4f4e1R2zNQDXUMILGBe89/0AGKKH8/w1qx0VaYqUlWRVB+8Q7iVPxr2nlgdXyWZyiehm0Eg+Yl1iZFvwiDsbb9ZxZOI0yjBfNFOQGBMwdMhwY3EGfpgPm+NNUlaDHTTn1KYY7ele3c8vrgkvkpsoH2icDTN02ql9VRRK1SpUmP8AllQDqmORIEzIEjGKsMfTWS4X/E1VmVdhNX1ahpvBM/iPLbn0xiH2o8Jo5fitenl/7OVYCZgsoZgD0knDYlXZU8LCwsEQWFhYWIQWO6VQqwYGCDIPQjbHGFiEPpn7OPE65nh1Nx6fLBWqAJhgZY35NOoAA7xyxD43wxc3Vdqa2IkmI5bsZgfMg9jEYyf7LvEf8Pm/LdQ6V4QKzEKKmyMbwdyt/wA2Nzoq5psKlRUU8lAYKANlCwv0JHXFeHxbaQLlTpIgcN4YiKqn7wDaCdI+Z9R57aRHI4LZjLoqXYoIsFtHsogfM274jZYpIFJWuDDH1Fo3IRRfbkCO4wSyHlfw5zG8Fixa7AgxAXYN7yR1wbyQjxjX3YvbJq5sBVcgyhKrBlUyuog6tPK/IEnkBPcXwK4vxqolQCKbKUQgPTVviVdV97sDzxfshWWtSdmBAJKtqg7cyecf1xnviDLkpScySC1InrB1KfmH/TD9E4zy7civgRqW/B34+Pcj/wDiI/8AoUP+1x+gfCwN/hzhY7f8Lg/tRyvHzfLLTSywB+5ymuIOuqS4jrpGlflBxJqE1KINf1DWDTUDSpsRsFUhJI6aiIB5ixZvia0aYCJLG6IoiwvJAOw62nAip4fq19Ts0MbQRG42kWPLsNpMSfMvNkctzk7PQLFBLakqKpx/K11qa2gTtdZMAcoi02AsBAGLX4O8QmtQKVRD0oBtEqRKmPYfpgVw1/LZqWYRgxMCELTIg6TEXIEbcumJlPLKjVXCKxcqvrlhF5Ajna5B3nlutjES0zmsFaCBFJ3UBb9RG57+8basO0MuMvSeq5B0ib7jr6iedh8t23x7QzzBlotQ0Fr+g8pEzM2k3M4Y8QN5tVaIBNOiBVraWCkC+mCSLg/ebj4PYYohUOI1NNJfMCea2qsxIYOjMB6KiGxGpkA/ug25kPSz1Sb1HgcgSB9V2xZs/wAFqZlS7F76QC2kuUWY1emCTMmw/D3wNzvhU0kLhybx6qZX6kH9YOCVFA+jxyvRMpVYwZGr1W78+2+Lp4a8frVIp1vS52PI/wCum/vimV+FwAdaMegLT9SI+uI+X4S7zYqqidRsfl354tpENqDzzw3ncxoQt8gOpNh+v88UXwV4tYjya13W17E2JUj3gyOxI5DFqGep1tzemDrTcAkQZkXsSB7nCnwECc3nTSoF9LO9QbqpLaZ+IoCNydRUXItviNl6TDLKhL1DXCglFanppkQij4ihYyQX7jERx/FZjU6r5KgvqUsGCixUaTpZXELEje6nkf4GDULZllMgkKpAB1/DpBI1BVUKIOzFjiEHMxktWjLAyqxUrm/qJuqg94/7dOLRw+iANX0HQYBwaYUCXZmmo36kn9gBy9scnibjNuq3VVVSN7iLgbWJM9Rg4qvMwW/ZBjjXDlrqoJ0wTeAZBEEEHkbfTFfp8LTJCo6VDDaVAIlVJPqIEm0XjscS8qKzj70lSCRCkaWBmGB+IexjCznC2qJTUsPTcknduZ26fvgpSh7FVIi/8RVpVqasHALGkdBJgi4NiRfn0x89fabTVeKV1QsVGgDXGr+zTeMfR9DgsEairKPw6ZH+XLl/KPnT7VqIXjGZUbApH/y0xIO2Vz7lSwsLCwwsWFhYWIQWFhYWIQ9Bx9IfZ7xWlm+HUqtVwXBKVdZE61gTfqulpMm52x83Y0f7L6JqUK6CmGipTbVeQSCBsLgkbYDIrRLo2OtncolZqvnLqYBSFadrfhknfmTtjvJ8dyq6kGtkqMdQ0MVJPdhHKLWxU8urqQqnSwBFwAY5byJ9IIA+m+Hjl6iBRT8yCYkDQsm5AsNrmR9cI6K3X7F1q8eo06dqNTQAIAQAdQIJtIPTAqp4hy4EDKAibatFyLA3B6xInEPKFXpqSXd2GxLLymdLEAAdT1HPHRySt+EjlKlSQOURf6Tgk2uQG30HaOa1KCKOUAIkfer/APzwsV6rlWYz5w+ZANrXBIv8sLBbn8k4+A6Mj5au7S5gl2O7QPhHQcp5YHcE4pWqVdTPKaZK6QAvRZ5/MzYnFhL+mfi5en6czyG/tgVn8yKCEwJvoXYd2I/KN7TNu2JZJwk5JpnXE8x5jLTUDXM7fApB3I5xc9AbXIw8yKhpImyhz7mFE/r8sDsvTamvqB1vcliJvfbeeZjnbYDEfMVa4r0hSVSzAyX2AJFyJB2EwOmGbUoXfJdtyr2CqZ9Sj5iomnytQWbmBAMWkExEdcVbNaSVJcitrdqoIELqCj4hcrBpqBcGCbQcHfEWaLvoCGrToRUrAMFkwdALE2AguYuNI64rtOkauplQfeeoLMlVghB3s2ozzbthaGhDK+IKnqRkUkGLtEEWJMTa04bzXEDmqJpEgVWqKyHdSJ2J5RJPywL4ll3K61MxapEyY537RqA6A3GI1HOwQwNxBHvgqTKLInhemAFDQ/Jid+sDsCCfcYZrZUgtTsb6WbTAJg29x1GCWW4glSkanlnVpm03mT6W6Sb+3YYJ5HKKqzvIDNqbVy5noL/rgWWZzxzhfl100rGpCDHMgqwvuTuPng9mSmTyopMW8yrclANRYx8Ki7GYAA98T0y6180a4vRy6sAeTOSCdJ5hQAJ6nA9A1aq1Z9ehDOn0sH3KBApYySRtEqYg8hZDmnws0VShSKtVqMru5o+l23AdUAVSF9Rkgn3OLiEWkgWTCDnuTzJPMn+ZwK8PZIg1MwzlzUjTPwjfUVEAwSYBImABgjmMsX9sHjhvlQM5bY2RqeeBcFtpk/K8fPbDPBnl2Z41OpcHn8ZBBEdyR2w4/DTiNTXy6uuLwQR+axE9Z9t46769RjuPl9jPhyU/MT+PVKiZd3pEKyib7d9wf9Rik5XxJmKpGqtU0T6noqsqswTBQ+ldySAQOsX0arRFSmRyYfvjJqL1KbPRV2EeYrOYQAH4rp2AaGjsMc6JpyMsPFsu001o1czWer8JqMVSCpIIBCKTAJ/0JwfxU05ytefVuZ6DqSe2NxfxQauV8tcuo06AxJAUwLsoXa43m088YFxOtrrVG/M7H6scOgCRcLCwsNLFhYWFiEFhYWFiEFjXPsFzCD+LVwCG8m1zsanKPnyxkeNa+wmqq/xWoSCaV4mLVL/r+uBn6SGujiX3mgWPQAWOnVEnnBGw5xjyjx5deiqsR+LcQdj7ETy6jkYHZrJsHNRJYEhpUSVYACY3gwD2M8oIezWUNcK6IZmCIixBJ+QYAg/3264zMu2MHhf3tQna6GLQCZkR8vpguvC6RgGmGEW1S1u2omCMdNw5lpqwYCoiAMTsQOp7dcDMh4hLGGExfYi3+jaR88RAtJBDgnDEOXTzAhcSrFwGaVJW5N+X0jCw7R4zRAvJPXQf/aI+mPMEBwVOjmajMUFU04XSAxgEg/CTEKTBMkdsTOBZV6wLOzBNlmDLAgTMbKWE9SB+XEunw8ZqPNhKgbRqEfeRIMr1BBg9Y9sF8hwY01Pq1SQIClQqgFQApJPOSeeC7HPgg8MyBFJmWFYvEm5Gk7T1/lh7NstJqmZbfSET/bqT+gxy+S1V2Adk1KGYLYtJgwT8O0G08xucCeN5rzq60EA0L7EWMNuItGkHlfEIDMjSauwolVPmMaj1QGVihJ1Kw5yYUAmAFNpvi2cOqaqrgU1VUtNydWwA25Ty5jrhpct5fltTUEyViTdYJkSQFsD9RgjmM2lJdTkID1teO25xZTaXLO3ySEQVH7HtcXnFW4x4FDS1Iwegj9VMD5gj2wbyviSk7adQ7RP7MAcFVYESLjEKjKMlaZmb8EztKwcgDoaigfQR+uGKlGtMV6lR130hiFN4uSb3I5A9xjUKldVjUQJMCTEnArN8DQ1EqMzEU2Z4YyJPy5QIxLCBnEn/AIfLJRUqjtBJtAY/CoDWMmFCyJ5Ybp5EN5dDSVYtrcosL5hAZhMnSVS8by1jYzHfP06uYq13W2XBjS5J1D06HpFZBPIidQmIm8zhaeWr15JqVDoU94mo41KpCyNjcRHPAtkCGY4oqMUWAq+kcxA3th3LcTLj0rq7COtze39frAriVBqrLURSS4l0AJZWWJ9O97HHnAM+SrI40IxOiqhhlI/C6G67RJ5nuDjZKUIQW18v/BlipTk9y4C1biMSChBG4NmHuvTuJHfA5mDkmwA5lgJ9hvhnj3EgSsTqAAmfVbm0czMwI72tgflMyxZVH4iB9TjXixZJY9z4M+TLjjPb2XPJ6tIDbixk/wBMZz4qyQo51mDBdY8wggwYWPV1G3pAvOLxwzOTVqqCNKkBbibDS0jlcYBePcsfu6qhTfS2oxaZs0iDKrecca/MdKS8oD4Zk6ZQPVZQY21CD/1KYJvsOUDGDZkAO0bSf3xteUzrik9NQGYKYqESWs0QDvcadUki2+MbzfCq1Mw9N191N/YxBw6AtEPCx6RjzDAhYWFhYhBYmcI4Y2Zr06KaQ9Rgi6jAk7SeV7Yh4kcOzz0aqVaZh6bB1PQgyMQgW4z4HzmVLebQcBd2X1qOd2SQPnGLz9g4mrmZpCoAKdyQNJlxv9feMW7gf2iedl1dSSTOoQWKk7re0DlfYjHFHO6PNejl9Gv1VGUJSDEQAWHYvHYk98Ic21TRLRoXlOuxpU15Qsn5zA2wxmOI6J0uKhkeljAiSbQN7gfT51CrmK5B1MihXCMfiK3iWDEAg+qGWx0kTMY8XhzOGHmVKrgso0LqQgOIOpT6SVvMQJ+oEsLcU49UqsVT0ACRDwWsZLExbYaY3NzgLkc+AR5cvqEEKhYmBtaPV7XPeMF6Hhhi+pcuqg6wRVIJMkwfTqMwxBuLhW3EYI5fwsxWHq/hRToUCQhlZZy1x1gHFEpsF0fErBQIFrXI5fLHuDdTgWXk63YtzLVmn5+rCxdlbJfJT28x6lQqi6XuHeppAJEkAK4Y+oxty74NZTJcS8oAVqa2sTra0dTT35nC4bw4JVUkjmYO9u2LauamnyFr3263xtzYoQflbYrFknJeZFaqasnlPWyms5gsoIWTab3gDmeZxz4e4adOpt2vtsOe3M7T3PTEGoxzmaBI+7EFLWieveCSO0YtNXLejQtgSAT25/OBHzxmNAxlT5jl4BUQEkXBEyR0/eI+dR4kBms24dxpQlQp2sQLnlMlp7e2LzUCqIELNh9IH6CMUzxBwNlqmposTq1qusA8wyxdZvi4mLWKTiqVq+QcMgaQDK5Kk2ViNUgkBlO9gJvNgYxeMlm/uUqBfVUC+k2BYjtsNzbFUy/CnrlNSsiixYawvZgCTeJgDaTtOLVITa60xoSTct+LoLKI5c9sFITo1t3Sqke1nWtVKMFYL8QuCp5kHcgm0du94/iPilOmgWoyqHtLGB+19tu2JuUkAs835G+kC0atz1k9frVhxE1c2z6wtOkCX0lSyhL6aiOupQYsym8+xwtnQguLfuNVqAptRyau2tj5gKO/pII0QxBhVA1FQR2i2D3EdIQ06ZH3SgNIkAG4m0GYkkSRaxxF4GGY1K9mMnSPTBdv7yEyqppAMyBqEA48zFCYTVK/G5/E7Ekam7Wt8sMxY980n0VlltjaJX/EqTJTFQVEYEMShlWO06lPqHbcTyviHxjjMsYWG6xcdCTFzv2E4K5N6VNYX64j56ilWSwvyI5Y24cMITuXKMeScpR8vDAOVyquCSTMndgBsLkkd8O8OSKwCqwcT8RFo31KBax/phz/AIXUVT5cNJA0kGGmReNt/wBMdZV2ooC5QVV9IKsxRV5Kf/UYbACwkAmBatVqJ73GMuAtNghtUpLkIZGmlOudQCOx0hQukOdyQJk7fFAHfDvivh3nZSoo+LTK+4uP1jApuGVCyZj1FgwP3jDU3MmLabW032xbCNSx1GOY+zoIxsONOkg0/wAQk6Eaw1llaSF5iBETtviwZrwfVGW8yrVphUXVFMGpr5rE6RzgRgf5KUq1Va/maFqAmWZVcEmVBHMKRA/TfFh8P5PL18vULQKYd1AYnVSEAKq1NXw6CCB3HTF2ISRiv2iUh5yPqBLKRA5BT6ZMQTBjnsMVLFw+1DiJrZ2S61NFNUDKmiQC0SNpjpyjFPxoj0EhYWPcEuG+GczmKb1KNCpURBLMqEgfTc84EnFlgzCx6RjzEIWjwL4pOVqlHfTQrDRUtq0gx6wJBkQDbp1Ax9EU+ABgHetUqSLNqABUyR6lEkeo8+ePlAY1H7O/EprUv4aoxLUh6JJunQA/l/Y9sFjwLNPbdCsuTw47qs16hRytBy7CmRFzeoy73J9R7fLEw+KKJtTGs3ttEdRcge4GKRTcqZH+/Y9Rg3wdEWlq1rRpo3rGkQxbbUd9zbrg9TongW67QnT6tZvLVM9zHjSsTCoqQbi5P+X0whxl3XVLNFiCCdM2jSPiB7X6X9Jk0V1Npp1YSxJQsC2raLi4AUSZ3x5xTIVQAaVV2AMEGoRyn4toHORgMuTFKNRhT+RuLHkjK5TsrdbLZgsT/Doe5Lme8hbjHuIGdz1VajA1G+Ts24kXG++PMZbZoLdRzjO+hOZj9Te3KMSPEWZYIMvS/wAbEwAOhPVug5YZyRXLUHr1N4sO3IDuTgLm89qqJ52pk+JtES0hWgEkc2B9oHTGnUSTltj0v3E4YtLdLsN8BzCUV0ux1NbWbrO8aj35GLAYMZLLOhIL6l/DMk3Mkkna/IW9tsU5sjRC66VbWjEK1NhpeD1HP3jvyxauAuWy6erUQI1Wk9JEm8Ec8IHBJhIgi2OXpAx274VCiEUKogDlhvPI5QikQG5E/WL2uYF+ROKIRKraSWUMpH4fwknb9b/K+OWp+pKXqgWMiVNtTGRHquRPvtIBmKzlJKgOZIUkdTpBubxEweuGchldKljTCOxlgG1CZ3BnY7x+gxBc1upEXxJnSlLSnxtZQNM/IMwBI3iRIBxWcu+iiklVeuZWFJlKcFFFOoA41NEqdWnfbEnjdD+LrhAZUMAV0qwKyJJvqQiSQ4IIkG+POEVBXztSqTNHLqNM3HplV35yGIO/1xEr6GdBbN50UEWgsSqyxFvUSCQB3kntbC4Hm1aoQRcqAP8ADaP5/XAatUNR2aCSxJjf/VsPZKkVqBpupmF9R9jFl/xEY6mTTYoYtsnT7+5zIajJPLcVa/4PG47WTNVKNSqFAYhSRTUQRKlmKERsvWThJmM4W9VfQN7U11N10JEkbeowMFa9LW/mrTUMQBrkGANvvD6R+L4ATynHWZyhSg1QgP8AiIOpVtzP4nPuYnHKR0tpFrZxmpsuslAPU7t6fZ3WJ5+hBFonEylkgpDgeY2kENHpQf3B8jbe+BVXh4rUgKmovEghmRV/6EU7D2JOGeA+I/Krtlaz6gCQjtEiBMMRaI54uiyZm/EdOnVhySwIDHTIXt0kdB9cWXLGVBBkR1n/AHxVeI+HKJqs5doYqWpyoUybSxEi45GSB2xNo8d0cvQT6SAfUeiIBJX+8THubYCX0Axble454t4JXMV/Nao6i1lP7zbtteBiXR8H5VG1sik9WvAiLDYAAcumPclxFq0sZpUlBJYkSewjbff+eK7414izUK7fAqUXZRz+AwxvudoO3viRTYbaXJhPjLjS5vPV6yCEZoQREIvpS3L0gH54CYWFjUCEOAcHbNZinRTdzE9ALsfkATj6O4LwpMrlGFKVECmkbgfE7T+aBM9cYT9mua0cTodH1If8SMP3jG/52iS9Ogv4VvFzreHMqNxAAv154ZurG18imrmvoYp9sPDBSzqtENUphniLmYkx+IiJ74oePob7SPsvqZ6ktVaqjMU5La/TTZWMkauRBBIMQZi1sY94r8BV8hpZytSm3/Mp6iob8ralBU8xIgjbnCkxpWsSuHZ9qNVKiGGQgj+h7HbEY48wSdcojV8M3fgvGKeapCpTNjYjmp5g/wCr4Pq+nI1jpD/eU/SRIPMgjpGMn+x/Mj+Mai5YU6lMkkCYK3BPa5HzGNrr8G1ZdadIiqDU1NBEwYXaZ2LH5Y2ajVRyYdr74Odi0ssebcuiLw3iNJzURnWmdWm5CmNCqCCTEgjlh1+F+RQKhiwqG8LpUyAggA2sSepjtiu57gtBqp88VKZYknWulfYE/O+CuWyy06Z8p9VORH5QVR3bRP4ZK/rjl0dNBDKCiiAMqkmWmJ+Ilhv2YYWA/FQVqso/DC/9qhf5YWOpDQpxTOXPWtSaLJxbgozNMDXAG1gVPviv5rgVakkNT81RYFL2G0pY2vBUggWvjzLZhkMoxX2P8sF8p4lYfGobuLH+mET0U4+l2aIa2D9XBUauYFMNpVZHpgqY33guZG4i2+JGR4xWUs4ZzYEhgbSdKgtb4vkPTti31WyuZ+KA/U+hh7MP64G8S8I1FplaDypuQxgna2oe379cZJJx4kjWpKXMWccL8RmrUEs8rfSBGr3J2Uf4f6kM54pFKooZPQQZeTvyAlRJ9ptit08qUZkqIFeSaessoifhD7A3kTInfkcNZoyzDStOASabCZ2uIA22tHI85xRZYOIeJlb4VMp6tpuZFucger2wxR8VM8EyZX+zSL2Ny0WHK3PpsIPCOD0qyCKoWsW1BGm6rAQAmDNplTI1EcsNcRylejHmU1sQfMlVBN9iCATuYYXkz3hB9OM5cUqtSnTppWPpDSGa9j6gNUf07Yn8LyIp5ajTIg12Dvy9Ngo+kHATJ0mr5jy9CEO28fhYaiQYDD0wSJImO2LVSJrVnghVSAojYCRBk72m2DxtRlbAyRclSAIylVzUpsxGkOQoBUHS0QNO5gTfFh4LlFdFBQFVkgmYvH4ecEc4iRyxD4zTJZKtOStSbj0w2mG/7lH+pwY4FRHkJBIAJMc9z8XuCLe2Au+w6roYrcQCVSq09eixJYLBiYRYiQCOm+CkpWoyLrUX9CMQM9wdGcsGdWeJCkXIBEwdjEiRh9TpAQSAoEKp2A2LN8vniwd3sZ/xatVoMyGQw2IJEjqp9sDq3DqdZhWpagwI1Bh/d0zq6nnMyZjfFq41pr1gUBYN6Rb4yDfSDvb8TQo5nEvI8P8AK0qAGqkEjTGmnErI6tyLcgDGJ2WRMjw9EA/imLEXCXb6gj0giPSbnnaVwSoLRqkwpc8y5Jgf9OwG8DDmd4dA2Dm07apjmVi89cC8/nRSQ0VMFrswMkA2AG3qP7XwyXhKPvYr+pu5qjjjHE/McIkFFaI2DN19P4VP6/Kan9onEmXhVSxBqOqlttQJkj6L+2LXwrgk/eMNKyTpURtaL8jO/v2xUvtyzbNkqCgAU/OsR1FNgB+/0wmPYffLMSwse4tf2e+CW4jmNJkUkguRuZ2Re7Qb8gGN4jD3wWXr7DvBPrOcroCpQilJ+G8FyOUwQO2o7ROk8Lqr/GPULSHL6SQAbbkmdgsgYfznl5agMuqggghwG0mCIsRcWsO0Yh5VkDBqTqrARprDf/GDA+gxfhzcd1cC/Fhe2+Q/ngalOPhMhgd1sQwBjkYg4GZPJA+YXKOKkKVsy6VEQ0/ETJJkY7bixpgtVptSm+tTrQ95FsDMz4jQU9aKdbDcrpHWZ2PsDOEMYrMx8T+AsrmM3UGVjLwdIABZHYGGgTKXMAC3bAKt9kOaV6aGpRmo2gXeAb7nR2O04vfAst5mYK6yrCWmATIabAnfBHgmvMZ5GawQ6gNgIBIEbarkn/bBW0EdeCPsvp8PUtUqO2YcQalOQqrIOlREkTEk7xsBvbv+ELclkqBe2lxG51JecRuNcRdKiqsCBMkT0mLzzAwdp0iUBbmPUDvcbT0nA98i1O5OK9is0MxXCjTUYhiFCn1A2HJptJA3m+JHHKwFQIsAlZMQAxLImw/TEfhsqWZiNNFSRJEBiYH6kmT+XDVbMq+Zp6HDAtSQQVMgaqjGJn8PMDFMYM8Qy4erUYGQXbvzPfCw1mM1XVyCTY89B/Vr/XCxrWtypUmZHo8TdjQGJdLIEgHriICO+CWTzsDsMdWUn7HPjBe54vB5+Ix3jHSZmpRPoeV6G4+h/lhzMcSJwNdyTa+F05eoZxH0h2nxunUXTWQQd7al+huMRM14TpuNeXYD+7ZlPbqP5YG+4jHdKq6GUJB7Yz5NHB8x4HQ1U1xLkH5vJtSaK1PSC0lxYWnTMyp2A5G46YVXNVqlI0WbzKcgktBGmDcPMiL2YyCN9xiz5fjRI01kDDmQB+q/0wxX8OUKktQcIbypgqZ3lTce/LGCeKcHyjbHLGXRB8PU9Pn12BBANNZIN25AgbAR+uJ/DeJFWLQGJHrGxMfiXv1Hz6xBqVAtNKSn0puR+Jju3tyGGVtjfj0qePzdsxZdS1k8vQfGepOCgQlHu5UBAnPUXsNQ3gScQqGcqZWpBg02Hpb8LXJ1doG49+2OaGSrZiNyORayj2/yxNNehl1NOpU85pny1GrSd5A5fM36Yy5MMca9Vv4NOLLKb9PBOyOcNbUNJT8xEwZiCrjr/ORj3MU6cim1QIzWVVIBk8+ZJ7nAetx93BUfdRYU6fxe2uNIPZRvaZtiBncoaZBZSjkFwxMkxsWJgyBMSeg54z0PXAWoZNUfy6Xxz967TPfuBz+WHstnR57ODI06ZAJax3ZQJEkkkgEYbz2Y8zLrWQAa4WrG8jl7T/LEHKZcAGo5hEv7n/X9MaMeGPhucmZp5ZLJsiibxXOLRVnFy9lH5jc/S5Y4q3DaBrVZYkiSxMRO0kz7kdgbcsd8Q4icw2okrHeNK9BBuWtM9u2HuE5kKrD1eqwYjYDlB5TeLe2Mg+7DdfiAEAlgo2IAix2n6YjVeC0MzTZKg8yi5uhG7XiGmQR+YXA546ymUbV6G9LXNmjuQTz/ANcsd5ziflABbs1lXoI/+47k4oIzjjH2PZYV4pVaqpzUlX09y+kEDlcE98aD4b4JR4blx5aaWPwg/EZiWc7knn0sBh3g2SAU16hkAz/1Nyt0GwHW9wAcMZzMmoxY/IdB0xs0+F5Xb6Rmz5vDXHbGqrlmLEySZJxzGPBOPSx2x2brhHJ23yxyjmXT4WIHTkfcbYdyuTSsx1Ki2kupNM+5j0n5jEV6mkSQSB0BM9gBfEjhx1S1SgYPwiGGkRsSTMn2j3xg1jglVcm3SRld3wMV+GU6Tfd1lBBCqWUgnYAB0335qZnEfLZKrln1hZFwSLja51IGg6pN1GJeYrIrfeBtX/LHwkTb0kyS19OqLSeZnE7L19KtWeIQBFAsNUQIncKJN8c6MW038HQlNJpfJM4RxFK6qTpLD8LxrB2JkCJ9hiTxbigpoywdRVoU7dAxPIEnArIZV639sqsB+IArUHQBlj9ZxxXyKuQq1SSTAFTpIsGAMxEjblOATCTQK4hwiq2TpBEDa3NWomqGaBpUC4J3ZrHcjfAvgeWRcyTWLUKYQpD76mER8ItGs3Fgb97BxbMaqkLZEAVB2FpwymV8yopd1BAIUFS7EBQWgkwov8/lh+TA4RUm+xUMylJxJDMjEk3JJ787X9seYYaqQYFgLQMLGuOkTSbM0tTTfJHGHnOFhY2syRGmOO0O2FhYnsWuzh2M4dOy4WFiFjiHCqDCwsSJbGBghwKmGrqGAI6EThYWLy+li4epBDx3mGTKnQzLsPSSLfLA1Muv3J0iZTkOe/1wsLHn49ndfSJXg5j5VZvxDTB5j0nY8sBnctBYltQ9U3n1JvO+5+uFhYNgBvgY/wDKZkcgf5DEHxVahQA2JEjkfSTthYWGP8r7i3+Y/wBCuZE2X3/9lQ/uMN5qqRVpQSJRCYO5IMk9zhYWM7KLbwiof4eoZMgmL7WGAmXu7zf7sfqyzhYWBQ19Fi4wIKgWEG3zj9sC6u2FhY7ej/KX3OTqfzX9jxeeOWN8LCxqFD+Gq+FhYJi2e0RIM8rjseo798Fqi/8Al6Pdj/8AkUftbCwscvV+l/qv2Ohh7X6P9yWKQfLNqAb0sbib63vfngPk/wD4lu1FyO3o5dN8LCxgh6kaWQTg5SWMuzfiAYA89+uFhY6Ws9MTLp/UwO2+PMLCxuXRzpds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jpeg;base64,/9j/4AAQSkZJRgABAQAAAQABAAD/2wCEAAkGBhQSEBUUExQWFRUWGBwYGRgYFxgYHBoeHxoaHBwdGhcYHCYeHRwlHhgaHy8hIycpLCwsGx4xNTAqNSYrLCkBCQoKDgwOGg8PGiokHyQsLCwsLywsLCwsLCwsLCksLCwsKSwsLCwsLCwsLCwsLCwpLCwsLCksLCwpLCwsLCwsKf/AABEIAMIBAwMBIgACEQEDEQH/xAAcAAABBQEBAQAAAAAAAAAAAAAFAAMEBgcCAQj/xABFEAACAQIEBAQDBgMGBAQHAAABAhEDIQAEEjEFQVFhBhMicTKBkQcjQlKhsRTB0TNiguHw8RVDcpIWJFPCNJOisrPS0//EABoBAAIDAQEAAAAAAAAAAAAAAAIDAAEEBQb/xAAxEQACAgEEAAUCBAUFAAAAAAAAAQIRAwQSITETIjJBUWGBBTNxsRQVI1KhQpHB0fH/2gAMAwEAAhEDEQA/AL//AOMvy0jFtnEXnmV7HC/8dXINOIm5dQLcwSL4k5fhVIIS+l2vreI7n5DFazOTqUqzaFSoGVWE0w+kRa8ADncC9sJt/IQdyXiX+I1+gqFIFypmRNiO374B8ZyoGp1Wd8c5BCtBBzb1GO+1/YD64kO4IvcY62lTjFMwZ2nJoznM0oY2+uGoxo/DPCiZisrMPu0MsOvRfY8+3vgz4i8H0c5LKVSsttSxBjYOo/fcd9sb5fiGOElF/wDhg/gZyTkjH4wtGCfGOBVctU0VVg8jyYdVPMYggRjoRkpK4mGUXF1IaAxc+BeBBmcj5morVZmKE/CVFoYdyCZH64qdKgWYKNyQB7mwxpfibPNk8vl6NGdSx8K6rIPVK9CT+uOb+I6mWGMVB8tm7Q6dZW93RSch4SrPmDRqKaej1VGOyr+YHYzy6/I4sWcrpU0UqR8ulTGmnMQQbFm5kmTvG/U2LcN8QU87TNGrNOod1kiYvKz8Q56T8xiFxHIPRNNSqwGBD762J/ETcWEBfnfHG1GsnqGt3FHVwaWOC69w9kuBoiJ6BrUbm8N1iYN/piLxbhgGs6daOAK1PbV0dOjDcRzwVOZI6322jbl8zeTywCocefzQtVUAL6FidSE9RsV2kdDOM0W1yhmTJCNKXuZ5xngpy7gTrpsNVNwIDL/JhsRyxAjGmcb4co1JVBNJyNgF0vHxoSYB+cGCpFwcUXP8CqU6q0x69f8AZsuz8rTsZsQbg49Lo9as0al6kcPVaV4ncegbGLN4IqjVUXSGZlOkG0mJ35fDv7YYyfgvMVDso+p/QDFa+0VanDmpU0qkVXGslZUqswIMz6jPyXA6vUYZ4nBS5D02DLHIpbeCx+IeCBKj6NxJZe1riPcSB7i2wVKU4qPAvHuZoV1qM5rC+pahLSCZME3Uk/iFxjXl8OrUytOuyqhrorArqUI7qGgoTZdRIPQXtGMum/ENkVDL9n/2aNRoblux/wCxXAqqMe8S4TVohDUQqKihlJ2IInfr23xN4BwrXmD5oIp0fVVB7GAnuzQv1xbs1xGda1l86jUc6kLSVMwNIgFGFiItHOQcadRrVgmo9/InDpXmg318FAy9NeZxZ+C5lQABgZx7w6aEVaTeZl2MK/NT+RwPhYfr+mG+B8USnVp6yqU9a62YgACeZNgMOnKOTHvi7QGNPHPZJUy95esMTqWdAxSeA+Ksvma4o0syruZ9LBhO59DNBJ7A2xY2okCWlI+Y/WI36nHGWeEvVwdR4pLrke8R/e0gkwJ1EywgKCZ9IJ3I2w1wrhpQ6ASxgASzMBME/EJHLHPqsRU2mCCV3ibsNPTnj2k9WmSQr1AZDDVrJB3EqSf6YWo7p7k0FbUaaH80yuRSX4FPxGwZjOpyegiBhqsDRXWCAeRBJBjrPPnI74bq0iPXc0iABqGkrH4WWLMJ+e46Yl5XPBl81ypVCSbXsDeD1sB/ljHJu+exkVY3mKZrPBOgompyLDW+kiY2IAW42wI4t4ezFBxmqZAcC+nYGRJZQIIYTP8AtiycOUqpY/G51tHMt8K+3/64IUqqshQFXI9LBWBid5vbc2xBl80UJ/EOTk+ZTqo/4hTEpP8AdPQ7/PCx1xXgDis4BETb1FbcrW/zwsH4mT+5lbI/CDnFPEbUrIoaBrfUTzJIVdIjVHWBsLk4c4zULHSliTEzB2AA6kBnnmPTgm/BaOsVGWWUDmY9OxKzpJHIkYrmbzZFSox/CCAJ/Efn1qf/AEYBLdJJEvbHkbrONRC7Cw9hYfoBhsZN6hCruxgYioWi2LX4ayJp0jWq7kWtsvt1P9OuOzkksMLOfBeJKiRmHXKZdaaGXPcAk21Ne1psPbA5QKVNnUVBVnVchYBAkuPhaSDHXtBiJnHas7VTIFo5QsTAabGeY749emzw9RxMAAtAneAZmd+l++OO5W7Ztv4DFPP0c1TNLMUxy3ut9ir8j0vip8c+zV0OrLk1E/KYDj2OzD6H3wXpZZk+GGW5iZU8vrEj5+2H8rx4qVRJbVYU23FuvKTsLj2w/BqsmH0v7CsmGGVedc/JU/B/CdWcWVMUvWZ6iwH/AHEfTB/xDxIt5hp7hzS7mAtpPIs3sTHcYNPxBPJbMIt2URaC3IDvc77Yr/DOFOadS2r1SBMz1juZJjsMTU6h6ie5/AzBhWGNIr3G8lVpPpqKJmadQSATyh127MLieYsS/AfHWlhRzW2y1DEjtUA2YGxIsCDjsVCtN6TMrIwI0v8AErHbQnxap5LIJNsBuIeH4zVIuka9Qkj0ljJRWPIkSt+ZsTGMzVjrLs2Val66UVKJvo6c5QjY99usb4k5KnSqsH0hiOZHqU9G7d9sZ74e49mMq4RBrpz6qbHSVMmy6oIIAAiLxti6ZXNUc1L0H0uPjQmCDzDodp2Nr774G6I4qRB8S8VarW8mmhK0z6mAJvAkCLWB54gZzOpSNNHOrUFqXIs6xBVpIUiwBFrQbbEmIyyvKsGY6+bXESRuWWACRcrvcXxWMjwSrm8yCiEUpkuylRE6juBJvywxOuUU1fZb8z4ioUaDvUKeTU1HUTBiAdJ6EA7b9Ad8fPPjjxKuezXmohp01QIikyYEmSepLE40f7YuEJl8hTHmamasoC7bIZPcAGO2odTjG6KamA6kD6nBRXuUa3wH7OkyuWTOMDWrJpqFT6UpggEMFF3KkwZsLGMXDh/iEV4LAGPU4Ys2wYmAx0xA6TftgzMVB3BEEWYEBdLAfmUEfTpiuv4aOXzkw3kwHAO5DWFNu8yD1APXGrCsWTG1Phrm/n6GTJLLGaceU+K+PqHfCnDWGk1AWY6atXaWcj7un/gX1EdW7YtNHhdKorakU6j8UAFoM6trHUJt0nEBg1DLszwSiF6hBi8S0nkSbdgD1xzwPidSq70q2jSqB/SpTTDREyZBjUGsYm2Ms5ucnJ+5ohHalFewEtRqNSID0z6HQiFYEkrqbYNAsf2vGTfazwY5dqYRi1CoGam17wQCjj8y/wBcbB4hR0qO2kEVpQruDuBImAwgNM2364o3Hs4H+6Da0VixNirM0BtI/KAAAedzzxr0cMmRvHHp9iNTLHjSyS7XRitOoVIIJBBkEGCD1Bxu/wBnf2pZerQSlnazDMyKYLiz7hW1qo0yCFOo7354pue8P0alNlFNFYj0sABB5bcsZzUplSQbEGCPbF6nSywtKXuFg1EcybR9MNxRKubdEKhaZiy6iSANR1KQ0cjcm3LE3hVAVqbMwIKOyED13HP7y/SL88ZH9keb1CpSn1KGZQJDXEalA3g7j+9jVPD3pyj0VfRWYsZPW0d+UWk2nGFqjS3wEf8Ah7GwqyOnqQ79CSh+mAKOxlNKwzhJX0tquBta0zsLkYsXBspUVWFRpv6YbWVHcm5OA2cKrmqziQKQLnYgNpAEAdyp+WKKg21bD2VFKqh8p10gFYUj0mNMmDyAtgdkOGtl3FR2QQpUBZAawu0iyiJi8Tvit5TgNNTry+ZipHpKsJJ5DRJLT0Nr4J5vNsyr/EOqqvxvHpJn4QBdgCDH5jJ2XEpt0i+FyyZmeMtqOnyY5awdRtufTz3+ePcV+r9oOlitKiCg+Eux1HuYBuTfHuNf8v1D/wBP7GX+OwfJxkeCVFUF6rKxYSNZOpd3BEmYQEk9xgkabaBquznUf1j5amf6DE6twqnSUmXqPZNbNf1SGAEQAFBxEUtUrimt2EL9PiJ7SWOB0que5+wzO/LS9yf4e4aXYyPQN+/Qf1/zxI8QcR8xxRX4QYYzEnpG5ifr7Yn5/MrlqIpqYY2DRMWMuR8v16DACvkkREIcs7zIAkBWMzNjcEfKcBmy+JKyox2KiVRo+ZVjUdCQdURq3Gna43v74lZnhiF1Ba5vbeP3A77YH1Cyz5fpYoGEAdRrIBsSAeeCeQ0QShJb8RY+sn+9P6cumM4YxnKYpEMkrY6hM87T8r4C1gK1RVWbwoOzSSRIPYfviwcQ0sjA7L7XtiXwrKIiTCggSxgTzN/3xXuEogTxXXA8rLqZ2tz20rI2jeflgzw/JGnlwtOA0CCeW31gcjzwAyiGtm2qt8MahPzUCOVrd9WLHVRppott2c/pbqZM+y4MMdyzhgrOoVjYAiCY3sb4czeSWohV1BBtfEOsRVqaPiC/lJDKRuTNiCRFgYK7zsTnFgRlubKN4h8PtTl1JYMwubxsrBuZBAWNzIO84qecy1YVjVpakKiJLKBqFiA4ADCNyfoNhrXE6AekykMQY+H4pBBBU9QQD8sZ/wCI6DeeUaDoICElVuQpBK7Re55XwLQY9kPGJ06c7T9IIissMk8iShOlu4OLdw6uhQGmytTgaSIt9LHFMreFKuXJq0AtWmwJmmL7CLLciZmJEcrYBUWqI2ui3kOLuo/s2HVRAWRIkdD2wDVdBX8lX+2fjFStnKdOpA8qmfSARp1Ox5m50hDNsU/w1QL53Lqqhi1amADsfWLHD/jHir5jO1KlQgt6VJWw9KhbD5Ya8K51aOdoVXYqtOorFgJIgzONC6Fn0RxDjJy9IfwyFndiodoby2/Jp51O5t+2K9xHONSIUku3xu5k6n/6ovAt7DuRg7kmq1aU0QzeYqyd/TvqkRBvYXMSdyYhcJzDZotRrzNOAqr6DJ9JkgQSCOdrtOLeX+moJfr9QFj87m3+n0Ln4U8SpnqBlYdfTUQwdxv3U/1xXOMfaDw3IVnywYUmUBm0Uyy6iYAbTuVENp/2wM46G4dSzFeiyr5eXKHRsXJ9CgdVnWx5A9xj54qMSSSZJ3J54XFWMN2z3jClmKZ/h6mvVOtoIKg7g6oOt4udgulQYnASMZlwXiRoVlcG0ww6rzxp1NwyhlIZTcEbHHo/w6UPD2xXK7+pwtfCSybn0/8AH0OYxR/GfC9FUVB8NTfsw3+u/wBcXsrgX4noB8nVBAtDgncaTyPcEjD9Zi8TE/pyJ0eTw8q+vBn/AAviT5eslWmYZGDDmPYjmCLEdCcfTFbj+XqZWnUpaKiOqsrESR+YOfwmxUILyDtj5dONc+wTiANWtRqQVQCshaToMhG0gW1MCvf02x5iSs9EaxTyGqn6KrAMNj6he0jV6l36n2wxwjJNQaoW0yxj3UC1t9zt274kVWKtrV2CRIpqAQQTIJJssybX5YH53jRBmm1E6RLKDrg92Hpk/IfPCi++h3i+YXVoCqKkElgANAIPp1cpEknkNR6Yz3jfE/OcKl0WygCNRiC2nvEAclAHXBzOZ1ZUVDp87UCb2Ukgsb/iZQp6KhHPFk4LwNEpFqdNNYMGTeO5Hy7Rjo6eS0y8SUW2+vgw54PP/TjKkuzO08P1yJFJvnA/QmcLGqZjKUGaWsbSNUcgNsLD/wCaT/tQn+XQ+WB+J8Yp2poC5UsbC0qIgHnzH+LDvhnImixqOV1OpkE+qJmR89ztgRlS6MrU6QIAuzmqwjpqCxpG9omOmO85xGrXqGnQpDzSPvCpkL3LtsPe3ucYcSnJPHH7v6G3I4xqb+yLNnsgKxFeiVZ12DepTF9JH4T3Fxit5/MMzstQaPXqNM2iYiCOnWLwD1xM4LlP4UEoxqVGHqgny+8c3NiNZgYO1ctSzSXswG4+JfnzGE5FGMqi7QUW5q2qYBovr2gMATtO9iCLSp/pzEHnOkoVJCo2wl2I6wBCzc2B/ljvPZYZdQtYRHw1F59pJkECwXY2wJzeoND1CBNjNryOkggTJ2Pbmpl0WbJ5FlTW51QNQHU7gn+mPM1X8rKhWMPWJLEzzEtJFxaFnqcMcF4iSPK9LW3WQf8AECf19sC+PZnzTUrAqUy58sqTOoyPhAMg6oWTvJF4OKQ1UHfD2S8umCbEy7dp2Ezyv/24mZarCtWIMubKbWtoj/DfmbkcsRaNSqaFOmRpqVNyt9KiCTJ7mPY4fzbgutIEGIBXY3HxBuyzbn6t4sYE5UiTw+nJZyLn0glQGgG+uLEyIt0HsJaVgdiD7HFR4/mKlWuMuhhEHqknkuolrXAHLueowEGWNAGtl6zFlIWpSI8t6ZJvrpsbiSTfvBiIsuK2qjQkouKpYN6W+IE9AQAo2HK/bnOAvirJU6jDYPpuCIDC8QTaRJt3IPLBfhOf86ilSI1C477H9Qcc5/KmoVX7vQpltQkzygRA6/TFBFMymaqUBNKrJvK6DfpKCRYdIJ64h8VzZqVXqvAJWNIPIroJKNawJ+KJMbgYtXEuEq5JpFCTeDcgqbkQZI5EAjliv8H4OtbMEjSVUy+lSoJmwE2gkddhvGKIZ99ov2flEp5mnJq1f7SkBcTOkqBzIEEcyCRzxmmPpzP8QIqMPL8p4gs062Cmyll+EESQRY2BPPALx39jKZyn/E5IJTrlQzUwQKdQxcLFlbvsZvG+DjJFFH+zD7Wf+Gr5FamalAtIK/HTneAbMpMGJF5xP+1H7UMvmXQZFF1bvWekAx6IocbcySOkc8Zfnck9Ko1OojI6mGVgQQe4OGMHS7KL+32qNVyFXLVqSyaRp02pgKBJGosmwJuSw6RF5FBOPMLF0Q9GL5T8X5XL5dEoo9Vwos0qisbmTOprzYQO+KFj3DceWWO9vuLyYo5K3B6n4xzAqaiwI5pACx0HMe+OePeJ3zHpUaKf5dyf+o/ywCx3SQswAEkmAOs4J6jI4uLk6YKwY1JSSVoVOmWICgkkwABJJ6ADG6/Z74UOSoaXC+dmI16jEAAlUAJuAbk6SCT0Alzwn9kwy2SNUmc66EhlaySLIpHM82HWBbdZTjlNopVKUAHSLKGB23s095kRecZHL4H0XE5YAFq7FhF5GlBy/FNuVgMQ6fAab+vL1Ygk20sAbyOonvIPTEPK8WKIaOcUvTOzm5ievPlB3xJ4bXRSRl6VRmMSZm9xDO/wiI5AmeeBB8276Fb41w53qn0laoA+7mQQBbyjtt+DfpOwl+GeJOlJy0EI1NFLEiNRMgsDsApidvbEvxBVCkGoq1KjEgJTkKIj4n+Jze2mOd8R1ao1AMyjW9R3YRpgU0CiQeck73PfHSeSb0tZFxxT9zDsgtRcHz7/AASzxgCwyyN/eJBnvLKT9ScLAuoXn0kRaPhPL+8wOFjl0bdzFnfEjMpWmNAJkmSWn3Yk4sOVzatlFagihBC1KY/C/wCZrS4NoJP88UkU8EODcSfLvqAlGGl15MOk7Tj0efRR8Lbj4f7nFw6qXiXPr9i3ZGtpYKATqEaQb2i5H7g4fqg6wykmqboswoAtqYi+ne03jAZqi0j5qPq1LKSDqg29ftBA/Md7AnB7JZVkQsxkt945IkC3U3MAfD16CBjztO+TtrqyXUTzF01Iewm1j3iTadvnGK3nPDrU5eiA4jToeSQLn0km4n8J+uCfBeOPUrBQF8tlLSCSwEAqWaYMzEQIO2H89mqi1kVRKn0meZ3JkbED6jFNBd9gjKTl8q9UA+Y/ophtyS0KL3Esdu0iJjAvL5ICrRo1RT+69bsLuZYsqOwsfXqqQNoX5yPEvE6ZzS06g1UqalmXVpJYq9wdpRQTuLle2AmWriIghiQzAiSZiF1REhQss3MMeZm0XVGnGwmNRAMACTtsP2wxw5JmofMlj8NSZQ7EAGLcpG45nDXBuJioIK6SvKZt1kT+uCerEBcbdlK8UlqGZFTyxUo1fS4uPiXSwkbSIIPXngbnOJ03DLRSqxY6B5oBZV9JKo96jhiqn1E84xoVakGEEAg8jcfTEfKcPpUzKU0Q9QoB+uJYQ3wfLnL5VFf4gJPP1MSYtvcxiPns8aVA2l3Y6QCAXMXIDsBeDAnYC+HMzW8yp5VwFuTMXi5Ei+kEcxdu2BHEhRzNTyW1qqr+KnNMqsElWFgRt6ipGoxOKssFir5NJqpULWzEoNKNTMD4nam91dj6TdptBIOLBwxaVELl3IFVwHYdTaLjpA98C8lRFTM1MzUBSjlxChgywFErZgJsdUgkGRgh4f4e1R2zNQDXUMILGBe89/0AGKKH8/w1qx0VaYqUlWRVB+8Q7iVPxr2nlgdXyWZyiehm0Eg+Yl1iZFvwiDsbb9ZxZOI0yjBfNFOQGBMwdMhwY3EGfpgPm+NNUlaDHTTn1KYY7ele3c8vrgkvkpsoH2icDTN02ql9VRRK1SpUmP8AllQDqmORIEzIEjGKsMfTWS4X/E1VmVdhNX1ahpvBM/iPLbn0xiH2o8Jo5fitenl/7OVYCZgsoZgD0knDYlXZU8LCwsEQWFhYWIQWO6VQqwYGCDIPQjbHGFiEPpn7OPE65nh1Nx6fLBWqAJhgZY35NOoAA7xyxD43wxc3Vdqa2IkmI5bsZgfMg9jEYyf7LvEf8Pm/LdQ6V4QKzEKKmyMbwdyt/wA2Nzoq5psKlRUU8lAYKANlCwv0JHXFeHxbaQLlTpIgcN4YiKqn7wDaCdI+Z9R57aRHI4LZjLoqXYoIsFtHsogfM274jZYpIFJWuDDH1Fo3IRRfbkCO4wSyHlfw5zG8Fixa7AgxAXYN7yR1wbyQjxjX3YvbJq5sBVcgyhKrBlUyuog6tPK/IEnkBPcXwK4vxqolQCKbKUQgPTVviVdV97sDzxfshWWtSdmBAJKtqg7cyecf1xnviDLkpScySC1InrB1KfmH/TD9E4zy7civgRqW/B34+Pcj/wDiI/8AoUP+1x+gfCwN/hzhY7f8Lg/tRyvHzfLLTSywB+5ymuIOuqS4jrpGlflBxJqE1KINf1DWDTUDSpsRsFUhJI6aiIB5ixZvia0aYCJLG6IoiwvJAOw62nAip4fq19Ts0MbQRG42kWPLsNpMSfMvNkctzk7PQLFBLakqKpx/K11qa2gTtdZMAcoi02AsBAGLX4O8QmtQKVRD0oBtEqRKmPYfpgVw1/LZqWYRgxMCELTIg6TEXIEbcumJlPLKjVXCKxcqvrlhF5Ajna5B3nlutjES0zmsFaCBFJ3UBb9RG57+8basO0MuMvSeq5B0ib7jr6iedh8t23x7QzzBlotQ0Fr+g8pEzM2k3M4Y8QN5tVaIBNOiBVraWCkC+mCSLg/ebj4PYYohUOI1NNJfMCea2qsxIYOjMB6KiGxGpkA/ug25kPSz1Sb1HgcgSB9V2xZs/wAFqZlS7F76QC2kuUWY1emCTMmw/D3wNzvhU0kLhybx6qZX6kH9YOCVFA+jxyvRMpVYwZGr1W78+2+Lp4a8frVIp1vS52PI/wCum/vimV+FwAdaMegLT9SI+uI+X4S7zYqqidRsfl354tpENqDzzw3ncxoQt8gOpNh+v88UXwV4tYjya13W17E2JUj3gyOxI5DFqGep1tzemDrTcAkQZkXsSB7nCnwECc3nTSoF9LO9QbqpLaZ+IoCNydRUXItviNl6TDLKhL1DXCglFanppkQij4ihYyQX7jERx/FZjU6r5KgvqUsGCixUaTpZXELEje6nkf4GDULZllMgkKpAB1/DpBI1BVUKIOzFjiEHMxktWjLAyqxUrm/qJuqg94/7dOLRw+iANX0HQYBwaYUCXZmmo36kn9gBy9scnibjNuq3VVVSN7iLgbWJM9Rg4qvMwW/ZBjjXDlrqoJ0wTeAZBEEEHkbfTFfp8LTJCo6VDDaVAIlVJPqIEm0XjscS8qKzj70lSCRCkaWBmGB+IexjCznC2qJTUsPTcknduZ26fvgpSh7FVIi/8RVpVqasHALGkdBJgi4NiRfn0x89fabTVeKV1QsVGgDXGr+zTeMfR9DgsEairKPw6ZH+XLl/KPnT7VqIXjGZUbApH/y0xIO2Vz7lSwsLCwwsWFhYWIQWFhYWIQ9Bx9IfZ7xWlm+HUqtVwXBKVdZE61gTfqulpMm52x83Y0f7L6JqUK6CmGipTbVeQSCBsLgkbYDIrRLo2OtncolZqvnLqYBSFadrfhknfmTtjvJ8dyq6kGtkqMdQ0MVJPdhHKLWxU8urqQqnSwBFwAY5byJ9IIA+m+Hjl6iBRT8yCYkDQsm5AsNrmR9cI6K3X7F1q8eo06dqNTQAIAQAdQIJtIPTAqp4hy4EDKAibatFyLA3B6xInEPKFXpqSXd2GxLLymdLEAAdT1HPHRySt+EjlKlSQOURf6Tgk2uQG30HaOa1KCKOUAIkfer/APzwsV6rlWYz5w+ZANrXBIv8sLBbn8k4+A6Mj5au7S5gl2O7QPhHQcp5YHcE4pWqVdTPKaZK6QAvRZ5/MzYnFhL+mfi5en6czyG/tgVn8yKCEwJvoXYd2I/KN7TNu2JZJwk5JpnXE8x5jLTUDXM7fApB3I5xc9AbXIw8yKhpImyhz7mFE/r8sDsvTamvqB1vcliJvfbeeZjnbYDEfMVa4r0hSVSzAyX2AJFyJB2EwOmGbUoXfJdtyr2CqZ9Sj5iomnytQWbmBAMWkExEdcVbNaSVJcitrdqoIELqCj4hcrBpqBcGCbQcHfEWaLvoCGrToRUrAMFkwdALE2AguYuNI64rtOkauplQfeeoLMlVghB3s2ozzbthaGhDK+IKnqRkUkGLtEEWJMTa04bzXEDmqJpEgVWqKyHdSJ2J5RJPywL4ll3K61MxapEyY537RqA6A3GI1HOwQwNxBHvgqTKLInhemAFDQ/Jid+sDsCCfcYZrZUgtTsb6WbTAJg29x1GCWW4glSkanlnVpm03mT6W6Sb+3YYJ5HKKqzvIDNqbVy5noL/rgWWZzxzhfl100rGpCDHMgqwvuTuPng9mSmTyopMW8yrclANRYx8Ki7GYAA98T0y6180a4vRy6sAeTOSCdJ5hQAJ6nA9A1aq1Z9ehDOn0sH3KBApYySRtEqYg8hZDmnws0VShSKtVqMru5o+l23AdUAVSF9Rkgn3OLiEWkgWTCDnuTzJPMn+ZwK8PZIg1MwzlzUjTPwjfUVEAwSYBImABgjmMsX9sHjhvlQM5bY2RqeeBcFtpk/K8fPbDPBnl2Z41OpcHn8ZBBEdyR2w4/DTiNTXy6uuLwQR+axE9Z9t46769RjuPl9jPhyU/MT+PVKiZd3pEKyib7d9wf9Rik5XxJmKpGqtU0T6noqsqswTBQ+ldySAQOsX0arRFSmRyYfvjJqL1KbPRV2EeYrOYQAH4rp2AaGjsMc6JpyMsPFsu001o1czWer8JqMVSCpIIBCKTAJ/0JwfxU05ytefVuZ6DqSe2NxfxQauV8tcuo06AxJAUwLsoXa43m088YFxOtrrVG/M7H6scOgCRcLCwsNLFhYWFiEFhYWFiEFjXPsFzCD+LVwCG8m1zsanKPnyxkeNa+wmqq/xWoSCaV4mLVL/r+uBn6SGujiX3mgWPQAWOnVEnnBGw5xjyjx5deiqsR+LcQdj7ETy6jkYHZrJsHNRJYEhpUSVYACY3gwD2M8oIezWUNcK6IZmCIixBJ+QYAg/3264zMu2MHhf3tQna6GLQCZkR8vpguvC6RgGmGEW1S1u2omCMdNw5lpqwYCoiAMTsQOp7dcDMh4hLGGExfYi3+jaR88RAtJBDgnDEOXTzAhcSrFwGaVJW5N+X0jCw7R4zRAvJPXQf/aI+mPMEBwVOjmajMUFU04XSAxgEg/CTEKTBMkdsTOBZV6wLOzBNlmDLAgTMbKWE9SB+XEunw8ZqPNhKgbRqEfeRIMr1BBg9Y9sF8hwY01Pq1SQIClQqgFQApJPOSeeC7HPgg8MyBFJmWFYvEm5Gk7T1/lh7NstJqmZbfSET/bqT+gxy+S1V2Adk1KGYLYtJgwT8O0G08xucCeN5rzq60EA0L7EWMNuItGkHlfEIDMjSauwolVPmMaj1QGVihJ1Kw5yYUAmAFNpvi2cOqaqrgU1VUtNydWwA25Ty5jrhpct5fltTUEyViTdYJkSQFsD9RgjmM2lJdTkID1teO25xZTaXLO3ySEQVH7HtcXnFW4x4FDS1Iwegj9VMD5gj2wbyviSk7adQ7RP7MAcFVYESLjEKjKMlaZmb8EztKwcgDoaigfQR+uGKlGtMV6lR130hiFN4uSb3I5A9xjUKldVjUQJMCTEnArN8DQ1EqMzEU2Z4YyJPy5QIxLCBnEn/AIfLJRUqjtBJtAY/CoDWMmFCyJ5Ybp5EN5dDSVYtrcosL5hAZhMnSVS8by1jYzHfP06uYq13W2XBjS5J1D06HpFZBPIidQmIm8zhaeWr15JqVDoU94mo41KpCyNjcRHPAtkCGY4oqMUWAq+kcxA3th3LcTLj0rq7COtze39frAriVBqrLURSS4l0AJZWWJ9O97HHnAM+SrI40IxOiqhhlI/C6G67RJ5nuDjZKUIQW18v/BlipTk9y4C1biMSChBG4NmHuvTuJHfA5mDkmwA5lgJ9hvhnj3EgSsTqAAmfVbm0czMwI72tgflMyxZVH4iB9TjXixZJY9z4M+TLjjPb2XPJ6tIDbixk/wBMZz4qyQo51mDBdY8wggwYWPV1G3pAvOLxwzOTVqqCNKkBbibDS0jlcYBePcsfu6qhTfS2oxaZs0iDKrecca/MdKS8oD4Zk6ZQPVZQY21CD/1KYJvsOUDGDZkAO0bSf3xteUzrik9NQGYKYqESWs0QDvcadUki2+MbzfCq1Mw9N191N/YxBw6AtEPCx6RjzDAhYWFhYhBYmcI4Y2Zr06KaQ9Rgi6jAk7SeV7Yh4kcOzz0aqVaZh6bB1PQgyMQgW4z4HzmVLebQcBd2X1qOd2SQPnGLz9g4mrmZpCoAKdyQNJlxv9feMW7gf2iedl1dSSTOoQWKk7re0DlfYjHFHO6PNejl9Gv1VGUJSDEQAWHYvHYk98Ic21TRLRoXlOuxpU15Qsn5zA2wxmOI6J0uKhkeljAiSbQN7gfT51CrmK5B1MihXCMfiK3iWDEAg+qGWx0kTMY8XhzOGHmVKrgso0LqQgOIOpT6SVvMQJ+oEsLcU49UqsVT0ACRDwWsZLExbYaY3NzgLkc+AR5cvqEEKhYmBtaPV7XPeMF6Hhhi+pcuqg6wRVIJMkwfTqMwxBuLhW3EYI5fwsxWHq/hRToUCQhlZZy1x1gHFEpsF0fErBQIFrXI5fLHuDdTgWXk63YtzLVmn5+rCxdlbJfJT28x6lQqi6XuHeppAJEkAK4Y+oxty74NZTJcS8oAVqa2sTra0dTT35nC4bw4JVUkjmYO9u2LauamnyFr3263xtzYoQflbYrFknJeZFaqasnlPWyms5gsoIWTab3gDmeZxz4e4adOpt2vtsOe3M7T3PTEGoxzmaBI+7EFLWieveCSO0YtNXLejQtgSAT25/OBHzxmNAxlT5jl4BUQEkXBEyR0/eI+dR4kBms24dxpQlQp2sQLnlMlp7e2LzUCqIELNh9IH6CMUzxBwNlqmposTq1qusA8wyxdZvi4mLWKTiqVq+QcMgaQDK5Kk2ViNUgkBlO9gJvNgYxeMlm/uUqBfVUC+k2BYjtsNzbFUy/CnrlNSsiixYawvZgCTeJgDaTtOLVITa60xoSTct+LoLKI5c9sFITo1t3Sqke1nWtVKMFYL8QuCp5kHcgm0du94/iPilOmgWoyqHtLGB+19tu2JuUkAs835G+kC0atz1k9frVhxE1c2z6wtOkCX0lSyhL6aiOupQYsym8+xwtnQguLfuNVqAptRyau2tj5gKO/pII0QxBhVA1FQR2i2D3EdIQ06ZH3SgNIkAG4m0GYkkSRaxxF4GGY1K9mMnSPTBdv7yEyqppAMyBqEA48zFCYTVK/G5/E7Ekam7Wt8sMxY980n0VlltjaJX/EqTJTFQVEYEMShlWO06lPqHbcTyviHxjjMsYWG6xcdCTFzv2E4K5N6VNYX64j56ilWSwvyI5Y24cMITuXKMeScpR8vDAOVyquCSTMndgBsLkkd8O8OSKwCqwcT8RFo31KBax/phz/AIXUVT5cNJA0kGGmReNt/wBMdZV2ooC5QVV9IKsxRV5Kf/UYbACwkAmBatVqJ73GMuAtNghtUpLkIZGmlOudQCOx0hQukOdyQJk7fFAHfDvivh3nZSoo+LTK+4uP1jApuGVCyZj1FgwP3jDU3MmLabW032xbCNSx1GOY+zoIxsONOkg0/wAQk6Eaw1llaSF5iBETtviwZrwfVGW8yrVphUXVFMGpr5rE6RzgRgf5KUq1Va/maFqAmWZVcEmVBHMKRA/TfFh8P5PL18vULQKYd1AYnVSEAKq1NXw6CCB3HTF2ISRiv2iUh5yPqBLKRA5BT6ZMQTBjnsMVLFw+1DiJrZ2S61NFNUDKmiQC0SNpjpyjFPxoj0EhYWPcEuG+GczmKb1KNCpURBLMqEgfTc84EnFlgzCx6RjzEIWjwL4pOVqlHfTQrDRUtq0gx6wJBkQDbp1Ax9EU+ABgHetUqSLNqABUyR6lEkeo8+ePlAY1H7O/EprUv4aoxLUh6JJunQA/l/Y9sFjwLNPbdCsuTw47qs16hRytBy7CmRFzeoy73J9R7fLEw+KKJtTGs3ttEdRcge4GKRTcqZH+/Y9Rg3wdEWlq1rRpo3rGkQxbbUd9zbrg9TongW67QnT6tZvLVM9zHjSsTCoqQbi5P+X0whxl3XVLNFiCCdM2jSPiB7X6X9Jk0V1Npp1YSxJQsC2raLi4AUSZ3x5xTIVQAaVV2AMEGoRyn4toHORgMuTFKNRhT+RuLHkjK5TsrdbLZgsT/Doe5Lme8hbjHuIGdz1VajA1G+Ts24kXG++PMZbZoLdRzjO+hOZj9Te3KMSPEWZYIMvS/wAbEwAOhPVug5YZyRXLUHr1N4sO3IDuTgLm89qqJ52pk+JtES0hWgEkc2B9oHTGnUSTltj0v3E4YtLdLsN8BzCUV0ux1NbWbrO8aj35GLAYMZLLOhIL6l/DMk3Mkkna/IW9tsU5sjRC66VbWjEK1NhpeD1HP3jvyxauAuWy6erUQI1Wk9JEm8Ec8IHBJhIgi2OXpAx274VCiEUKogDlhvPI5QikQG5E/WL2uYF+ROKIRKraSWUMpH4fwknb9b/K+OWp+pKXqgWMiVNtTGRHquRPvtIBmKzlJKgOZIUkdTpBubxEweuGchldKljTCOxlgG1CZ3BnY7x+gxBc1upEXxJnSlLSnxtZQNM/IMwBI3iRIBxWcu+iiklVeuZWFJlKcFFFOoA41NEqdWnfbEnjdD+LrhAZUMAV0qwKyJJvqQiSQ4IIkG+POEVBXztSqTNHLqNM3HplV35yGIO/1xEr6GdBbN50UEWgsSqyxFvUSCQB3kntbC4Hm1aoQRcqAP8ADaP5/XAatUNR2aCSxJjf/VsPZKkVqBpupmF9R9jFl/xEY6mTTYoYtsnT7+5zIajJPLcVa/4PG47WTNVKNSqFAYhSRTUQRKlmKERsvWThJmM4W9VfQN7U11N10JEkbeowMFa9LW/mrTUMQBrkGANvvD6R+L4ATynHWZyhSg1QgP8AiIOpVtzP4nPuYnHKR0tpFrZxmpsuslAPU7t6fZ3WJ5+hBFonEylkgpDgeY2kENHpQf3B8jbe+BVXh4rUgKmovEghmRV/6EU7D2JOGeA+I/Krtlaz6gCQjtEiBMMRaI54uiyZm/EdOnVhySwIDHTIXt0kdB9cWXLGVBBkR1n/AHxVeI+HKJqs5doYqWpyoUybSxEi45GSB2xNo8d0cvQT6SAfUeiIBJX+8THubYCX0Axble454t4JXMV/Nao6i1lP7zbtteBiXR8H5VG1sik9WvAiLDYAAcumPclxFq0sZpUlBJYkSewjbff+eK7414izUK7fAqUXZRz+AwxvudoO3viRTYbaXJhPjLjS5vPV6yCEZoQREIvpS3L0gH54CYWFjUCEOAcHbNZinRTdzE9ALsfkATj6O4LwpMrlGFKVECmkbgfE7T+aBM9cYT9mua0cTodH1If8SMP3jG/52iS9Ogv4VvFzreHMqNxAAv154ZurG18imrmvoYp9sPDBSzqtENUphniLmYkx+IiJ74oePob7SPsvqZ6ktVaqjMU5La/TTZWMkauRBBIMQZi1sY94r8BV8hpZytSm3/Mp6iob8ralBU8xIgjbnCkxpWsSuHZ9qNVKiGGQgj+h7HbEY48wSdcojV8M3fgvGKeapCpTNjYjmp5g/wCr4Pq+nI1jpD/eU/SRIPMgjpGMn+x/Mj+Mai5YU6lMkkCYK3BPa5HzGNrr8G1ZdadIiqDU1NBEwYXaZ2LH5Y2ajVRyYdr74Odi0ssebcuiLw3iNJzURnWmdWm5CmNCqCCTEgjlh1+F+RQKhiwqG8LpUyAggA2sSepjtiu57gtBqp88VKZYknWulfYE/O+CuWyy06Z8p9VORH5QVR3bRP4ZK/rjl0dNBDKCiiAMqkmWmJ+Ilhv2YYWA/FQVqso/DC/9qhf5YWOpDQpxTOXPWtSaLJxbgozNMDXAG1gVPviv5rgVakkNT81RYFL2G0pY2vBUggWvjzLZhkMoxX2P8sF8p4lYfGobuLH+mET0U4+l2aIa2D9XBUauYFMNpVZHpgqY33guZG4i2+JGR4xWUs4ZzYEhgbSdKgtb4vkPTti31WyuZ+KA/U+hh7MP64G8S8I1FplaDypuQxgna2oe379cZJJx4kjWpKXMWccL8RmrUEs8rfSBGr3J2Uf4f6kM54pFKooZPQQZeTvyAlRJ9ptit08qUZkqIFeSaessoifhD7A3kTInfkcNZoyzDStOASabCZ2uIA22tHI85xRZYOIeJlb4VMp6tpuZFucger2wxR8VM8EyZX+zSL2Ny0WHK3PpsIPCOD0qyCKoWsW1BGm6rAQAmDNplTI1EcsNcRylejHmU1sQfMlVBN9iCATuYYXkz3hB9OM5cUqtSnTppWPpDSGa9j6gNUf07Yn8LyIp5ajTIg12Dvy9Ngo+kHATJ0mr5jy9CEO28fhYaiQYDD0wSJImO2LVSJrVnghVSAojYCRBk72m2DxtRlbAyRclSAIylVzUpsxGkOQoBUHS0QNO5gTfFh4LlFdFBQFVkgmYvH4ecEc4iRyxD4zTJZKtOStSbj0w2mG/7lH+pwY4FRHkJBIAJMc9z8XuCLe2Au+w6roYrcQCVSq09eixJYLBiYRYiQCOm+CkpWoyLrUX9CMQM9wdGcsGdWeJCkXIBEwdjEiRh9TpAQSAoEKp2A2LN8vniwd3sZ/xatVoMyGQw2IJEjqp9sDq3DqdZhWpagwI1Bh/d0zq6nnMyZjfFq41pr1gUBYN6Rb4yDfSDvb8TQo5nEvI8P8AK0qAGqkEjTGmnErI6tyLcgDGJ2WRMjw9EA/imLEXCXb6gj0giPSbnnaVwSoLRqkwpc8y5Jgf9OwG8DDmd4dA2Dm07apjmVi89cC8/nRSQ0VMFrswMkA2AG3qP7XwyXhKPvYr+pu5qjjjHE/McIkFFaI2DN19P4VP6/Kan9onEmXhVSxBqOqlttQJkj6L+2LXwrgk/eMNKyTpURtaL8jO/v2xUvtyzbNkqCgAU/OsR1FNgB+/0wmPYffLMSwse4tf2e+CW4jmNJkUkguRuZ2Re7Qb8gGN4jD3wWXr7DvBPrOcroCpQilJ+G8FyOUwQO2o7ROk8Lqr/GPULSHL6SQAbbkmdgsgYfznl5agMuqggghwG0mCIsRcWsO0Yh5VkDBqTqrARprDf/GDA+gxfhzcd1cC/Fhe2+Q/ngalOPhMhgd1sQwBjkYg4GZPJA+YXKOKkKVsy6VEQ0/ETJJkY7bixpgtVptSm+tTrQ95FsDMz4jQU9aKdbDcrpHWZ2PsDOEMYrMx8T+AsrmM3UGVjLwdIABZHYGGgTKXMAC3bAKt9kOaV6aGpRmo2gXeAb7nR2O04vfAst5mYK6yrCWmATIabAnfBHgmvMZ5GawQ6gNgIBIEbarkn/bBW0EdeCPsvp8PUtUqO2YcQalOQqrIOlREkTEk7xsBvbv+ELclkqBe2lxG51JecRuNcRdKiqsCBMkT0mLzzAwdp0iUBbmPUDvcbT0nA98i1O5OK9is0MxXCjTUYhiFCn1A2HJptJA3m+JHHKwFQIsAlZMQAxLImw/TEfhsqWZiNNFSRJEBiYH6kmT+XDVbMq+Zp6HDAtSQQVMgaqjGJn8PMDFMYM8Qy4erUYGQXbvzPfCw1mM1XVyCTY89B/Vr/XCxrWtypUmZHo8TdjQGJdLIEgHriICO+CWTzsDsMdWUn7HPjBe54vB5+Ix3jHSZmpRPoeV6G4+h/lhzMcSJwNdyTa+F05eoZxH0h2nxunUXTWQQd7al+huMRM14TpuNeXYD+7ZlPbqP5YG+4jHdKq6GUJB7Yz5NHB8x4HQ1U1xLkH5vJtSaK1PSC0lxYWnTMyp2A5G46YVXNVqlI0WbzKcgktBGmDcPMiL2YyCN9xiz5fjRI01kDDmQB+q/0wxX8OUKktQcIbypgqZ3lTce/LGCeKcHyjbHLGXRB8PU9Pn12BBANNZIN25AgbAR+uJ/DeJFWLQGJHrGxMfiXv1Hz6xBqVAtNKSn0puR+Jju3tyGGVtjfj0qePzdsxZdS1k8vQfGepOCgQlHu5UBAnPUXsNQ3gScQqGcqZWpBg02Hpb8LXJ1doG49+2OaGSrZiNyORayj2/yxNNehl1NOpU85pny1GrSd5A5fM36Yy5MMca9Vv4NOLLKb9PBOyOcNbUNJT8xEwZiCrjr/ORj3MU6cim1QIzWVVIBk8+ZJ7nAetx93BUfdRYU6fxe2uNIPZRvaZtiBncoaZBZSjkFwxMkxsWJgyBMSeg54z0PXAWoZNUfy6Xxz967TPfuBz+WHstnR57ODI06ZAJax3ZQJEkkkgEYbz2Y8zLrWQAa4WrG8jl7T/LEHKZcAGo5hEv7n/X9MaMeGPhucmZp5ZLJsiibxXOLRVnFy9lH5jc/S5Y4q3DaBrVZYkiSxMRO0kz7kdgbcsd8Q4icw2okrHeNK9BBuWtM9u2HuE5kKrD1eqwYjYDlB5TeLe2Mg+7DdfiAEAlgo2IAix2n6YjVeC0MzTZKg8yi5uhG7XiGmQR+YXA546ymUbV6G9LXNmjuQTz/ANcsd5ziflABbs1lXoI/+47k4oIzjjH2PZYV4pVaqpzUlX09y+kEDlcE98aD4b4JR4blx5aaWPwg/EZiWc7knn0sBh3g2SAU16hkAz/1Nyt0GwHW9wAcMZzMmoxY/IdB0xs0+F5Xb6Rmz5vDXHbGqrlmLEySZJxzGPBOPSx2x2brhHJ23yxyjmXT4WIHTkfcbYdyuTSsx1Ki2kupNM+5j0n5jEV6mkSQSB0BM9gBfEjhx1S1SgYPwiGGkRsSTMn2j3xg1jglVcm3SRld3wMV+GU6Tfd1lBBCqWUgnYAB0335qZnEfLZKrln1hZFwSLja51IGg6pN1GJeYrIrfeBtX/LHwkTb0kyS19OqLSeZnE7L19KtWeIQBFAsNUQIncKJN8c6MW038HQlNJpfJM4RxFK6qTpLD8LxrB2JkCJ9hiTxbigpoywdRVoU7dAxPIEnArIZV639sqsB+IArUHQBlj9ZxxXyKuQq1SSTAFTpIsGAMxEjblOATCTQK4hwiq2TpBEDa3NWomqGaBpUC4J3ZrHcjfAvgeWRcyTWLUKYQpD76mER8ItGs3Fgb97BxbMaqkLZEAVB2FpwymV8yopd1BAIUFS7EBQWgkwov8/lh+TA4RUm+xUMylJxJDMjEk3JJ787X9seYYaqQYFgLQMLGuOkTSbM0tTTfJHGHnOFhY2syRGmOO0O2FhYnsWuzh2M4dOy4WFiFjiHCqDCwsSJbGBghwKmGrqGAI6EThYWLy+li4epBDx3mGTKnQzLsPSSLfLA1Muv3J0iZTkOe/1wsLHn49ndfSJXg5j5VZvxDTB5j0nY8sBnctBYltQ9U3n1JvO+5+uFhYNgBvgY/wDKZkcgf5DEHxVahQA2JEjkfSTthYWGP8r7i3+Y/wBCuZE2X3/9lQ/uMN5qqRVpQSJRCYO5IMk9zhYWM7KLbwiof4eoZMgmL7WGAmXu7zf7sfqyzhYWBQ19Fi4wIKgWEG3zj9sC6u2FhY7ej/KX3OTqfzX9jxeeOWN8LCxqFD+Gq+FhYJi2e0RIM8rjseo798Fqi/8Al6Pdj/8AkUftbCwscvV+l/qv2Ohh7X6P9yWKQfLNqAb0sbib63vfngPk/wD4lu1FyO3o5dN8LCxgh6kaWQTg5SWMuzfiAYA89+uFhY6Ws9MTLp/UwO2+PMLCxuXRzpds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data:image/jpeg;base64,/9j/4AAQSkZJRgABAQAAAQABAAD/2wCEAAkGBhQSEBUUExQWFRUWGBwYGRgYFxgYHBoeHxoaHBwdGhcYHCYeHRwlHhgaHy8hIycpLCwsGx4xNTAqNSYrLCkBCQoKDgwOGg8PGiokHyQsLCwsLywsLCwsLCwsLCksLCwsKSwsLCwsLCwsLCwsLCwpLCwsLCksLCwpLCwsLCwsKf/AABEIAMIBAwMBIgACEQEDEQH/xAAcAAABBQEBAQAAAAAAAAAAAAAFAAMEBgcCAQj/xABFEAACAQIEBAQDBgMGBAQHAAABAhEDIQAEEjEFQVFhBhMicTKBkQcjQlKhsRTB0TNiguHw8RVDcpIWJFPCNJOisrPS0//EABoBAAIDAQEAAAAAAAAAAAAAAAIDAAEEBQb/xAAxEQACAgEEAAUCBAUFAAAAAAAAAQIRAwQSITETIjJBUWGBBTNxsRQVI1KhQpHB0fH/2gAMAwEAAhEDEQA/AL//AOMvy0jFtnEXnmV7HC/8dXINOIm5dQLcwSL4k5fhVIIS+l2vreI7n5DFazOTqUqzaFSoGVWE0w+kRa8ADncC9sJt/IQdyXiX+I1+gqFIFypmRNiO374B8ZyoGp1Wd8c5BCtBBzb1GO+1/YD64kO4IvcY62lTjFMwZ2nJoznM0oY2+uGoxo/DPCiZisrMPu0MsOvRfY8+3vgz4i8H0c5LKVSsttSxBjYOo/fcd9sb5fiGOElF/wDhg/gZyTkjH4wtGCfGOBVctU0VVg8jyYdVPMYggRjoRkpK4mGUXF1IaAxc+BeBBmcj5morVZmKE/CVFoYdyCZH64qdKgWYKNyQB7mwxpfibPNk8vl6NGdSx8K6rIPVK9CT+uOb+I6mWGMVB8tm7Q6dZW93RSch4SrPmDRqKaej1VGOyr+YHYzy6/I4sWcrpU0UqR8ulTGmnMQQbFm5kmTvG/U2LcN8QU87TNGrNOod1kiYvKz8Q56T8xiFxHIPRNNSqwGBD762J/ETcWEBfnfHG1GsnqGt3FHVwaWOC69w9kuBoiJ6BrUbm8N1iYN/piLxbhgGs6daOAK1PbV0dOjDcRzwVOZI6322jbl8zeTywCocefzQtVUAL6FidSE9RsV2kdDOM0W1yhmTJCNKXuZ5xngpy7gTrpsNVNwIDL/JhsRyxAjGmcb4co1JVBNJyNgF0vHxoSYB+cGCpFwcUXP8CqU6q0x69f8AZsuz8rTsZsQbg49Lo9as0al6kcPVaV4ncegbGLN4IqjVUXSGZlOkG0mJ35fDv7YYyfgvMVDso+p/QDFa+0VanDmpU0qkVXGslZUqswIMz6jPyXA6vUYZ4nBS5D02DLHIpbeCx+IeCBKj6NxJZe1riPcSB7i2wVKU4qPAvHuZoV1qM5rC+pahLSCZME3Uk/iFxjXl8OrUytOuyqhrorArqUI7qGgoTZdRIPQXtGMum/ENkVDL9n/2aNRoblux/wCxXAqqMe8S4TVohDUQqKihlJ2IInfr23xN4BwrXmD5oIp0fVVB7GAnuzQv1xbs1xGda1l86jUc6kLSVMwNIgFGFiItHOQcadRrVgmo9/InDpXmg318FAy9NeZxZ+C5lQABgZx7w6aEVaTeZl2MK/NT+RwPhYfr+mG+B8USnVp6yqU9a62YgACeZNgMOnKOTHvi7QGNPHPZJUy95esMTqWdAxSeA+Ksvma4o0syruZ9LBhO59DNBJ7A2xY2okCWlI+Y/WI36nHGWeEvVwdR4pLrke8R/e0gkwJ1EywgKCZ9IJ3I2w1wrhpQ6ASxgASzMBME/EJHLHPqsRU2mCCV3ibsNPTnj2k9WmSQr1AZDDVrJB3EqSf6YWo7p7k0FbUaaH80yuRSX4FPxGwZjOpyegiBhqsDRXWCAeRBJBjrPPnI74bq0iPXc0iABqGkrH4WWLMJ+e46Yl5XPBl81ypVCSbXsDeD1sB/ljHJu+exkVY3mKZrPBOgompyLDW+kiY2IAW42wI4t4ezFBxmqZAcC+nYGRJZQIIYTP8AtiycOUqpY/G51tHMt8K+3/64IUqqshQFXI9LBWBid5vbc2xBl80UJ/EOTk+ZTqo/4hTEpP8AdPQ7/PCx1xXgDis4BETb1FbcrW/zwsH4mT+5lbI/CDnFPEbUrIoaBrfUTzJIVdIjVHWBsLk4c4zULHSliTEzB2AA6kBnnmPTgm/BaOsVGWWUDmY9OxKzpJHIkYrmbzZFSox/CCAJ/Efn1qf/AEYBLdJJEvbHkbrONRC7Cw9hYfoBhsZN6hCruxgYioWi2LX4ayJp0jWq7kWtsvt1P9OuOzkksMLOfBeJKiRmHXKZdaaGXPcAk21Ne1psPbA5QKVNnUVBVnVchYBAkuPhaSDHXtBiJnHas7VTIFo5QsTAabGeY749emzw9RxMAAtAneAZmd+l++OO5W7Ztv4DFPP0c1TNLMUxy3ut9ir8j0vip8c+zV0OrLk1E/KYDj2OzD6H3wXpZZk+GGW5iZU8vrEj5+2H8rx4qVRJbVYU23FuvKTsLj2w/BqsmH0v7CsmGGVedc/JU/B/CdWcWVMUvWZ6iwH/AHEfTB/xDxIt5hp7hzS7mAtpPIs3sTHcYNPxBPJbMIt2URaC3IDvc77Yr/DOFOadS2r1SBMz1juZJjsMTU6h6ie5/AzBhWGNIr3G8lVpPpqKJmadQSATyh127MLieYsS/AfHWlhRzW2y1DEjtUA2YGxIsCDjsVCtN6TMrIwI0v8AErHbQnxap5LIJNsBuIeH4zVIuka9Qkj0ljJRWPIkSt+ZsTGMzVjrLs2Val66UVKJvo6c5QjY99usb4k5KnSqsH0hiOZHqU9G7d9sZ74e49mMq4RBrpz6qbHSVMmy6oIIAAiLxti6ZXNUc1L0H0uPjQmCDzDodp2Nr774G6I4qRB8S8VarW8mmhK0z6mAJvAkCLWB54gZzOpSNNHOrUFqXIs6xBVpIUiwBFrQbbEmIyyvKsGY6+bXESRuWWACRcrvcXxWMjwSrm8yCiEUpkuylRE6juBJvywxOuUU1fZb8z4ioUaDvUKeTU1HUTBiAdJ6EA7b9Ad8fPPjjxKuezXmohp01QIikyYEmSepLE40f7YuEJl8hTHmamasoC7bIZPcAGO2odTjG6KamA6kD6nBRXuUa3wH7OkyuWTOMDWrJpqFT6UpggEMFF3KkwZsLGMXDh/iEV4LAGPU4Ys2wYmAx0xA6TftgzMVB3BEEWYEBdLAfmUEfTpiuv4aOXzkw3kwHAO5DWFNu8yD1APXGrCsWTG1Phrm/n6GTJLLGaceU+K+PqHfCnDWGk1AWY6atXaWcj7un/gX1EdW7YtNHhdKorakU6j8UAFoM6trHUJt0nEBg1DLszwSiF6hBi8S0nkSbdgD1xzwPidSq70q2jSqB/SpTTDREyZBjUGsYm2Ms5ucnJ+5ohHalFewEtRqNSID0z6HQiFYEkrqbYNAsf2vGTfazwY5dqYRi1CoGam17wQCjj8y/wBcbB4hR0qO2kEVpQruDuBImAwgNM2364o3Hs4H+6Da0VixNirM0BtI/KAAAedzzxr0cMmRvHHp9iNTLHjSyS7XRitOoVIIJBBkEGCD1Bxu/wBnf2pZerQSlnazDMyKYLiz7hW1qo0yCFOo7354pue8P0alNlFNFYj0sABB5bcsZzUplSQbEGCPbF6nSywtKXuFg1EcybR9MNxRKubdEKhaZiy6iSANR1KQ0cjcm3LE3hVAVqbMwIKOyED13HP7y/SL88ZH9keb1CpSn1KGZQJDXEalA3g7j+9jVPD3pyj0VfRWYsZPW0d+UWk2nGFqjS3wEf8Ah7GwqyOnqQ79CSh+mAKOxlNKwzhJX0tquBta0zsLkYsXBspUVWFRpv6YbWVHcm5OA2cKrmqziQKQLnYgNpAEAdyp+WKKg21bD2VFKqh8p10gFYUj0mNMmDyAtgdkOGtl3FR2QQpUBZAawu0iyiJi8Tvit5TgNNTry+ZipHpKsJJ5DRJLT0Nr4J5vNsyr/EOqqvxvHpJn4QBdgCDH5jJ2XEpt0i+FyyZmeMtqOnyY5awdRtufTz3+ePcV+r9oOlitKiCg+Eux1HuYBuTfHuNf8v1D/wBP7GX+OwfJxkeCVFUF6rKxYSNZOpd3BEmYQEk9xgkabaBquznUf1j5amf6DE6twqnSUmXqPZNbNf1SGAEQAFBxEUtUrimt2EL9PiJ7SWOB0que5+wzO/LS9yf4e4aXYyPQN+/Qf1/zxI8QcR8xxRX4QYYzEnpG5ifr7Yn5/MrlqIpqYY2DRMWMuR8v16DACvkkREIcs7zIAkBWMzNjcEfKcBmy+JKyox2KiVRo+ZVjUdCQdURq3Gna43v74lZnhiF1Ba5vbeP3A77YH1Cyz5fpYoGEAdRrIBsSAeeCeQ0QShJb8RY+sn+9P6cumM4YxnKYpEMkrY6hM87T8r4C1gK1RVWbwoOzSSRIPYfviwcQ0sjA7L7XtiXwrKIiTCggSxgTzN/3xXuEogTxXXA8rLqZ2tz20rI2jeflgzw/JGnlwtOA0CCeW31gcjzwAyiGtm2qt8MahPzUCOVrd9WLHVRppott2c/pbqZM+y4MMdyzhgrOoVjYAiCY3sb4czeSWohV1BBtfEOsRVqaPiC/lJDKRuTNiCRFgYK7zsTnFgRlubKN4h8PtTl1JYMwubxsrBuZBAWNzIO84qecy1YVjVpakKiJLKBqFiA4ADCNyfoNhrXE6AekykMQY+H4pBBBU9QQD8sZ/wCI6DeeUaDoICElVuQpBK7Re55XwLQY9kPGJ06c7T9IIissMk8iShOlu4OLdw6uhQGmytTgaSIt9LHFMreFKuXJq0AtWmwJmmL7CLLciZmJEcrYBUWqI2ui3kOLuo/s2HVRAWRIkdD2wDVdBX8lX+2fjFStnKdOpA8qmfSARp1Ox5m50hDNsU/w1QL53Lqqhi1amADsfWLHD/jHir5jO1KlQgt6VJWw9KhbD5Ya8K51aOdoVXYqtOorFgJIgzONC6Fn0RxDjJy9IfwyFndiodoby2/Jp51O5t+2K9xHONSIUku3xu5k6n/6ovAt7DuRg7kmq1aU0QzeYqyd/TvqkRBvYXMSdyYhcJzDZotRrzNOAqr6DJ9JkgQSCOdrtOLeX+moJfr9QFj87m3+n0Ln4U8SpnqBlYdfTUQwdxv3U/1xXOMfaDw3IVnywYUmUBm0Uyy6iYAbTuVENp/2wM46G4dSzFeiyr5eXKHRsXJ9CgdVnWx5A9xj54qMSSSZJ3J54XFWMN2z3jClmKZ/h6mvVOtoIKg7g6oOt4udgulQYnASMZlwXiRoVlcG0ww6rzxp1NwyhlIZTcEbHHo/w6UPD2xXK7+pwtfCSybn0/8AH0OYxR/GfC9FUVB8NTfsw3+u/wBcXsrgX4noB8nVBAtDgncaTyPcEjD9Zi8TE/pyJ0eTw8q+vBn/AAviT5eslWmYZGDDmPYjmCLEdCcfTFbj+XqZWnUpaKiOqsrESR+YOfwmxUILyDtj5dONc+wTiANWtRqQVQCshaToMhG0gW1MCvf02x5iSs9EaxTyGqn6KrAMNj6he0jV6l36n2wxwjJNQaoW0yxj3UC1t9zt274kVWKtrV2CRIpqAQQTIJJssybX5YH53jRBmm1E6RLKDrg92Hpk/IfPCi++h3i+YXVoCqKkElgANAIPp1cpEknkNR6Yz3jfE/OcKl0WygCNRiC2nvEAclAHXBzOZ1ZUVDp87UCb2Ukgsb/iZQp6KhHPFk4LwNEpFqdNNYMGTeO5Hy7Rjo6eS0y8SUW2+vgw54PP/TjKkuzO08P1yJFJvnA/QmcLGqZjKUGaWsbSNUcgNsLD/wCaT/tQn+XQ+WB+J8Yp2poC5UsbC0qIgHnzH+LDvhnImixqOV1OpkE+qJmR89ztgRlS6MrU6QIAuzmqwjpqCxpG9omOmO85xGrXqGnQpDzSPvCpkL3LtsPe3ucYcSnJPHH7v6G3I4xqb+yLNnsgKxFeiVZ12DepTF9JH4T3Fxit5/MMzstQaPXqNM2iYiCOnWLwD1xM4LlP4UEoxqVGHqgny+8c3NiNZgYO1ctSzSXswG4+JfnzGE5FGMqi7QUW5q2qYBovr2gMATtO9iCLSp/pzEHnOkoVJCo2wl2I6wBCzc2B/ljvPZYZdQtYRHw1F59pJkECwXY2wJzeoND1CBNjNryOkggTJ2Pbmpl0WbJ5FlTW51QNQHU7gn+mPM1X8rKhWMPWJLEzzEtJFxaFnqcMcF4iSPK9LW3WQf8AECf19sC+PZnzTUrAqUy58sqTOoyPhAMg6oWTvJF4OKQ1UHfD2S8umCbEy7dp2Ezyv/24mZarCtWIMubKbWtoj/DfmbkcsRaNSqaFOmRpqVNyt9KiCTJ7mPY4fzbgutIEGIBXY3HxBuyzbn6t4sYE5UiTw+nJZyLn0glQGgG+uLEyIt0HsJaVgdiD7HFR4/mKlWuMuhhEHqknkuolrXAHLueowEGWNAGtl6zFlIWpSI8t6ZJvrpsbiSTfvBiIsuK2qjQkouKpYN6W+IE9AQAo2HK/bnOAvirJU6jDYPpuCIDC8QTaRJt3IPLBfhOf86ilSI1C477H9Qcc5/KmoVX7vQpltQkzygRA6/TFBFMymaqUBNKrJvK6DfpKCRYdIJ64h8VzZqVXqvAJWNIPIroJKNawJ+KJMbgYtXEuEq5JpFCTeDcgqbkQZI5EAjliv8H4OtbMEjSVUy+lSoJmwE2gkddhvGKIZ99ov2flEp5mnJq1f7SkBcTOkqBzIEEcyCRzxmmPpzP8QIqMPL8p4gs062Cmyll+EESQRY2BPPALx39jKZyn/E5IJTrlQzUwQKdQxcLFlbvsZvG+DjJFFH+zD7Wf+Gr5FamalAtIK/HTneAbMpMGJF5xP+1H7UMvmXQZFF1bvWekAx6IocbcySOkc8Zfnck9Ko1OojI6mGVgQQe4OGMHS7KL+32qNVyFXLVqSyaRp02pgKBJGosmwJuSw6RF5FBOPMLF0Q9GL5T8X5XL5dEoo9Vwos0qisbmTOprzYQO+KFj3DceWWO9vuLyYo5K3B6n4xzAqaiwI5pACx0HMe+OePeJ3zHpUaKf5dyf+o/ywCx3SQswAEkmAOs4J6jI4uLk6YKwY1JSSVoVOmWICgkkwABJJ6ADG6/Z74UOSoaXC+dmI16jEAAlUAJuAbk6SCT0Alzwn9kwy2SNUmc66EhlaySLIpHM82HWBbdZTjlNopVKUAHSLKGB23s095kRecZHL4H0XE5YAFq7FhF5GlBy/FNuVgMQ6fAab+vL1Ygk20sAbyOonvIPTEPK8WKIaOcUvTOzm5ievPlB3xJ4bXRSRl6VRmMSZm9xDO/wiI5AmeeBB8276Fb41w53qn0laoA+7mQQBbyjtt+DfpOwl+GeJOlJy0EI1NFLEiNRMgsDsApidvbEvxBVCkGoq1KjEgJTkKIj4n+Jze2mOd8R1ao1AMyjW9R3YRpgU0CiQeck73PfHSeSb0tZFxxT9zDsgtRcHz7/AASzxgCwyyN/eJBnvLKT9ScLAuoXn0kRaPhPL+8wOFjl0bdzFnfEjMpWmNAJkmSWn3Yk4sOVzatlFagihBC1KY/C/wCZrS4NoJP88UkU8EODcSfLvqAlGGl15MOk7Tj0efRR8Lbj4f7nFw6qXiXPr9i3ZGtpYKATqEaQb2i5H7g4fqg6wykmqboswoAtqYi+ne03jAZqi0j5qPq1LKSDqg29ftBA/Md7AnB7JZVkQsxkt945IkC3U3MAfD16CBjztO+TtrqyXUTzF01Iewm1j3iTadvnGK3nPDrU5eiA4jToeSQLn0km4n8J+uCfBeOPUrBQF8tlLSCSwEAqWaYMzEQIO2H89mqi1kVRKn0meZ3JkbED6jFNBd9gjKTl8q9UA+Y/ophtyS0KL3Esdu0iJjAvL5ICrRo1RT+69bsLuZYsqOwsfXqqQNoX5yPEvE6ZzS06g1UqalmXVpJYq9wdpRQTuLle2AmWriIghiQzAiSZiF1REhQss3MMeZm0XVGnGwmNRAMACTtsP2wxw5JmofMlj8NSZQ7EAGLcpG45nDXBuJioIK6SvKZt1kT+uCerEBcbdlK8UlqGZFTyxUo1fS4uPiXSwkbSIIPXngbnOJ03DLRSqxY6B5oBZV9JKo96jhiqn1E84xoVakGEEAg8jcfTEfKcPpUzKU0Q9QoB+uJYQ3wfLnL5VFf4gJPP1MSYtvcxiPns8aVA2l3Y6QCAXMXIDsBeDAnYC+HMzW8yp5VwFuTMXi5Ei+kEcxdu2BHEhRzNTyW1qqr+KnNMqsElWFgRt6ipGoxOKssFir5NJqpULWzEoNKNTMD4nam91dj6TdptBIOLBwxaVELl3IFVwHYdTaLjpA98C8lRFTM1MzUBSjlxChgywFErZgJsdUgkGRgh4f4e1R2zNQDXUMILGBe89/0AGKKH8/w1qx0VaYqUlWRVB+8Q7iVPxr2nlgdXyWZyiehm0Eg+Yl1iZFvwiDsbb9ZxZOI0yjBfNFOQGBMwdMhwY3EGfpgPm+NNUlaDHTTn1KYY7ele3c8vrgkvkpsoH2icDTN02ql9VRRK1SpUmP8AllQDqmORIEzIEjGKsMfTWS4X/E1VmVdhNX1ahpvBM/iPLbn0xiH2o8Jo5fitenl/7OVYCZgsoZgD0knDYlXZU8LCwsEQWFhYWIQWO6VQqwYGCDIPQjbHGFiEPpn7OPE65nh1Nx6fLBWqAJhgZY35NOoAA7xyxD43wxc3Vdqa2IkmI5bsZgfMg9jEYyf7LvEf8Pm/LdQ6V4QKzEKKmyMbwdyt/wA2Nzoq5psKlRUU8lAYKANlCwv0JHXFeHxbaQLlTpIgcN4YiKqn7wDaCdI+Z9R57aRHI4LZjLoqXYoIsFtHsogfM274jZYpIFJWuDDH1Fo3IRRfbkCO4wSyHlfw5zG8Fixa7AgxAXYN7yR1wbyQjxjX3YvbJq5sBVcgyhKrBlUyuog6tPK/IEnkBPcXwK4vxqolQCKbKUQgPTVviVdV97sDzxfshWWtSdmBAJKtqg7cyecf1xnviDLkpScySC1InrB1KfmH/TD9E4zy7civgRqW/B34+Pcj/wDiI/8AoUP+1x+gfCwN/hzhY7f8Lg/tRyvHzfLLTSywB+5ymuIOuqS4jrpGlflBxJqE1KINf1DWDTUDSpsRsFUhJI6aiIB5ixZvia0aYCJLG6IoiwvJAOw62nAip4fq19Ts0MbQRG42kWPLsNpMSfMvNkctzk7PQLFBLakqKpx/K11qa2gTtdZMAcoi02AsBAGLX4O8QmtQKVRD0oBtEqRKmPYfpgVw1/LZqWYRgxMCELTIg6TEXIEbcumJlPLKjVXCKxcqvrlhF5Ajna5B3nlutjES0zmsFaCBFJ3UBb9RG57+8basO0MuMvSeq5B0ib7jr6iedh8t23x7QzzBlotQ0Fr+g8pEzM2k3M4Y8QN5tVaIBNOiBVraWCkC+mCSLg/ebj4PYYohUOI1NNJfMCea2qsxIYOjMB6KiGxGpkA/ug25kPSz1Sb1HgcgSB9V2xZs/wAFqZlS7F76QC2kuUWY1emCTMmw/D3wNzvhU0kLhybx6qZX6kH9YOCVFA+jxyvRMpVYwZGr1W78+2+Lp4a8frVIp1vS52PI/wCum/vimV+FwAdaMegLT9SI+uI+X4S7zYqqidRsfl354tpENqDzzw3ncxoQt8gOpNh+v88UXwV4tYjya13W17E2JUj3gyOxI5DFqGep1tzemDrTcAkQZkXsSB7nCnwECc3nTSoF9LO9QbqpLaZ+IoCNydRUXItviNl6TDLKhL1DXCglFanppkQij4ihYyQX7jERx/FZjU6r5KgvqUsGCixUaTpZXELEje6nkf4GDULZllMgkKpAB1/DpBI1BVUKIOzFjiEHMxktWjLAyqxUrm/qJuqg94/7dOLRw+iANX0HQYBwaYUCXZmmo36kn9gBy9scnibjNuq3VVVSN7iLgbWJM9Rg4qvMwW/ZBjjXDlrqoJ0wTeAZBEEEHkbfTFfp8LTJCo6VDDaVAIlVJPqIEm0XjscS8qKzj70lSCRCkaWBmGB+IexjCznC2qJTUsPTcknduZ26fvgpSh7FVIi/8RVpVqasHALGkdBJgi4NiRfn0x89fabTVeKV1QsVGgDXGr+zTeMfR9DgsEairKPw6ZH+XLl/KPnT7VqIXjGZUbApH/y0xIO2Vz7lSwsLCwwsWFhYWIQWFhYWIQ9Bx9IfZ7xWlm+HUqtVwXBKVdZE61gTfqulpMm52x83Y0f7L6JqUK6CmGipTbVeQSCBsLgkbYDIrRLo2OtncolZqvnLqYBSFadrfhknfmTtjvJ8dyq6kGtkqMdQ0MVJPdhHKLWxU8urqQqnSwBFwAY5byJ9IIA+m+Hjl6iBRT8yCYkDQsm5AsNrmR9cI6K3X7F1q8eo06dqNTQAIAQAdQIJtIPTAqp4hy4EDKAibatFyLA3B6xInEPKFXpqSXd2GxLLymdLEAAdT1HPHRySt+EjlKlSQOURf6Tgk2uQG30HaOa1KCKOUAIkfer/APzwsV6rlWYz5w+ZANrXBIv8sLBbn8k4+A6Mj5au7S5gl2O7QPhHQcp5YHcE4pWqVdTPKaZK6QAvRZ5/MzYnFhL+mfi5en6czyG/tgVn8yKCEwJvoXYd2I/KN7TNu2JZJwk5JpnXE8x5jLTUDXM7fApB3I5xc9AbXIw8yKhpImyhz7mFE/r8sDsvTamvqB1vcliJvfbeeZjnbYDEfMVa4r0hSVSzAyX2AJFyJB2EwOmGbUoXfJdtyr2CqZ9Sj5iomnytQWbmBAMWkExEdcVbNaSVJcitrdqoIELqCj4hcrBpqBcGCbQcHfEWaLvoCGrToRUrAMFkwdALE2AguYuNI64rtOkauplQfeeoLMlVghB3s2ozzbthaGhDK+IKnqRkUkGLtEEWJMTa04bzXEDmqJpEgVWqKyHdSJ2J5RJPywL4ll3K61MxapEyY537RqA6A3GI1HOwQwNxBHvgqTKLInhemAFDQ/Jid+sDsCCfcYZrZUgtTsb6WbTAJg29x1GCWW4glSkanlnVpm03mT6W6Sb+3YYJ5HKKqzvIDNqbVy5noL/rgWWZzxzhfl100rGpCDHMgqwvuTuPng9mSmTyopMW8yrclANRYx8Ki7GYAA98T0y6180a4vRy6sAeTOSCdJ5hQAJ6nA9A1aq1Z9ehDOn0sH3KBApYySRtEqYg8hZDmnws0VShSKtVqMru5o+l23AdUAVSF9Rkgn3OLiEWkgWTCDnuTzJPMn+ZwK8PZIg1MwzlzUjTPwjfUVEAwSYBImABgjmMsX9sHjhvlQM5bY2RqeeBcFtpk/K8fPbDPBnl2Z41OpcHn8ZBBEdyR2w4/DTiNTXy6uuLwQR+axE9Z9t46769RjuPl9jPhyU/MT+PVKiZd3pEKyib7d9wf9Rik5XxJmKpGqtU0T6noqsqswTBQ+ldySAQOsX0arRFSmRyYfvjJqL1KbPRV2EeYrOYQAH4rp2AaGjsMc6JpyMsPFsu001o1czWer8JqMVSCpIIBCKTAJ/0JwfxU05ytefVuZ6DqSe2NxfxQauV8tcuo06AxJAUwLsoXa43m088YFxOtrrVG/M7H6scOgCRcLCwsNLFhYWFiEFhYWFiEFjXPsFzCD+LVwCG8m1zsanKPnyxkeNa+wmqq/xWoSCaV4mLVL/r+uBn6SGujiX3mgWPQAWOnVEnnBGw5xjyjx5deiqsR+LcQdj7ETy6jkYHZrJsHNRJYEhpUSVYACY3gwD2M8oIezWUNcK6IZmCIixBJ+QYAg/3264zMu2MHhf3tQna6GLQCZkR8vpguvC6RgGmGEW1S1u2omCMdNw5lpqwYCoiAMTsQOp7dcDMh4hLGGExfYi3+jaR88RAtJBDgnDEOXTzAhcSrFwGaVJW5N+X0jCw7R4zRAvJPXQf/aI+mPMEBwVOjmajMUFU04XSAxgEg/CTEKTBMkdsTOBZV6wLOzBNlmDLAgTMbKWE9SB+XEunw8ZqPNhKgbRqEfeRIMr1BBg9Y9sF8hwY01Pq1SQIClQqgFQApJPOSeeC7HPgg8MyBFJmWFYvEm5Gk7T1/lh7NstJqmZbfSET/bqT+gxy+S1V2Adk1KGYLYtJgwT8O0G08xucCeN5rzq60EA0L7EWMNuItGkHlfEIDMjSauwolVPmMaj1QGVihJ1Kw5yYUAmAFNpvi2cOqaqrgU1VUtNydWwA25Ty5jrhpct5fltTUEyViTdYJkSQFsD9RgjmM2lJdTkID1teO25xZTaXLO3ySEQVH7HtcXnFW4x4FDS1Iwegj9VMD5gj2wbyviSk7adQ7RP7MAcFVYESLjEKjKMlaZmb8EztKwcgDoaigfQR+uGKlGtMV6lR130hiFN4uSb3I5A9xjUKldVjUQJMCTEnArN8DQ1EqMzEU2Z4YyJPy5QIxLCBnEn/AIfLJRUqjtBJtAY/CoDWMmFCyJ5Ybp5EN5dDSVYtrcosL5hAZhMnSVS8by1jYzHfP06uYq13W2XBjS5J1D06HpFZBPIidQmIm8zhaeWr15JqVDoU94mo41KpCyNjcRHPAtkCGY4oqMUWAq+kcxA3th3LcTLj0rq7COtze39frAriVBqrLURSS4l0AJZWWJ9O97HHnAM+SrI40IxOiqhhlI/C6G67RJ5nuDjZKUIQW18v/BlipTk9y4C1biMSChBG4NmHuvTuJHfA5mDkmwA5lgJ9hvhnj3EgSsTqAAmfVbm0czMwI72tgflMyxZVH4iB9TjXixZJY9z4M+TLjjPb2XPJ6tIDbixk/wBMZz4qyQo51mDBdY8wggwYWPV1G3pAvOLxwzOTVqqCNKkBbibDS0jlcYBePcsfu6qhTfS2oxaZs0iDKrecca/MdKS8oD4Zk6ZQPVZQY21CD/1KYJvsOUDGDZkAO0bSf3xteUzrik9NQGYKYqESWs0QDvcadUki2+MbzfCq1Mw9N191N/YxBw6AtEPCx6RjzDAhYWFhYhBYmcI4Y2Zr06KaQ9Rgi6jAk7SeV7Yh4kcOzz0aqVaZh6bB1PQgyMQgW4z4HzmVLebQcBd2X1qOd2SQPnGLz9g4mrmZpCoAKdyQNJlxv9feMW7gf2iedl1dSSTOoQWKk7re0DlfYjHFHO6PNejl9Gv1VGUJSDEQAWHYvHYk98Ic21TRLRoXlOuxpU15Qsn5zA2wxmOI6J0uKhkeljAiSbQN7gfT51CrmK5B1MihXCMfiK3iWDEAg+qGWx0kTMY8XhzOGHmVKrgso0LqQgOIOpT6SVvMQJ+oEsLcU49UqsVT0ACRDwWsZLExbYaY3NzgLkc+AR5cvqEEKhYmBtaPV7XPeMF6Hhhi+pcuqg6wRVIJMkwfTqMwxBuLhW3EYI5fwsxWHq/hRToUCQhlZZy1x1gHFEpsF0fErBQIFrXI5fLHuDdTgWXk63YtzLVmn5+rCxdlbJfJT28x6lQqi6XuHeppAJEkAK4Y+oxty74NZTJcS8oAVqa2sTra0dTT35nC4bw4JVUkjmYO9u2LauamnyFr3263xtzYoQflbYrFknJeZFaqasnlPWyms5gsoIWTab3gDmeZxz4e4adOpt2vtsOe3M7T3PTEGoxzmaBI+7EFLWieveCSO0YtNXLejQtgSAT25/OBHzxmNAxlT5jl4BUQEkXBEyR0/eI+dR4kBms24dxpQlQp2sQLnlMlp7e2LzUCqIELNh9IH6CMUzxBwNlqmposTq1qusA8wyxdZvi4mLWKTiqVq+QcMgaQDK5Kk2ViNUgkBlO9gJvNgYxeMlm/uUqBfVUC+k2BYjtsNzbFUy/CnrlNSsiixYawvZgCTeJgDaTtOLVITa60xoSTct+LoLKI5c9sFITo1t3Sqke1nWtVKMFYL8QuCp5kHcgm0du94/iPilOmgWoyqHtLGB+19tu2JuUkAs835G+kC0atz1k9frVhxE1c2z6wtOkCX0lSyhL6aiOupQYsym8+xwtnQguLfuNVqAptRyau2tj5gKO/pII0QxBhVA1FQR2i2D3EdIQ06ZH3SgNIkAG4m0GYkkSRaxxF4GGY1K9mMnSPTBdv7yEyqppAMyBqEA48zFCYTVK/G5/E7Ekam7Wt8sMxY980n0VlltjaJX/EqTJTFQVEYEMShlWO06lPqHbcTyviHxjjMsYWG6xcdCTFzv2E4K5N6VNYX64j56ilWSwvyI5Y24cMITuXKMeScpR8vDAOVyquCSTMndgBsLkkd8O8OSKwCqwcT8RFo31KBax/phz/AIXUVT5cNJA0kGGmReNt/wBMdZV2ooC5QVV9IKsxRV5Kf/UYbACwkAmBatVqJ73GMuAtNghtUpLkIZGmlOudQCOx0hQukOdyQJk7fFAHfDvivh3nZSoo+LTK+4uP1jApuGVCyZj1FgwP3jDU3MmLabW032xbCNSx1GOY+zoIxsONOkg0/wAQk6Eaw1llaSF5iBETtviwZrwfVGW8yrVphUXVFMGpr5rE6RzgRgf5KUq1Va/maFqAmWZVcEmVBHMKRA/TfFh8P5PL18vULQKYd1AYnVSEAKq1NXw6CCB3HTF2ISRiv2iUh5yPqBLKRA5BT6ZMQTBjnsMVLFw+1DiJrZ2S61NFNUDKmiQC0SNpjpyjFPxoj0EhYWPcEuG+GczmKb1KNCpURBLMqEgfTc84EnFlgzCx6RjzEIWjwL4pOVqlHfTQrDRUtq0gx6wJBkQDbp1Ax9EU+ABgHetUqSLNqABUyR6lEkeo8+ePlAY1H7O/EprUv4aoxLUh6JJunQA/l/Y9sFjwLNPbdCsuTw47qs16hRytBy7CmRFzeoy73J9R7fLEw+KKJtTGs3ttEdRcge4GKRTcqZH+/Y9Rg3wdEWlq1rRpo3rGkQxbbUd9zbrg9TongW67QnT6tZvLVM9zHjSsTCoqQbi5P+X0whxl3XVLNFiCCdM2jSPiB7X6X9Jk0V1Npp1YSxJQsC2raLi4AUSZ3x5xTIVQAaVV2AMEGoRyn4toHORgMuTFKNRhT+RuLHkjK5TsrdbLZgsT/Doe5Lme8hbjHuIGdz1VajA1G+Ts24kXG++PMZbZoLdRzjO+hOZj9Te3KMSPEWZYIMvS/wAbEwAOhPVug5YZyRXLUHr1N4sO3IDuTgLm89qqJ52pk+JtES0hWgEkc2B9oHTGnUSTltj0v3E4YtLdLsN8BzCUV0ux1NbWbrO8aj35GLAYMZLLOhIL6l/DMk3Mkkna/IW9tsU5sjRC66VbWjEK1NhpeD1HP3jvyxauAuWy6erUQI1Wk9JEm8Ec8IHBJhIgi2OXpAx274VCiEUKogDlhvPI5QikQG5E/WL2uYF+ROKIRKraSWUMpH4fwknb9b/K+OWp+pKXqgWMiVNtTGRHquRPvtIBmKzlJKgOZIUkdTpBubxEweuGchldKljTCOxlgG1CZ3BnY7x+gxBc1upEXxJnSlLSnxtZQNM/IMwBI3iRIBxWcu+iiklVeuZWFJlKcFFFOoA41NEqdWnfbEnjdD+LrhAZUMAV0qwKyJJvqQiSQ4IIkG+POEVBXztSqTNHLqNM3HplV35yGIO/1xEr6GdBbN50UEWgsSqyxFvUSCQB3kntbC4Hm1aoQRcqAP8ADaP5/XAatUNR2aCSxJjf/VsPZKkVqBpupmF9R9jFl/xEY6mTTYoYtsnT7+5zIajJPLcVa/4PG47WTNVKNSqFAYhSRTUQRKlmKERsvWThJmM4W9VfQN7U11N10JEkbeowMFa9LW/mrTUMQBrkGANvvD6R+L4ATynHWZyhSg1QgP8AiIOpVtzP4nPuYnHKR0tpFrZxmpsuslAPU7t6fZ3WJ5+hBFonEylkgpDgeY2kENHpQf3B8jbe+BVXh4rUgKmovEghmRV/6EU7D2JOGeA+I/Krtlaz6gCQjtEiBMMRaI54uiyZm/EdOnVhySwIDHTIXt0kdB9cWXLGVBBkR1n/AHxVeI+HKJqs5doYqWpyoUybSxEi45GSB2xNo8d0cvQT6SAfUeiIBJX+8THubYCX0Axble454t4JXMV/Nao6i1lP7zbtteBiXR8H5VG1sik9WvAiLDYAAcumPclxFq0sZpUlBJYkSewjbff+eK7414izUK7fAqUXZRz+AwxvudoO3viRTYbaXJhPjLjS5vPV6yCEZoQREIvpS3L0gH54CYWFjUCEOAcHbNZinRTdzE9ALsfkATj6O4LwpMrlGFKVECmkbgfE7T+aBM9cYT9mua0cTodH1If8SMP3jG/52iS9Ogv4VvFzreHMqNxAAv154ZurG18imrmvoYp9sPDBSzqtENUphniLmYkx+IiJ74oePob7SPsvqZ6ktVaqjMU5La/TTZWMkauRBBIMQZi1sY94r8BV8hpZytSm3/Mp6iob8ralBU8xIgjbnCkxpWsSuHZ9qNVKiGGQgj+h7HbEY48wSdcojV8M3fgvGKeapCpTNjYjmp5g/wCr4Pq+nI1jpD/eU/SRIPMgjpGMn+x/Mj+Mai5YU6lMkkCYK3BPa5HzGNrr8G1ZdadIiqDU1NBEwYXaZ2LH5Y2ajVRyYdr74Odi0ssebcuiLw3iNJzURnWmdWm5CmNCqCCTEgjlh1+F+RQKhiwqG8LpUyAggA2sSepjtiu57gtBqp88VKZYknWulfYE/O+CuWyy06Z8p9VORH5QVR3bRP4ZK/rjl0dNBDKCiiAMqkmWmJ+Ilhv2YYWA/FQVqso/DC/9qhf5YWOpDQpxTOXPWtSaLJxbgozNMDXAG1gVPviv5rgVakkNT81RYFL2G0pY2vBUggWvjzLZhkMoxX2P8sF8p4lYfGobuLH+mET0U4+l2aIa2D9XBUauYFMNpVZHpgqY33guZG4i2+JGR4xWUs4ZzYEhgbSdKgtb4vkPTti31WyuZ+KA/U+hh7MP64G8S8I1FplaDypuQxgna2oe379cZJJx4kjWpKXMWccL8RmrUEs8rfSBGr3J2Uf4f6kM54pFKooZPQQZeTvyAlRJ9ptit08qUZkqIFeSaessoifhD7A3kTInfkcNZoyzDStOASabCZ2uIA22tHI85xRZYOIeJlb4VMp6tpuZFucger2wxR8VM8EyZX+zSL2Ny0WHK3PpsIPCOD0qyCKoWsW1BGm6rAQAmDNplTI1EcsNcRylejHmU1sQfMlVBN9iCATuYYXkz3hB9OM5cUqtSnTppWPpDSGa9j6gNUf07Yn8LyIp5ajTIg12Dvy9Ngo+kHATJ0mr5jy9CEO28fhYaiQYDD0wSJImO2LVSJrVnghVSAojYCRBk72m2DxtRlbAyRclSAIylVzUpsxGkOQoBUHS0QNO5gTfFh4LlFdFBQFVkgmYvH4ecEc4iRyxD4zTJZKtOStSbj0w2mG/7lH+pwY4FRHkJBIAJMc9z8XuCLe2Au+w6roYrcQCVSq09eixJYLBiYRYiQCOm+CkpWoyLrUX9CMQM9wdGcsGdWeJCkXIBEwdjEiRh9TpAQSAoEKp2A2LN8vniwd3sZ/xatVoMyGQw2IJEjqp9sDq3DqdZhWpagwI1Bh/d0zq6nnMyZjfFq41pr1gUBYN6Rb4yDfSDvb8TQo5nEvI8P8AK0qAGqkEjTGmnErI6tyLcgDGJ2WRMjw9EA/imLEXCXb6gj0giPSbnnaVwSoLRqkwpc8y5Jgf9OwG8DDmd4dA2Dm07apjmVi89cC8/nRSQ0VMFrswMkA2AG3qP7XwyXhKPvYr+pu5qjjjHE/McIkFFaI2DN19P4VP6/Kan9onEmXhVSxBqOqlttQJkj6L+2LXwrgk/eMNKyTpURtaL8jO/v2xUvtyzbNkqCgAU/OsR1FNgB+/0wmPYffLMSwse4tf2e+CW4jmNJkUkguRuZ2Re7Qb8gGN4jD3wWXr7DvBPrOcroCpQilJ+G8FyOUwQO2o7ROk8Lqr/GPULSHL6SQAbbkmdgsgYfznl5agMuqggghwG0mCIsRcWsO0Yh5VkDBqTqrARprDf/GDA+gxfhzcd1cC/Fhe2+Q/ngalOPhMhgd1sQwBjkYg4GZPJA+YXKOKkKVsy6VEQ0/ETJJkY7bixpgtVptSm+tTrQ95FsDMz4jQU9aKdbDcrpHWZ2PsDOEMYrMx8T+AsrmM3UGVjLwdIABZHYGGgTKXMAC3bAKt9kOaV6aGpRmo2gXeAb7nR2O04vfAst5mYK6yrCWmATIabAnfBHgmvMZ5GawQ6gNgIBIEbarkn/bBW0EdeCPsvp8PUtUqO2YcQalOQqrIOlREkTEk7xsBvbv+ELclkqBe2lxG51JecRuNcRdKiqsCBMkT0mLzzAwdp0iUBbmPUDvcbT0nA98i1O5OK9is0MxXCjTUYhiFCn1A2HJptJA3m+JHHKwFQIsAlZMQAxLImw/TEfhsqWZiNNFSRJEBiYH6kmT+XDVbMq+Zp6HDAtSQQVMgaqjGJn8PMDFMYM8Qy4erUYGQXbvzPfCw1mM1XVyCTY89B/Vr/XCxrWtypUmZHo8TdjQGJdLIEgHriICO+CWTzsDsMdWUn7HPjBe54vB5+Ix3jHSZmpRPoeV6G4+h/lhzMcSJwNdyTa+F05eoZxH0h2nxunUXTWQQd7al+huMRM14TpuNeXYD+7ZlPbqP5YG+4jHdKq6GUJB7Yz5NHB8x4HQ1U1xLkH5vJtSaK1PSC0lxYWnTMyp2A5G46YVXNVqlI0WbzKcgktBGmDcPMiL2YyCN9xiz5fjRI01kDDmQB+q/0wxX8OUKktQcIbypgqZ3lTce/LGCeKcHyjbHLGXRB8PU9Pn12BBANNZIN25AgbAR+uJ/DeJFWLQGJHrGxMfiXv1Hz6xBqVAtNKSn0puR+Jju3tyGGVtjfj0qePzdsxZdS1k8vQfGepOCgQlHu5UBAnPUXsNQ3gScQqGcqZWpBg02Hpb8LXJ1doG49+2OaGSrZiNyORayj2/yxNNehl1NOpU85pny1GrSd5A5fM36Yy5MMca9Vv4NOLLKb9PBOyOcNbUNJT8xEwZiCrjr/ORj3MU6cim1QIzWVVIBk8+ZJ7nAetx93BUfdRYU6fxe2uNIPZRvaZtiBncoaZBZSjkFwxMkxsWJgyBMSeg54z0PXAWoZNUfy6Xxz967TPfuBz+WHstnR57ODI06ZAJax3ZQJEkkkgEYbz2Y8zLrWQAa4WrG8jl7T/LEHKZcAGo5hEv7n/X9MaMeGPhucmZp5ZLJsiibxXOLRVnFy9lH5jc/S5Y4q3DaBrVZYkiSxMRO0kz7kdgbcsd8Q4icw2okrHeNK9BBuWtM9u2HuE5kKrD1eqwYjYDlB5TeLe2Mg+7DdfiAEAlgo2IAix2n6YjVeC0MzTZKg8yi5uhG7XiGmQR+YXA546ymUbV6G9LXNmjuQTz/ANcsd5ziflABbs1lXoI/+47k4oIzjjH2PZYV4pVaqpzUlX09y+kEDlcE98aD4b4JR4blx5aaWPwg/EZiWc7knn0sBh3g2SAU16hkAz/1Nyt0GwHW9wAcMZzMmoxY/IdB0xs0+F5Xb6Rmz5vDXHbGqrlmLEySZJxzGPBOPSx2x2brhHJ23yxyjmXT4WIHTkfcbYdyuTSsx1Ki2kupNM+5j0n5jEV6mkSQSB0BM9gBfEjhx1S1SgYPwiGGkRsSTMn2j3xg1jglVcm3SRld3wMV+GU6Tfd1lBBCqWUgnYAB0335qZnEfLZKrln1hZFwSLja51IGg6pN1GJeYrIrfeBtX/LHwkTb0kyS19OqLSeZnE7L19KtWeIQBFAsNUQIncKJN8c6MW038HQlNJpfJM4RxFK6qTpLD8LxrB2JkCJ9hiTxbigpoywdRVoU7dAxPIEnArIZV639sqsB+IArUHQBlj9ZxxXyKuQq1SSTAFTpIsGAMxEjblOATCTQK4hwiq2TpBEDa3NWomqGaBpUC4J3ZrHcjfAvgeWRcyTWLUKYQpD76mER8ItGs3Fgb97BxbMaqkLZEAVB2FpwymV8yopd1BAIUFS7EBQWgkwov8/lh+TA4RUm+xUMylJxJDMjEk3JJ787X9seYYaqQYFgLQMLGuOkTSbM0tTTfJHGHnOFhY2syRGmOO0O2FhYnsWuzh2M4dOy4WFiFjiHCqDCwsSJbGBghwKmGrqGAI6EThYWLy+li4epBDx3mGTKnQzLsPSSLfLA1Muv3J0iZTkOe/1wsLHn49ndfSJXg5j5VZvxDTB5j0nY8sBnctBYltQ9U3n1JvO+5+uFhYNgBvgY/wDKZkcgf5DEHxVahQA2JEjkfSTthYWGP8r7i3+Y/wBCuZE2X3/9lQ/uMN5qqRVpQSJRCYO5IMk9zhYWM7KLbwiof4eoZMgmL7WGAmXu7zf7sfqyzhYWBQ19Fi4wIKgWEG3zj9sC6u2FhY7ej/KX3OTqfzX9jxeeOWN8LCxqFD+Gq+FhYJi2e0RIM8rjseo798Fqi/8Al6Pdj/8AkUftbCwscvV+l/qv2Ohh7X6P9yWKQfLNqAb0sbib63vfngPk/wD4lu1FyO3o5dN8LCxgh6kaWQTg5SWMuzfiAYA89+uFhY6Ws9MTLp/UwO2+PMLCxuXRzpds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data:image/jpeg;base64,/9j/4AAQSkZJRgABAQAAAQABAAD/2wCEAAkGBhQSEBUUExQWFRUWGBwYGRgYFxgYHBoeHxoaHBwdGhcYHCYeHRwlHhgaHy8hIycpLCwsGx4xNTAqNSYrLCkBCQoKDgwOGg8PGiokHyQsLCwsLywsLCwsLCwsLCksLCwsKSwsLCwsLCwsLCwsLCwpLCwsLCksLCwpLCwsLCwsKf/AABEIAMIBAwMBIgACEQEDEQH/xAAcAAABBQEBAQAAAAAAAAAAAAAFAAMEBgcCAQj/xABFEAACAQIEBAQDBgMGBAQHAAABAhEDIQAEEjEFQVFhBhMicTKBkQcjQlKhsRTB0TNiguHw8RVDcpIWJFPCNJOisrPS0//EABoBAAIDAQEAAAAAAAAAAAAAAAIDAAEEBQb/xAAxEQACAgEEAAUCBAUFAAAAAAAAAQIRAwQSITETIjJBUWGBBTNxsRQVI1KhQpHB0fH/2gAMAwEAAhEDEQA/AL//AOMvy0jFtnEXnmV7HC/8dXINOIm5dQLcwSL4k5fhVIIS+l2vreI7n5DFazOTqUqzaFSoGVWE0w+kRa8ADncC9sJt/IQdyXiX+I1+gqFIFypmRNiO374B8ZyoGp1Wd8c5BCtBBzb1GO+1/YD64kO4IvcY62lTjFMwZ2nJoznM0oY2+uGoxo/DPCiZisrMPu0MsOvRfY8+3vgz4i8H0c5LKVSsttSxBjYOo/fcd9sb5fiGOElF/wDhg/gZyTkjH4wtGCfGOBVctU0VVg8jyYdVPMYggRjoRkpK4mGUXF1IaAxc+BeBBmcj5morVZmKE/CVFoYdyCZH64qdKgWYKNyQB7mwxpfibPNk8vl6NGdSx8K6rIPVK9CT+uOb+I6mWGMVB8tm7Q6dZW93RSch4SrPmDRqKaej1VGOyr+YHYzy6/I4sWcrpU0UqR8ulTGmnMQQbFm5kmTvG/U2LcN8QU87TNGrNOod1kiYvKz8Q56T8xiFxHIPRNNSqwGBD762J/ETcWEBfnfHG1GsnqGt3FHVwaWOC69w9kuBoiJ6BrUbm8N1iYN/piLxbhgGs6daOAK1PbV0dOjDcRzwVOZI6322jbl8zeTywCocefzQtVUAL6FidSE9RsV2kdDOM0W1yhmTJCNKXuZ5xngpy7gTrpsNVNwIDL/JhsRyxAjGmcb4co1JVBNJyNgF0vHxoSYB+cGCpFwcUXP8CqU6q0x69f8AZsuz8rTsZsQbg49Lo9as0al6kcPVaV4ncegbGLN4IqjVUXSGZlOkG0mJ35fDv7YYyfgvMVDso+p/QDFa+0VanDmpU0qkVXGslZUqswIMz6jPyXA6vUYZ4nBS5D02DLHIpbeCx+IeCBKj6NxJZe1riPcSB7i2wVKU4qPAvHuZoV1qM5rC+pahLSCZME3Uk/iFxjXl8OrUytOuyqhrorArqUI7qGgoTZdRIPQXtGMum/ENkVDL9n/2aNRoblux/wCxXAqqMe8S4TVohDUQqKihlJ2IInfr23xN4BwrXmD5oIp0fVVB7GAnuzQv1xbs1xGda1l86jUc6kLSVMwNIgFGFiItHOQcadRrVgmo9/InDpXmg318FAy9NeZxZ+C5lQABgZx7w6aEVaTeZl2MK/NT+RwPhYfr+mG+B8USnVp6yqU9a62YgACeZNgMOnKOTHvi7QGNPHPZJUy95esMTqWdAxSeA+Ksvma4o0syruZ9LBhO59DNBJ7A2xY2okCWlI+Y/WI36nHGWeEvVwdR4pLrke8R/e0gkwJ1EywgKCZ9IJ3I2w1wrhpQ6ASxgASzMBME/EJHLHPqsRU2mCCV3ibsNPTnj2k9WmSQr1AZDDVrJB3EqSf6YWo7p7k0FbUaaH80yuRSX4FPxGwZjOpyegiBhqsDRXWCAeRBJBjrPPnI74bq0iPXc0iABqGkrH4WWLMJ+e46Yl5XPBl81ypVCSbXsDeD1sB/ljHJu+exkVY3mKZrPBOgompyLDW+kiY2IAW42wI4t4ezFBxmqZAcC+nYGRJZQIIYTP8AtiycOUqpY/G51tHMt8K+3/64IUqqshQFXI9LBWBid5vbc2xBl80UJ/EOTk+ZTqo/4hTEpP8AdPQ7/PCx1xXgDis4BETb1FbcrW/zwsH4mT+5lbI/CDnFPEbUrIoaBrfUTzJIVdIjVHWBsLk4c4zULHSliTEzB2AA6kBnnmPTgm/BaOsVGWWUDmY9OxKzpJHIkYrmbzZFSox/CCAJ/Efn1qf/AEYBLdJJEvbHkbrONRC7Cw9hYfoBhsZN6hCruxgYioWi2LX4ayJp0jWq7kWtsvt1P9OuOzkksMLOfBeJKiRmHXKZdaaGXPcAk21Ne1psPbA5QKVNnUVBVnVchYBAkuPhaSDHXtBiJnHas7VTIFo5QsTAabGeY749emzw9RxMAAtAneAZmd+l++OO5W7Ztv4DFPP0c1TNLMUxy3ut9ir8j0vip8c+zV0OrLk1E/KYDj2OzD6H3wXpZZk+GGW5iZU8vrEj5+2H8rx4qVRJbVYU23FuvKTsLj2w/BqsmH0v7CsmGGVedc/JU/B/CdWcWVMUvWZ6iwH/AHEfTB/xDxIt5hp7hzS7mAtpPIs3sTHcYNPxBPJbMIt2URaC3IDvc77Yr/DOFOadS2r1SBMz1juZJjsMTU6h6ie5/AzBhWGNIr3G8lVpPpqKJmadQSATyh127MLieYsS/AfHWlhRzW2y1DEjtUA2YGxIsCDjsVCtN6TMrIwI0v8AErHbQnxap5LIJNsBuIeH4zVIuka9Qkj0ljJRWPIkSt+ZsTGMzVjrLs2Val66UVKJvo6c5QjY99usb4k5KnSqsH0hiOZHqU9G7d9sZ74e49mMq4RBrpz6qbHSVMmy6oIIAAiLxti6ZXNUc1L0H0uPjQmCDzDodp2Nr774G6I4qRB8S8VarW8mmhK0z6mAJvAkCLWB54gZzOpSNNHOrUFqXIs6xBVpIUiwBFrQbbEmIyyvKsGY6+bXESRuWWACRcrvcXxWMjwSrm8yCiEUpkuylRE6juBJvywxOuUU1fZb8z4ioUaDvUKeTU1HUTBiAdJ6EA7b9Ad8fPPjjxKuezXmohp01QIikyYEmSepLE40f7YuEJl8hTHmamasoC7bIZPcAGO2odTjG6KamA6kD6nBRXuUa3wH7OkyuWTOMDWrJpqFT6UpggEMFF3KkwZsLGMXDh/iEV4LAGPU4Ys2wYmAx0xA6TftgzMVB3BEEWYEBdLAfmUEfTpiuv4aOXzkw3kwHAO5DWFNu8yD1APXGrCsWTG1Phrm/n6GTJLLGaceU+K+PqHfCnDWGk1AWY6atXaWcj7un/gX1EdW7YtNHhdKorakU6j8UAFoM6trHUJt0nEBg1DLszwSiF6hBi8S0nkSbdgD1xzwPidSq70q2jSqB/SpTTDREyZBjUGsYm2Ms5ucnJ+5ohHalFewEtRqNSID0z6HQiFYEkrqbYNAsf2vGTfazwY5dqYRi1CoGam17wQCjj8y/wBcbB4hR0qO2kEVpQruDuBImAwgNM2364o3Hs4H+6Da0VixNirM0BtI/KAAAedzzxr0cMmRvHHp9iNTLHjSyS7XRitOoVIIJBBkEGCD1Bxu/wBnf2pZerQSlnazDMyKYLiz7hW1qo0yCFOo7354pue8P0alNlFNFYj0sABB5bcsZzUplSQbEGCPbF6nSywtKXuFg1EcybR9MNxRKubdEKhaZiy6iSANR1KQ0cjcm3LE3hVAVqbMwIKOyED13HP7y/SL88ZH9keb1CpSn1KGZQJDXEalA3g7j+9jVPD3pyj0VfRWYsZPW0d+UWk2nGFqjS3wEf8Ah7GwqyOnqQ79CSh+mAKOxlNKwzhJX0tquBta0zsLkYsXBspUVWFRpv6YbWVHcm5OA2cKrmqziQKQLnYgNpAEAdyp+WKKg21bD2VFKqh8p10gFYUj0mNMmDyAtgdkOGtl3FR2QQpUBZAawu0iyiJi8Tvit5TgNNTry+ZipHpKsJJ5DRJLT0Nr4J5vNsyr/EOqqvxvHpJn4QBdgCDH5jJ2XEpt0i+FyyZmeMtqOnyY5awdRtufTz3+ePcV+r9oOlitKiCg+Eux1HuYBuTfHuNf8v1D/wBP7GX+OwfJxkeCVFUF6rKxYSNZOpd3BEmYQEk9xgkabaBquznUf1j5amf6DE6twqnSUmXqPZNbNf1SGAEQAFBxEUtUrimt2EL9PiJ7SWOB0que5+wzO/LS9yf4e4aXYyPQN+/Qf1/zxI8QcR8xxRX4QYYzEnpG5ifr7Yn5/MrlqIpqYY2DRMWMuR8v16DACvkkREIcs7zIAkBWMzNjcEfKcBmy+JKyox2KiVRo+ZVjUdCQdURq3Gna43v74lZnhiF1Ba5vbeP3A77YH1Cyz5fpYoGEAdRrIBsSAeeCeQ0QShJb8RY+sn+9P6cumM4YxnKYpEMkrY6hM87T8r4C1gK1RVWbwoOzSSRIPYfviwcQ0sjA7L7XtiXwrKIiTCggSxgTzN/3xXuEogTxXXA8rLqZ2tz20rI2jeflgzw/JGnlwtOA0CCeW31gcjzwAyiGtm2qt8MahPzUCOVrd9WLHVRppott2c/pbqZM+y4MMdyzhgrOoVjYAiCY3sb4czeSWohV1BBtfEOsRVqaPiC/lJDKRuTNiCRFgYK7zsTnFgRlubKN4h8PtTl1JYMwubxsrBuZBAWNzIO84qecy1YVjVpakKiJLKBqFiA4ADCNyfoNhrXE6AekykMQY+H4pBBBU9QQD8sZ/wCI6DeeUaDoICElVuQpBK7Re55XwLQY9kPGJ06c7T9IIissMk8iShOlu4OLdw6uhQGmytTgaSIt9LHFMreFKuXJq0AtWmwJmmL7CLLciZmJEcrYBUWqI2ui3kOLuo/s2HVRAWRIkdD2wDVdBX8lX+2fjFStnKdOpA8qmfSARp1Ox5m50hDNsU/w1QL53Lqqhi1amADsfWLHD/jHir5jO1KlQgt6VJWw9KhbD5Ya8K51aOdoVXYqtOorFgJIgzONC6Fn0RxDjJy9IfwyFndiodoby2/Jp51O5t+2K9xHONSIUku3xu5k6n/6ovAt7DuRg7kmq1aU0QzeYqyd/TvqkRBvYXMSdyYhcJzDZotRrzNOAqr6DJ9JkgQSCOdrtOLeX+moJfr9QFj87m3+n0Ln4U8SpnqBlYdfTUQwdxv3U/1xXOMfaDw3IVnywYUmUBm0Uyy6iYAbTuVENp/2wM46G4dSzFeiyr5eXKHRsXJ9CgdVnWx5A9xj54qMSSSZJ3J54XFWMN2z3jClmKZ/h6mvVOtoIKg7g6oOt4udgulQYnASMZlwXiRoVlcG0ww6rzxp1NwyhlIZTcEbHHo/w6UPD2xXK7+pwtfCSybn0/8AH0OYxR/GfC9FUVB8NTfsw3+u/wBcXsrgX4noB8nVBAtDgncaTyPcEjD9Zi8TE/pyJ0eTw8q+vBn/AAviT5eslWmYZGDDmPYjmCLEdCcfTFbj+XqZWnUpaKiOqsrESR+YOfwmxUILyDtj5dONc+wTiANWtRqQVQCshaToMhG0gW1MCvf02x5iSs9EaxTyGqn6KrAMNj6he0jV6l36n2wxwjJNQaoW0yxj3UC1t9zt274kVWKtrV2CRIpqAQQTIJJssybX5YH53jRBmm1E6RLKDrg92Hpk/IfPCi++h3i+YXVoCqKkElgANAIPp1cpEknkNR6Yz3jfE/OcKl0WygCNRiC2nvEAclAHXBzOZ1ZUVDp87UCb2Ukgsb/iZQp6KhHPFk4LwNEpFqdNNYMGTeO5Hy7Rjo6eS0y8SUW2+vgw54PP/TjKkuzO08P1yJFJvnA/QmcLGqZjKUGaWsbSNUcgNsLD/wCaT/tQn+XQ+WB+J8Yp2poC5UsbC0qIgHnzH+LDvhnImixqOV1OpkE+qJmR89ztgRlS6MrU6QIAuzmqwjpqCxpG9omOmO85xGrXqGnQpDzSPvCpkL3LtsPe3ucYcSnJPHH7v6G3I4xqb+yLNnsgKxFeiVZ12DepTF9JH4T3Fxit5/MMzstQaPXqNM2iYiCOnWLwD1xM4LlP4UEoxqVGHqgny+8c3NiNZgYO1ctSzSXswG4+JfnzGE5FGMqi7QUW5q2qYBovr2gMATtO9iCLSp/pzEHnOkoVJCo2wl2I6wBCzc2B/ljvPZYZdQtYRHw1F59pJkECwXY2wJzeoND1CBNjNryOkggTJ2Pbmpl0WbJ5FlTW51QNQHU7gn+mPM1X8rKhWMPWJLEzzEtJFxaFnqcMcF4iSPK9LW3WQf8AECf19sC+PZnzTUrAqUy58sqTOoyPhAMg6oWTvJF4OKQ1UHfD2S8umCbEy7dp2Ezyv/24mZarCtWIMubKbWtoj/DfmbkcsRaNSqaFOmRpqVNyt9KiCTJ7mPY4fzbgutIEGIBXY3HxBuyzbn6t4sYE5UiTw+nJZyLn0glQGgG+uLEyIt0HsJaVgdiD7HFR4/mKlWuMuhhEHqknkuolrXAHLueowEGWNAGtl6zFlIWpSI8t6ZJvrpsbiSTfvBiIsuK2qjQkouKpYN6W+IE9AQAo2HK/bnOAvirJU6jDYPpuCIDC8QTaRJt3IPLBfhOf86ilSI1C477H9Qcc5/KmoVX7vQpltQkzygRA6/TFBFMymaqUBNKrJvK6DfpKCRYdIJ64h8VzZqVXqvAJWNIPIroJKNawJ+KJMbgYtXEuEq5JpFCTeDcgqbkQZI5EAjliv8H4OtbMEjSVUy+lSoJmwE2gkddhvGKIZ99ov2flEp5mnJq1f7SkBcTOkqBzIEEcyCRzxmmPpzP8QIqMPL8p4gs062Cmyll+EESQRY2BPPALx39jKZyn/E5IJTrlQzUwQKdQxcLFlbvsZvG+DjJFFH+zD7Wf+Gr5FamalAtIK/HTneAbMpMGJF5xP+1H7UMvmXQZFF1bvWekAx6IocbcySOkc8Zfnck9Ko1OojI6mGVgQQe4OGMHS7KL+32qNVyFXLVqSyaRp02pgKBJGosmwJuSw6RF5FBOPMLF0Q9GL5T8X5XL5dEoo9Vwos0qisbmTOprzYQO+KFj3DceWWO9vuLyYo5K3B6n4xzAqaiwI5pACx0HMe+OePeJ3zHpUaKf5dyf+o/ywCx3SQswAEkmAOs4J6jI4uLk6YKwY1JSSVoVOmWICgkkwABJJ6ADG6/Z74UOSoaXC+dmI16jEAAlUAJuAbk6SCT0Alzwn9kwy2SNUmc66EhlaySLIpHM82HWBbdZTjlNopVKUAHSLKGB23s095kRecZHL4H0XE5YAFq7FhF5GlBy/FNuVgMQ6fAab+vL1Ygk20sAbyOonvIPTEPK8WKIaOcUvTOzm5ievPlB3xJ4bXRSRl6VRmMSZm9xDO/wiI5AmeeBB8276Fb41w53qn0laoA+7mQQBbyjtt+DfpOwl+GeJOlJy0EI1NFLEiNRMgsDsApidvbEvxBVCkGoq1KjEgJTkKIj4n+Jze2mOd8R1ao1AMyjW9R3YRpgU0CiQeck73PfHSeSb0tZFxxT9zDsgtRcHz7/AASzxgCwyyN/eJBnvLKT9ScLAuoXn0kRaPhPL+8wOFjl0bdzFnfEjMpWmNAJkmSWn3Yk4sOVzatlFagihBC1KY/C/wCZrS4NoJP88UkU8EODcSfLvqAlGGl15MOk7Tj0efRR8Lbj4f7nFw6qXiXPr9i3ZGtpYKATqEaQb2i5H7g4fqg6wykmqboswoAtqYi+ne03jAZqi0j5qPq1LKSDqg29ftBA/Md7AnB7JZVkQsxkt945IkC3U3MAfD16CBjztO+TtrqyXUTzF01Iewm1j3iTadvnGK3nPDrU5eiA4jToeSQLn0km4n8J+uCfBeOPUrBQF8tlLSCSwEAqWaYMzEQIO2H89mqi1kVRKn0meZ3JkbED6jFNBd9gjKTl8q9UA+Y/ophtyS0KL3Esdu0iJjAvL5ICrRo1RT+69bsLuZYsqOwsfXqqQNoX5yPEvE6ZzS06g1UqalmXVpJYq9wdpRQTuLle2AmWriIghiQzAiSZiF1REhQss3MMeZm0XVGnGwmNRAMACTtsP2wxw5JmofMlj8NSZQ7EAGLcpG45nDXBuJioIK6SvKZt1kT+uCerEBcbdlK8UlqGZFTyxUo1fS4uPiXSwkbSIIPXngbnOJ03DLRSqxY6B5oBZV9JKo96jhiqn1E84xoVakGEEAg8jcfTEfKcPpUzKU0Q9QoB+uJYQ3wfLnL5VFf4gJPP1MSYtvcxiPns8aVA2l3Y6QCAXMXIDsBeDAnYC+HMzW8yp5VwFuTMXi5Ei+kEcxdu2BHEhRzNTyW1qqr+KnNMqsElWFgRt6ipGoxOKssFir5NJqpULWzEoNKNTMD4nam91dj6TdptBIOLBwxaVELl3IFVwHYdTaLjpA98C8lRFTM1MzUBSjlxChgywFErZgJsdUgkGRgh4f4e1R2zNQDXUMILGBe89/0AGKKH8/w1qx0VaYqUlWRVB+8Q7iVPxr2nlgdXyWZyiehm0Eg+Yl1iZFvwiDsbb9ZxZOI0yjBfNFOQGBMwdMhwY3EGfpgPm+NNUlaDHTTn1KYY7ele3c8vrgkvkpsoH2icDTN02ql9VRRK1SpUmP8AllQDqmORIEzIEjGKsMfTWS4X/E1VmVdhNX1ahpvBM/iPLbn0xiH2o8Jo5fitenl/7OVYCZgsoZgD0knDYlXZU8LCwsEQWFhYWIQWO6VQqwYGCDIPQjbHGFiEPpn7OPE65nh1Nx6fLBWqAJhgZY35NOoAA7xyxD43wxc3Vdqa2IkmI5bsZgfMg9jEYyf7LvEf8Pm/LdQ6V4QKzEKKmyMbwdyt/wA2Nzoq5psKlRUU8lAYKANlCwv0JHXFeHxbaQLlTpIgcN4YiKqn7wDaCdI+Z9R57aRHI4LZjLoqXYoIsFtHsogfM274jZYpIFJWuDDH1Fo3IRRfbkCO4wSyHlfw5zG8Fixa7AgxAXYN7yR1wbyQjxjX3YvbJq5sBVcgyhKrBlUyuog6tPK/IEnkBPcXwK4vxqolQCKbKUQgPTVviVdV97sDzxfshWWtSdmBAJKtqg7cyecf1xnviDLkpScySC1InrB1KfmH/TD9E4zy7civgRqW/B34+Pcj/wDiI/8AoUP+1x+gfCwN/hzhY7f8Lg/tRyvHzfLLTSywB+5ymuIOuqS4jrpGlflBxJqE1KINf1DWDTUDSpsRsFUhJI6aiIB5ixZvia0aYCJLG6IoiwvJAOw62nAip4fq19Ts0MbQRG42kWPLsNpMSfMvNkctzk7PQLFBLakqKpx/K11qa2gTtdZMAcoi02AsBAGLX4O8QmtQKVRD0oBtEqRKmPYfpgVw1/LZqWYRgxMCELTIg6TEXIEbcumJlPLKjVXCKxcqvrlhF5Ajna5B3nlutjES0zmsFaCBFJ3UBb9RG57+8basO0MuMvSeq5B0ib7jr6iedh8t23x7QzzBlotQ0Fr+g8pEzM2k3M4Y8QN5tVaIBNOiBVraWCkC+mCSLg/ebj4PYYohUOI1NNJfMCea2qsxIYOjMB6KiGxGpkA/ug25kPSz1Sb1HgcgSB9V2xZs/wAFqZlS7F76QC2kuUWY1emCTMmw/D3wNzvhU0kLhybx6qZX6kH9YOCVFA+jxyvRMpVYwZGr1W78+2+Lp4a8frVIp1vS52PI/wCum/vimV+FwAdaMegLT9SI+uI+X4S7zYqqidRsfl354tpENqDzzw3ncxoQt8gOpNh+v88UXwV4tYjya13W17E2JUj3gyOxI5DFqGep1tzemDrTcAkQZkXsSB7nCnwECc3nTSoF9LO9QbqpLaZ+IoCNydRUXItviNl6TDLKhL1DXCglFanppkQij4ihYyQX7jERx/FZjU6r5KgvqUsGCixUaTpZXELEje6nkf4GDULZllMgkKpAB1/DpBI1BVUKIOzFjiEHMxktWjLAyqxUrm/qJuqg94/7dOLRw+iANX0HQYBwaYUCXZmmo36kn9gBy9scnibjNuq3VVVSN7iLgbWJM9Rg4qvMwW/ZBjjXDlrqoJ0wTeAZBEEEHkbfTFfp8LTJCo6VDDaVAIlVJPqIEm0XjscS8qKzj70lSCRCkaWBmGB+IexjCznC2qJTUsPTcknduZ26fvgpSh7FVIi/8RVpVqasHALGkdBJgi4NiRfn0x89fabTVeKV1QsVGgDXGr+zTeMfR9DgsEairKPw6ZH+XLl/KPnT7VqIXjGZUbApH/y0xIO2Vz7lSwsLCwwsWFhYWIQWFhYWIQ9Bx9IfZ7xWlm+HUqtVwXBKVdZE61gTfqulpMm52x83Y0f7L6JqUK6CmGipTbVeQSCBsLgkbYDIrRLo2OtncolZqvnLqYBSFadrfhknfmTtjvJ8dyq6kGtkqMdQ0MVJPdhHKLWxU8urqQqnSwBFwAY5byJ9IIA+m+Hjl6iBRT8yCYkDQsm5AsNrmR9cI6K3X7F1q8eo06dqNTQAIAQAdQIJtIPTAqp4hy4EDKAibatFyLA3B6xInEPKFXpqSXd2GxLLymdLEAAdT1HPHRySt+EjlKlSQOURf6Tgk2uQG30HaOa1KCKOUAIkfer/APzwsV6rlWYz5w+ZANrXBIv8sLBbn8k4+A6Mj5au7S5gl2O7QPhHQcp5YHcE4pWqVdTPKaZK6QAvRZ5/MzYnFhL+mfi5en6czyG/tgVn8yKCEwJvoXYd2I/KN7TNu2JZJwk5JpnXE8x5jLTUDXM7fApB3I5xc9AbXIw8yKhpImyhz7mFE/r8sDsvTamvqB1vcliJvfbeeZjnbYDEfMVa4r0hSVSzAyX2AJFyJB2EwOmGbUoXfJdtyr2CqZ9Sj5iomnytQWbmBAMWkExEdcVbNaSVJcitrdqoIELqCj4hcrBpqBcGCbQcHfEWaLvoCGrToRUrAMFkwdALE2AguYuNI64rtOkauplQfeeoLMlVghB3s2ozzbthaGhDK+IKnqRkUkGLtEEWJMTa04bzXEDmqJpEgVWqKyHdSJ2J5RJPywL4ll3K61MxapEyY537RqA6A3GI1HOwQwNxBHvgqTKLInhemAFDQ/Jid+sDsCCfcYZrZUgtTsb6WbTAJg29x1GCWW4glSkanlnVpm03mT6W6Sb+3YYJ5HKKqzvIDNqbVy5noL/rgWWZzxzhfl100rGpCDHMgqwvuTuPng9mSmTyopMW8yrclANRYx8Ki7GYAA98T0y6180a4vRy6sAeTOSCdJ5hQAJ6nA9A1aq1Z9ehDOn0sH3KBApYySRtEqYg8hZDmnws0VShSKtVqMru5o+l23AdUAVSF9Rkgn3OLiEWkgWTCDnuTzJPMn+ZwK8PZIg1MwzlzUjTPwjfUVEAwSYBImABgjmMsX9sHjhvlQM5bY2RqeeBcFtpk/K8fPbDPBnl2Z41OpcHn8ZBBEdyR2w4/DTiNTXy6uuLwQR+axE9Z9t46769RjuPl9jPhyU/MT+PVKiZd3pEKyib7d9wf9Rik5XxJmKpGqtU0T6noqsqswTBQ+ldySAQOsX0arRFSmRyYfvjJqL1KbPRV2EeYrOYQAH4rp2AaGjsMc6JpyMsPFsu001o1czWer8JqMVSCpIIBCKTAJ/0JwfxU05ytefVuZ6DqSe2NxfxQauV8tcuo06AxJAUwLsoXa43m088YFxOtrrVG/M7H6scOgCRcLCwsNLFhYWFiEFhYWFiEFjXPsFzCD+LVwCG8m1zsanKPnyxkeNa+wmqq/xWoSCaV4mLVL/r+uBn6SGujiX3mgWPQAWOnVEnnBGw5xjyjx5deiqsR+LcQdj7ETy6jkYHZrJsHNRJYEhpUSVYACY3gwD2M8oIezWUNcK6IZmCIixBJ+QYAg/3264zMu2MHhf3tQna6GLQCZkR8vpguvC6RgGmGEW1S1u2omCMdNw5lpqwYCoiAMTsQOp7dcDMh4hLGGExfYi3+jaR88RAtJBDgnDEOXTzAhcSrFwGaVJW5N+X0jCw7R4zRAvJPXQf/aI+mPMEBwVOjmajMUFU04XSAxgEg/CTEKTBMkdsTOBZV6wLOzBNlmDLAgTMbKWE9SB+XEunw8ZqPNhKgbRqEfeRIMr1BBg9Y9sF8hwY01Pq1SQIClQqgFQApJPOSeeC7HPgg8MyBFJmWFYvEm5Gk7T1/lh7NstJqmZbfSET/bqT+gxy+S1V2Adk1KGYLYtJgwT8O0G08xucCeN5rzq60EA0L7EWMNuItGkHlfEIDMjSauwolVPmMaj1QGVihJ1Kw5yYUAmAFNpvi2cOqaqrgU1VUtNydWwA25Ty5jrhpct5fltTUEyViTdYJkSQFsD9RgjmM2lJdTkID1teO25xZTaXLO3ySEQVH7HtcXnFW4x4FDS1Iwegj9VMD5gj2wbyviSk7adQ7RP7MAcFVYESLjEKjKMlaZmb8EztKwcgDoaigfQR+uGKlGtMV6lR130hiFN4uSb3I5A9xjUKldVjUQJMCTEnArN8DQ1EqMzEU2Z4YyJPy5QIxLCBnEn/AIfLJRUqjtBJtAY/CoDWMmFCyJ5Ybp5EN5dDSVYtrcosL5hAZhMnSVS8by1jYzHfP06uYq13W2XBjS5J1D06HpFZBPIidQmIm8zhaeWr15JqVDoU94mo41KpCyNjcRHPAtkCGY4oqMUWAq+kcxA3th3LcTLj0rq7COtze39frAriVBqrLURSS4l0AJZWWJ9O97HHnAM+SrI40IxOiqhhlI/C6G67RJ5nuDjZKUIQW18v/BlipTk9y4C1biMSChBG4NmHuvTuJHfA5mDkmwA5lgJ9hvhnj3EgSsTqAAmfVbm0czMwI72tgflMyxZVH4iB9TjXixZJY9z4M+TLjjPb2XPJ6tIDbixk/wBMZz4qyQo51mDBdY8wggwYWPV1G3pAvOLxwzOTVqqCNKkBbibDS0jlcYBePcsfu6qhTfS2oxaZs0iDKrecca/MdKS8oD4Zk6ZQPVZQY21CD/1KYJvsOUDGDZkAO0bSf3xteUzrik9NQGYKYqESWs0QDvcadUki2+MbzfCq1Mw9N191N/YxBw6AtEPCx6RjzDAhYWFhYhBYmcI4Y2Zr06KaQ9Rgi6jAk7SeV7Yh4kcOzz0aqVaZh6bB1PQgyMQgW4z4HzmVLebQcBd2X1qOd2SQPnGLz9g4mrmZpCoAKdyQNJlxv9feMW7gf2iedl1dSSTOoQWKk7re0DlfYjHFHO6PNejl9Gv1VGUJSDEQAWHYvHYk98Ic21TRLRoXlOuxpU15Qsn5zA2wxmOI6J0uKhkeljAiSbQN7gfT51CrmK5B1MihXCMfiK3iWDEAg+qGWx0kTMY8XhzOGHmVKrgso0LqQgOIOpT6SVvMQJ+oEsLcU49UqsVT0ACRDwWsZLExbYaY3NzgLkc+AR5cvqEEKhYmBtaPV7XPeMF6Hhhi+pcuqg6wRVIJMkwfTqMwxBuLhW3EYI5fwsxWHq/hRToUCQhlZZy1x1gHFEpsF0fErBQIFrXI5fLHuDdTgWXk63YtzLVmn5+rCxdlbJfJT28x6lQqi6XuHeppAJEkAK4Y+oxty74NZTJcS8oAVqa2sTra0dTT35nC4bw4JVUkjmYO9u2LauamnyFr3263xtzYoQflbYrFknJeZFaqasnlPWyms5gsoIWTab3gDmeZxz4e4adOpt2vtsOe3M7T3PTEGoxzmaBI+7EFLWieveCSO0YtNXLejQtgSAT25/OBHzxmNAxlT5jl4BUQEkXBEyR0/eI+dR4kBms24dxpQlQp2sQLnlMlp7e2LzUCqIELNh9IH6CMUzxBwNlqmposTq1qusA8wyxdZvi4mLWKTiqVq+QcMgaQDK5Kk2ViNUgkBlO9gJvNgYxeMlm/uUqBfVUC+k2BYjtsNzbFUy/CnrlNSsiixYawvZgCTeJgDaTtOLVITa60xoSTct+LoLKI5c9sFITo1t3Sqke1nWtVKMFYL8QuCp5kHcgm0du94/iPilOmgWoyqHtLGB+19tu2JuUkAs835G+kC0atz1k9frVhxE1c2z6wtOkCX0lSyhL6aiOupQYsym8+xwtnQguLfuNVqAptRyau2tj5gKO/pII0QxBhVA1FQR2i2D3EdIQ06ZH3SgNIkAG4m0GYkkSRaxxF4GGY1K9mMnSPTBdv7yEyqppAMyBqEA48zFCYTVK/G5/E7Ekam7Wt8sMxY980n0VlltjaJX/EqTJTFQVEYEMShlWO06lPqHbcTyviHxjjMsYWG6xcdCTFzv2E4K5N6VNYX64j56ilWSwvyI5Y24cMITuXKMeScpR8vDAOVyquCSTMndgBsLkkd8O8OSKwCqwcT8RFo31KBax/phz/AIXUVT5cNJA0kGGmReNt/wBMdZV2ooC5QVV9IKsxRV5Kf/UYbACwkAmBatVqJ73GMuAtNghtUpLkIZGmlOudQCOx0hQukOdyQJk7fFAHfDvivh3nZSoo+LTK+4uP1jApuGVCyZj1FgwP3jDU3MmLabW032xbCNSx1GOY+zoIxsONOkg0/wAQk6Eaw1llaSF5iBETtviwZrwfVGW8yrVphUXVFMGpr5rE6RzgRgf5KUq1Va/maFqAmWZVcEmVBHMKRA/TfFh8P5PL18vULQKYd1AYnVSEAKq1NXw6CCB3HTF2ISRiv2iUh5yPqBLKRA5BT6ZMQTBjnsMVLFw+1DiJrZ2S61NFNUDKmiQC0SNpjpyjFPxoj0EhYWPcEuG+GczmKb1KNCpURBLMqEgfTc84EnFlgzCx6RjzEIWjwL4pOVqlHfTQrDRUtq0gx6wJBkQDbp1Ax9EU+ABgHetUqSLNqABUyR6lEkeo8+ePlAY1H7O/EprUv4aoxLUh6JJunQA/l/Y9sFjwLNPbdCsuTw47qs16hRytBy7CmRFzeoy73J9R7fLEw+KKJtTGs3ttEdRcge4GKRTcqZH+/Y9Rg3wdEWlq1rRpo3rGkQxbbUd9zbrg9TongW67QnT6tZvLVM9zHjSsTCoqQbi5P+X0whxl3XVLNFiCCdM2jSPiB7X6X9Jk0V1Npp1YSxJQsC2raLi4AUSZ3x5xTIVQAaVV2AMEGoRyn4toHORgMuTFKNRhT+RuLHkjK5TsrdbLZgsT/Doe5Lme8hbjHuIGdz1VajA1G+Ts24kXG++PMZbZoLdRzjO+hOZj9Te3KMSPEWZYIMvS/wAbEwAOhPVug5YZyRXLUHr1N4sO3IDuTgLm89qqJ52pk+JtES0hWgEkc2B9oHTGnUSTltj0v3E4YtLdLsN8BzCUV0ux1NbWbrO8aj35GLAYMZLLOhIL6l/DMk3Mkkna/IW9tsU5sjRC66VbWjEK1NhpeD1HP3jvyxauAuWy6erUQI1Wk9JEm8Ec8IHBJhIgi2OXpAx274VCiEUKogDlhvPI5QikQG5E/WL2uYF+ROKIRKraSWUMpH4fwknb9b/K+OWp+pKXqgWMiVNtTGRHquRPvtIBmKzlJKgOZIUkdTpBubxEweuGchldKljTCOxlgG1CZ3BnY7x+gxBc1upEXxJnSlLSnxtZQNM/IMwBI3iRIBxWcu+iiklVeuZWFJlKcFFFOoA41NEqdWnfbEnjdD+LrhAZUMAV0qwKyJJvqQiSQ4IIkG+POEVBXztSqTNHLqNM3HplV35yGIO/1xEr6GdBbN50UEWgsSqyxFvUSCQB3kntbC4Hm1aoQRcqAP8ADaP5/XAatUNR2aCSxJjf/VsPZKkVqBpupmF9R9jFl/xEY6mTTYoYtsnT7+5zIajJPLcVa/4PG47WTNVKNSqFAYhSRTUQRKlmKERsvWThJmM4W9VfQN7U11N10JEkbeowMFa9LW/mrTUMQBrkGANvvD6R+L4ATynHWZyhSg1QgP8AiIOpVtzP4nPuYnHKR0tpFrZxmpsuslAPU7t6fZ3WJ5+hBFonEylkgpDgeY2kENHpQf3B8jbe+BVXh4rUgKmovEghmRV/6EU7D2JOGeA+I/Krtlaz6gCQjtEiBMMRaI54uiyZm/EdOnVhySwIDHTIXt0kdB9cWXLGVBBkR1n/AHxVeI+HKJqs5doYqWpyoUybSxEi45GSB2xNo8d0cvQT6SAfUeiIBJX+8THubYCX0Axble454t4JXMV/Nao6i1lP7zbtteBiXR8H5VG1sik9WvAiLDYAAcumPclxFq0sZpUlBJYkSewjbff+eK7414izUK7fAqUXZRz+AwxvudoO3viRTYbaXJhPjLjS5vPV6yCEZoQREIvpS3L0gH54CYWFjUCEOAcHbNZinRTdzE9ALsfkATj6O4LwpMrlGFKVECmkbgfE7T+aBM9cYT9mua0cTodH1If8SMP3jG/52iS9Ogv4VvFzreHMqNxAAv154ZurG18imrmvoYp9sPDBSzqtENUphniLmYkx+IiJ74oePob7SPsvqZ6ktVaqjMU5La/TTZWMkauRBBIMQZi1sY94r8BV8hpZytSm3/Mp6iob8ralBU8xIgjbnCkxpWsSuHZ9qNVKiGGQgj+h7HbEY48wSdcojV8M3fgvGKeapCpTNjYjmp5g/wCr4Pq+nI1jpD/eU/SRIPMgjpGMn+x/Mj+Mai5YU6lMkkCYK3BPa5HzGNrr8G1ZdadIiqDU1NBEwYXaZ2LH5Y2ajVRyYdr74Odi0ssebcuiLw3iNJzURnWmdWm5CmNCqCCTEgjlh1+F+RQKhiwqG8LpUyAggA2sSepjtiu57gtBqp88VKZYknWulfYE/O+CuWyy06Z8p9VORH5QVR3bRP4ZK/rjl0dNBDKCiiAMqkmWmJ+Ilhv2YYWA/FQVqso/DC/9qhf5YWOpDQpxTOXPWtSaLJxbgozNMDXAG1gVPviv5rgVakkNT81RYFL2G0pY2vBUggWvjzLZhkMoxX2P8sF8p4lYfGobuLH+mET0U4+l2aIa2D9XBUauYFMNpVZHpgqY33guZG4i2+JGR4xWUs4ZzYEhgbSdKgtb4vkPTti31WyuZ+KA/U+hh7MP64G8S8I1FplaDypuQxgna2oe379cZJJx4kjWpKXMWccL8RmrUEs8rfSBGr3J2Uf4f6kM54pFKooZPQQZeTvyAlRJ9ptit08qUZkqIFeSaessoifhD7A3kTInfkcNZoyzDStOASabCZ2uIA22tHI85xRZYOIeJlb4VMp6tpuZFucger2wxR8VM8EyZX+zSL2Ny0WHK3PpsIPCOD0qyCKoWsW1BGm6rAQAmDNplTI1EcsNcRylejHmU1sQfMlVBN9iCATuYYXkz3hB9OM5cUqtSnTppWPpDSGa9j6gNUf07Yn8LyIp5ajTIg12Dvy9Ngo+kHATJ0mr5jy9CEO28fhYaiQYDD0wSJImO2LVSJrVnghVSAojYCRBk72m2DxtRlbAyRclSAIylVzUpsxGkOQoBUHS0QNO5gTfFh4LlFdFBQFVkgmYvH4ecEc4iRyxD4zTJZKtOStSbj0w2mG/7lH+pwY4FRHkJBIAJMc9z8XuCLe2Au+w6roYrcQCVSq09eixJYLBiYRYiQCOm+CkpWoyLrUX9CMQM9wdGcsGdWeJCkXIBEwdjEiRh9TpAQSAoEKp2A2LN8vniwd3sZ/xatVoMyGQw2IJEjqp9sDq3DqdZhWpagwI1Bh/d0zq6nnMyZjfFq41pr1gUBYN6Rb4yDfSDvb8TQo5nEvI8P8AK0qAGqkEjTGmnErI6tyLcgDGJ2WRMjw9EA/imLEXCXb6gj0giPSbnnaVwSoLRqkwpc8y5Jgf9OwG8DDmd4dA2Dm07apjmVi89cC8/nRSQ0VMFrswMkA2AG3qP7XwyXhKPvYr+pu5qjjjHE/McIkFFaI2DN19P4VP6/Kan9onEmXhVSxBqOqlttQJkj6L+2LXwrgk/eMNKyTpURtaL8jO/v2xUvtyzbNkqCgAU/OsR1FNgB+/0wmPYffLMSwse4tf2e+CW4jmNJkUkguRuZ2Re7Qb8gGN4jD3wWXr7DvBPrOcroCpQilJ+G8FyOUwQO2o7ROk8Lqr/GPULSHL6SQAbbkmdgsgYfznl5agMuqggghwG0mCIsRcWsO0Yh5VkDBqTqrARprDf/GDA+gxfhzcd1cC/Fhe2+Q/ngalOPhMhgd1sQwBjkYg4GZPJA+YXKOKkKVsy6VEQ0/ETJJkY7bixpgtVptSm+tTrQ95FsDMz4jQU9aKdbDcrpHWZ2PsDOEMYrMx8T+AsrmM3UGVjLwdIABZHYGGgTKXMAC3bAKt9kOaV6aGpRmo2gXeAb7nR2O04vfAst5mYK6yrCWmATIabAnfBHgmvMZ5GawQ6gNgIBIEbarkn/bBW0EdeCPsvp8PUtUqO2YcQalOQqrIOlREkTEk7xsBvbv+ELclkqBe2lxG51JecRuNcRdKiqsCBMkT0mLzzAwdp0iUBbmPUDvcbT0nA98i1O5OK9is0MxXCjTUYhiFCn1A2HJptJA3m+JHHKwFQIsAlZMQAxLImw/TEfhsqWZiNNFSRJEBiYH6kmT+XDVbMq+Zp6HDAtSQQVMgaqjGJn8PMDFMYM8Qy4erUYGQXbvzPfCw1mM1XVyCTY89B/Vr/XCxrWtypUmZHo8TdjQGJdLIEgHriICO+CWTzsDsMdWUn7HPjBe54vB5+Ix3jHSZmpRPoeV6G4+h/lhzMcSJwNdyTa+F05eoZxH0h2nxunUXTWQQd7al+huMRM14TpuNeXYD+7ZlPbqP5YG+4jHdKq6GUJB7Yz5NHB8x4HQ1U1xLkH5vJtSaK1PSC0lxYWnTMyp2A5G46YVXNVqlI0WbzKcgktBGmDcPMiL2YyCN9xiz5fjRI01kDDmQB+q/0wxX8OUKktQcIbypgqZ3lTce/LGCeKcHyjbHLGXRB8PU9Pn12BBANNZIN25AgbAR+uJ/DeJFWLQGJHrGxMfiXv1Hz6xBqVAtNKSn0puR+Jju3tyGGVtjfj0qePzdsxZdS1k8vQfGepOCgQlHu5UBAnPUXsNQ3gScQqGcqZWpBg02Hpb8LXJ1doG49+2OaGSrZiNyORayj2/yxNNehl1NOpU85pny1GrSd5A5fM36Yy5MMca9Vv4NOLLKb9PBOyOcNbUNJT8xEwZiCrjr/ORj3MU6cim1QIzWVVIBk8+ZJ7nAetx93BUfdRYU6fxe2uNIPZRvaZtiBncoaZBZSjkFwxMkxsWJgyBMSeg54z0PXAWoZNUfy6Xxz967TPfuBz+WHstnR57ODI06ZAJax3ZQJEkkkgEYbz2Y8zLrWQAa4WrG8jl7T/LEHKZcAGo5hEv7n/X9MaMeGPhucmZp5ZLJsiibxXOLRVnFy9lH5jc/S5Y4q3DaBrVZYkiSxMRO0kz7kdgbcsd8Q4icw2okrHeNK9BBuWtM9u2HuE5kKrD1eqwYjYDlB5TeLe2Mg+7DdfiAEAlgo2IAix2n6YjVeC0MzTZKg8yi5uhG7XiGmQR+YXA546ymUbV6G9LXNmjuQTz/ANcsd5ziflABbs1lXoI/+47k4oIzjjH2PZYV4pVaqpzUlX09y+kEDlcE98aD4b4JR4blx5aaWPwg/EZiWc7knn0sBh3g2SAU16hkAz/1Nyt0GwHW9wAcMZzMmoxY/IdB0xs0+F5Xb6Rmz5vDXHbGqrlmLEySZJxzGPBOPSx2x2brhHJ23yxyjmXT4WIHTkfcbYdyuTSsx1Ki2kupNM+5j0n5jEV6mkSQSB0BM9gBfEjhx1S1SgYPwiGGkRsSTMn2j3xg1jglVcm3SRld3wMV+GU6Tfd1lBBCqWUgnYAB0335qZnEfLZKrln1hZFwSLja51IGg6pN1GJeYrIrfeBtX/LHwkTb0kyS19OqLSeZnE7L19KtWeIQBFAsNUQIncKJN8c6MW038HQlNJpfJM4RxFK6qTpLD8LxrB2JkCJ9hiTxbigpoywdRVoU7dAxPIEnArIZV639sqsB+IArUHQBlj9ZxxXyKuQq1SSTAFTpIsGAMxEjblOATCTQK4hwiq2TpBEDa3NWomqGaBpUC4J3ZrHcjfAvgeWRcyTWLUKYQpD76mER8ItGs3Fgb97BxbMaqkLZEAVB2FpwymV8yopd1BAIUFS7EBQWgkwov8/lh+TA4RUm+xUMylJxJDMjEk3JJ787X9seYYaqQYFgLQMLGuOkTSbM0tTTfJHGHnOFhY2syRGmOO0O2FhYnsWuzh2M4dOy4WFiFjiHCqDCwsSJbGBghwKmGrqGAI6EThYWLy+li4epBDx3mGTKnQzLsPSSLfLA1Muv3J0iZTkOe/1wsLHn49ndfSJXg5j5VZvxDTB5j0nY8sBnctBYltQ9U3n1JvO+5+uFhYNgBvgY/wDKZkcgf5DEHxVahQA2JEjkfSTthYWGP8r7i3+Y/wBCuZE2X3/9lQ/uMN5qqRVpQSJRCYO5IMk9zhYWM7KLbwiof4eoZMgmL7WGAmXu7zf7sfqyzhYWBQ19Fi4wIKgWEG3zj9sC6u2FhY7ej/KX3OTqfzX9jxeeOWN8LCxqFD+Gq+FhYJi2e0RIM8rjseo798Fqi/8Al6Pdj/8AkUftbCwscvV+l/qv2Ohh7X6P9yWKQfLNqAb0sbib63vfngPk/wD4lu1FyO3o5dN8LCxgh6kaWQTg5SWMuzfiAYA89+uFhY6Ws9MTLp/UwO2+PMLCxuXRzpds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 descr="C:\Documents and Settings\Administrator\Desktop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2969" y="1698173"/>
            <a:ext cx="4243631" cy="31786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LUCK</a:t>
            </a:r>
            <a:endParaRPr lang="en-IN" sz="3600" b="1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LOTTORY </a:t>
            </a:r>
            <a:r>
              <a:rPr lang="en-US" dirty="0" smtClean="0"/>
              <a:t>TICKET.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Adrustam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+ </a:t>
            </a:r>
            <a:r>
              <a:rPr lang="en-US" dirty="0" err="1" smtClean="0"/>
              <a:t>Druistam</a:t>
            </a:r>
            <a:r>
              <a:rPr lang="en-US" dirty="0" smtClean="0"/>
              <a:t> </a:t>
            </a:r>
            <a:r>
              <a:rPr lang="en-US" dirty="0" smtClean="0"/>
              <a:t>= unseen.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Unseen - favorable / unfavorable.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Unseen for physical eyes.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09600"/>
            <a:ext cx="6641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Indirect Evidence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1618" name="Picture 2" descr="http://t2.gstatic.com/images?q=tbn:ANd9GcTek_JvatMImmWPyRZsINTmYYcnfNSrVYpwm61sC0obee6AN1cU"/>
          <p:cNvPicPr>
            <a:picLocks noChangeAspect="1" noChangeArrowheads="1"/>
          </p:cNvPicPr>
          <p:nvPr/>
        </p:nvPicPr>
        <p:blipFill>
          <a:blip r:embed="rId3"/>
          <a:srcRect l="22222" r="24074" b="2602"/>
          <a:stretch>
            <a:fillRect/>
          </a:stretch>
        </p:blipFill>
        <p:spPr bwMode="auto">
          <a:xfrm>
            <a:off x="3733800" y="2353206"/>
            <a:ext cx="2209800" cy="3209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b="1" dirty="0" smtClean="0">
                <a:solidFill>
                  <a:srgbClr val="00B0F0"/>
                </a:solidFill>
                <a:latin typeface="Bookman Old Style" pitchFamily="18" charset="0"/>
              </a:rPr>
              <a:t>BAD LUCK</a:t>
            </a:r>
            <a:endParaRPr lang="en-IN" sz="4800" b="1" dirty="0" smtClean="0">
              <a:solidFill>
                <a:srgbClr val="00B0F0"/>
              </a:solidFill>
              <a:latin typeface="Bookman Old Style" pitchFamily="18" charset="0"/>
            </a:endParaRPr>
          </a:p>
        </p:txBody>
      </p:sp>
      <p:sp>
        <p:nvSpPr>
          <p:cNvPr id="19458" name="AutoShape 2" descr="data:image/jpeg;base64,/9j/4AAQSkZJRgABAQAAAQABAAD/2wCEAAkGBhMSERQSExIVFRUWFxQVFxUWFxQVFBQUFBQVFBQUFBQYGyYeFxkkGRUUHy8gIycpLCwsFR4xNTAqNSYrLCkBCQoKDgwOFw8PFykcHBwpKSkpKSkpKSkpKSkpKSkpKSkpKSkpKSkpKSkpLCkpLCkpLCwpKSwpLCwpLCksKSwsKf/AABEIALoBDwMBIgACEQEDEQH/xAAbAAACAwEBAQAAAAAAAAAAAAAEBQIDBgEAB//EAD0QAAEDAgQDBgQEBQMEAwAAAAEAAhEDBAUSITFBUWEGEyJxgfAykaGxFFLB0SMzQuHxFWKCBxZy0lNjsv/EABgBAQEBAQEAAAAAAAAAAAAAAAEAAgME/8QAIREBAQEAAgICAwEBAAAAAAAAAAERAiESMUFRA2FxEzL/2gAMAwEAAhEDEQA/AFjXlVl+uyJtmcFcbNEr0l9xEbKdvsr7q30XbenoqiROm5RudiiaFLVWXtGBshoDZnRWD4kTZWinUtNZUkWMBKMfo0IelT1RNYaBDRTUf/ERV5UhnohDT/iIjE2wz0WmQVufCiWgZdQhbVstCNdT8IUA9VrY5IbFXju4lE1Ag8ZPhCVb0BwpwDwTwT19QPBe06bLOUHRJ20UMLxNxcWz4Vnn6HCt72bbqVtRQEAHksn2SpyPMj7rehnRHH0ud7Ka1prodFU6zJ5aJy1k8FzuhqIW+2NhMLfXmmlvWaGwQp/hG8lRc2TYc7XY/ZVtq6XUizKNtf8AKAu208j3ACc0fYLP3Nw8EtBcIAVOH3RNTKZIknnr1WZ7ax28uw2q7j8A9BqU5tLhjml4O/0PFKKuDGq98GPHl9AJJTvCsMNOi1nUn6rdva6wBcVprM6AlBYoSatIdZ+SOfbF1wRoMrfuh7qhN1TaTs2Uy9hpMIJNKTzKUXw/jeTZ+Z/stBbU8tMAJE7xVn9MoXOnh7B42+KcDQwB814wGNBOsCeeqq7Sn+H1JAVtSiA0c4aJ8gFm+nX6YSjdlhTdnaBhEOas7dOQwrFbxz3Ghu8RplugUaFZqQOqyjKdRWKcjY3QB0XnXZcJKVOqIlrvCqwymdLEI20VveEpNRdqE1puRWp2stXSTJV1R2hMpcH+JFB3RDQahq4kqnGb0CmURbnVyTdpanhhajny6H4Fdh7NBsnXhyarNdlNGJ5ekBhI3Kqp6cquY8ANIkJJjYiAvYQ/xO81DHHahLN9AmNGV2nBFYZhjGsDwNSh6fwOTS2/lNHRY5+muBhgfaJ1J2wIGuubX1AhfUbO+FSi2oBAcJ14LA4NRZlGcNLeIJAW0p4lQLMgIAjbTRM9DnBVK9pxGcA8dV78Ywk+IfNZm4oCSWkR5ockc06PBrfxIkajiu3D5pO11Ij56LJZjO+nmrat5A1cQJHHqEU+Ll1hNTxmSNYk8QgcCtXvriAcoPiPSU1r4+18sB0aIDidzzXBXyNcWPHwtiOfE/dMgNsKpiCY3fVP1hXV7trDBOuyR9mKz3OaC45QHGPMplfPYSJA9lN9gqoVi6rVc3U7BDMugLolx2bHqnLMOpt7wgxBHHoleAPD7qts6IE/smVNVTd/DB6JLbtmo93+4/QJtXqNaACY+iT2VfwudEyXbeZXOniV48ZyAkAZgSmD2hwXMQwN1UsdplBkjor6duGs980X06a+V3TELkKNvGlD02rpK52dqHtKIZso1qZ6q6kwxqFasqVJklMqdKGFU2NEblX3bwBoUa1ONzUsPtpK0Ywprm8knw6qABKe0bxuXdRzCynhAzxmTihgTQJJJS+yAzl2ZOhcjLukds7Xw9jScrlncdsc0Ba59NgBPFIrymXVG+HSVQXtXhmEmk0BGXFqSIdpKeOptAGoQeK3bBAkKLOf6cKR0dMpXitSXBaSvTB8UhZnFI7xOs2PNH8IpjSMMb5JLe1ctHeNVdgly94AJJXPm1wbC1ty4N8BIjfXRFtaHjWnPUjLPVPez5aKQBiUc+2pu6eST5fBPZYNI8L46SvOwRzXSXPPqmX+mN4PP0VLrV4PxLO1TA7aNMbh3qVRi1Jr6WVm8jkmAucnxAOnaeiIbeUHCXNA+SdVYn/S6jdS3TXUeRS9zntJ1I0X0Z1nScJadDyO6VPwsVWFzWyCY1ifDpuFry+xhT2XqPNamAT8LnGOQlC2teo64ALj8es8BOqfUDUt3ZhRE5coOm3zQOSnJJa9jiZkR58U7owHjeKvDq8O0LmCOB5/ZG9gWO7x7nDUjN6TASjEMOL3HL8JIdJnNoNk7wd7qNF7yIflY0dTqY0V6iwNiOBVLguuLl7gSTkpAuDWU5gA6Rm29Uq7N4tVp1XWjnFwBHdnT4XE8eI2+q0eN4lUbRpyQHeFxaZzSNZiYj0Wcw6s51yHv3GYknQyAf1XHhba68pJxj6Kand0SSZgT9EuxG9y0A+Py6eZCzWKYrUbTeXO8J4fJZvFe21ap4RDWcBuYG0ld5+PlycPKcU7qoY3Q9Jik10hXW1QLl6d/dQe1TDwp3RGXZBMeVRcurhlQOmi5VtCdSV61Gi7diYCt7OdC7WkyNXJrRtaWgmVnGzwR1rVf+aFuMU9tWMDj4ZTBtUaQAFnqd1G7tV23vQDsT5q0Yd3tORuAln4fXVwUKuKvdoGgIV1Go47FQH3TgBuCktxZte8OJGnBMPwIA8R1VAqsadiVJ6oyRoAkN/YOc/b5JvWvidtFR3knqmK9gb3CQaQzAmNYCqsarWt0bkjnomF7jjKUNcDPJLi81zDWuAPGNAFz5GNh2dxqntnY47AA6rQf6iB/QfQhY+17OlgY5r4A1LjBMo2viXcMmpWa6fzNEnyaNStCn1xjrGauDh6JVf9sKdNpcSejT8R9OAWfp9pX1qmWlSaRzOk/sr6lqSfHaUyTuZJTkH8Df8AcdWvVbUeclNskN1I9eaZDGmOPxNCrDGHQ27gBpvA9JCPtcEpnxVBlaBOUxJ89NB909U9wJinaosY1rQHPjNESBTGpc7z1Sp3by7t3jOwCmSCGGmWCD+U8dDuJT+yqWwuGBjWEkvD3HxOIbTccpJ4Hw9ISf8A6hY6wVBRzF4GrmOA+IunKHaENA9dd1i3LJI3OOy2tb/qFRzJzUiC2YkzBE7JQ64cackMkOj4uEIe0uqNaiXtBa7QFpM78um67UsmCk10buOnDRa4yRi0xwK1dXqhhADd3EO4Bb62smUxDGgff57rPdi8MFOk6rGrzA/8W/3laN1cZC7hErVc+VtKa9tSuKz2vpB3d5YJkjMRO207/JS/7Zo6lwLnH+rYieUKOADWq48XT8YeIAjfhsja94AQJ3IHz0RFdfL/APqRTe2rSotHhI0I/qdMQfKR81iLqgWPcwmS0kE8NNF9l7a4W0021SDNOXCN5DT+6+I3F9me5xB1JPzMr0fj5dYzY0uURCnSbCtFGVNrF5MejUHAkQqvwsItrVZITIrbQmaFbn0UiGrxuGjSE5B281pKsp0yhql6eAVD7p3NQOBkaJc4KtmLUmnQFyQvMqLN04PJsrfH28GAKZx9qy9N6uZVVh0fc4kXTAQoBJ1KrdXEckruu0dNkxLzyG3zSNNiNVJrg3VxAA4kwFjbntdVcfCAwfM/MoC7uDU1Ly7zMqGtPifaWmHywh0chp80qHaCtWcMz8rZ2boI9NSkfcuiQDCYYZbZnAcvRWDa19XtO4NFOgCIEZ3an0Gw+qotcJdUdnqudzkySfmp4ee7Emk15H+7byTJ2O86fLTNKsvwZl9irdtOmP4cDhMGfVEs11lv2StuM0/6muHIaH0XMUxkUWAtb/EIkNOzRwc4c+QRla2GOIYl3MMjPVcBkYJIH+9/TkEt7Z4qaT20muJIpjMTxcXFxJ6/+yWdnGuqXVOpUMuLp13PGUt7VYqH1HVN5JAHQHQeQEJzGd+THsZek3lPMYDs8u/L4Hku+U/RJ8RrB7y94h7nuOdxMEPeS3NuAGiBoB6ofsvdE3AiR4XzyPhIS3GXk1qgnQOcAOAgqFvTY4K59OpkeI3adeI001gjr0W2tKPe9xSB+JzpjlOp+QKytC2i2pVjlJeWNBlznw0EDMXAQIbw5rb9j8OYyqx9R0ZabiwHiXEyZ6D7p/p7bOsBTpQ0ABjTA5ABCZiy1BJJOVu0E+KOfms92p7RkkUmu/hkjO4b5ZEtbHROcVvKVe3cKVRlTY5WkPMAg/BMo/bOM1jd46na1jqAXsBOUMMHMeG+oXzodsH0XtNJxbBE8iPI6LVdosQo/hK9HvWd6Sx7QMwkN3EEnbVfLC6QtcfR5Xt9Gsf+oT6rh3xFQOlpaSRE6AgDT2VhMTA7x4ZtmdHlJhAseWkEcFY+udxutzpi3W9ddgKBv+SV5xzXu+XHxdPIx/FErorJe2oSrWUnHcpxeVE98FwVui8y3CtAUlRzFRLFc4oavXDRLjCQ4WrgKWV8cExTaXH6Jdc1azvidlHJCP7nGqVPd2vIapYe1LnnLTaB1KRVbQTJfpzVdEgO025q0GlxeVHuyueT0GgV1xbhtMwlVKoM0iYT52Xus0ILOuZC7TlSrXEnQQrrKnmd9VRDcOuyGlv+V2wxDu5MAk81RaMLi4BCv8JI5LczWa2WBV3V3GQIHSNfROn4YANWAa8CSfus92WuhTpklsknr+if3OI9ywOI/iu1awknKD/U79Ai7a3xzEbru7YZi0GqdWtJkU/97uvIJJaUH16s/EXGddzxJKGqVDUdLjOsk8z+y0WEX9OmNfi4mNhykK7g6ovDsLfTeSwDNBaDqd9yAVh+1mE1KLmB43zRHpvBOq+mWGK05kvIDQSRBgtAkkyNvJZPtH2j/H16DWSaRq0WCWwWvzeIg8iHAf8AErneV3034zFeA9nBQpuc9oNUgSd8gkeEdeZ9PNHiuG02V3/E46Eh7ckOc3OYEmRroeI1hfbcMwmmylVe5uYOGSHcRuRptJj5L4/2zxsXF48OpijkDabQP/rkNzHnBA5QAFTlrNiNjiDy+lRLhDCSJ4galg6alfQKnaplEMlsuhgcRu1jhGgJ3zQfRfJm3gFzTcNYIkDqIIRVrilSpXmo6c0DhAgaAdI0W7JYpyytdi2JaNgjfWRrtwHOUiusfaCWkcN4BK7i9yMrfENC6Rx2GpHqs9ctdUMsBOWSY4Abkrpkxna5cFmaWO3mRt/ZB06kFebVIPNX2eHvqvysEneNvqssmeAWbXvl5GUaxzJ2XsTtQarsg06I/CcEqt8Tmkabfujn4YZmPolrAzaCtYwBczKQKyFjSrW1EI+4aNygLnH2t21Kjp73qHuMWYzdwWUucaqP4wEE4zuZKNLQXfacnSm31KUPu3PdLyT04IMAqdN0dEAx/GvA8DQ0cylta5c4+Iyq6lVzjqSVe2xMZuCki8iOq5T2KsqW+m6raNCpI03ao2tWfEawg6bI1T3Ci13heQmREoZKNtRDSvYpb5HkBRpfAVRLMOeAHOJ5oJzpK6PhVYKYG7wKiyhQbVd4qh/ls4D/AHu/QJfc1XVHuJdJOrieJ5SqKFYljWgyY35DkOqeYHhJfDnAZAYOsJ/ZL6VGB7CvtzDgXCQDJ6xw30Wtbg9E65P8+alXwamKT3ClmIEgNEneNBxPFZ84fAE/E2VQTVZVa2Ncrmu3MiQf6dNiDsqaVKg1gqBwDWHvKU025i9gDWl3dkQd4PmgqrbcODnF1N0nw1GnKdBuIECZ2KHqXkMc1rmuYWuMiDBy7kGHD/Cy02HZnGalc1muMtpmm0HUS9zMzwRtodF8sxm1L7uq/garj6BxX1PsZSb3VR7CXNfWqOzHcxlBJ9Q5fKLyq9tauDuKlQeRD3SAscf+qeXqBbtkPD27zw6QZVdpcd3UDt4MnqOI+UrQ9lMHfUu3NIho7ykXxIDiCzQHfcmF257BV6VQtJY4cSDEj12XZzwBj1pFJtVhJYXOiIygOAc3yJ1H/FQ7NUnZbh4OgpOBHOdv1Whp9nMlnUpPJdMvAHBzRIgxqkXZSvHfsOzqTvoP7qOEULfdkbICiHQJJOukxpx9Fgm7r6TgDYt2Dp9ySpcRz29VS5vVXud76qkuQ6MbUxAN4oGtjLjo1LGVNNdVEVY2Va44tq13O3KqcRwUcy5mWdLoUgVCV4KIi3dqvXjQDoqc8KIJJ1ToeDOKb2lwCzKlZCvtnZdUodWjuyYSsO0V1xWkb+ioew5VJN1RoAAkn6eivsKhziEAFeyoW7bqAzE7jM/yRNGqG0DzPzSlvVFVPgUVTtGhVUhJCsq/CFdg9pnqDkNSlNLhlnJa0Aa85W5trFtKnAaTw038/PqhezuFhmp/mOAMf1NYdtNwTr9E7dSmWwRGpMjziZWOVb4zFNpagwCHeX2kjzTq3ohrYHslUW9GBIjbTfZXeLouHO/EdeMIO3FkKtBoIkh4I25EO36fYLM9nsIody8OHeVKhy0w8GKbRoXmOpJ65QOq+g1Gu6KsMI4BYnPJh8e9V2P4e3pCmwhrWgnjJJMkkniSvk9/R7y5qwRD6zjM6CSC7X5r6niryKRmNdP3WUqWIM+Fuu8SJ1B1jyC7/i+3PnPg1wBtNtbwkeJzqh1HxESfqicXrt706jh9kJgNqO9+FsAHr0XcStx3p8LeHBdetHZJ2mxAMt3Rrm8Om4kalZ7ALdrba4efjhzRzjLw9T9Fq73CWVWFrgBqNRAP2VL8JYyi9jWiMh89pmeaWcuvmbTqvpWFVG90zWPC37DdfO7SjmqtbvLgPmV9IbZAD4Rp5qHFa57fzD5hQd5qDrYflHRVC3AM5R5KafMWry6F1YxhFeUtFIMCsStdAK6QugqKMIy3oN3dt0Q7QrDUgLWJO4qt/pEBDnVTY5WspaqDtvQaBmft90LcXOY6CBwCIuNRugnMQljBsradMFypB0U2yNUpPir7h0NCoYi7+2Ia3rw5Kir1Z4FMDTMfnC33YXs01tIVXiXu1Ek+EDjEarEdmcGdcXDKcaTLjyA3X263whjQA0kARtHD0WbWuM+a7SytE/CJmSIJ85XGMzjM6ddpInz02VeIW7abC7O6TDRrqXHbzSG/xPUMYSGt03Op4krONNW0wI9wpGp19+/1WKGIP/OfmV43z/zn5n37Kx/m35xsy8c/fv7KGbr79/dY03j/AMx+Z9/4XBeP/Mfmff8AhH+R82gxyrIa2evv6JS1kka+90nvb95cRmOmm59VS29eP6j816eHDJjjefbXYE3xOPQD6/2VF5rUd5pZg9+/xeLl+qCuMUf3hM8enBXh2fLo4lU3lTKxzjsGk+kGUq/1V3P6BU3eLOLCInQjbcH/ACnxHlGY7PUM1y0xsSfkD+sL6AXfULCYGTTql/GCIIOoPp5LSHFzGysE5SGRP0UXHnxSw4x0+qqdjPRGU+UYl1JVmkjMi93amAWRFWlMTqrO5XO5Vi1RctAOipaEU6gq+4KsWq14hT7sqX4d3IqwosbqiLipEAFVZYUKtYKCrMZVla3dAJVdM6pjcPLW+Ju+0qRdSRFOmD0QzDqiWsnQKQm2sWz4nQPJbns7g4rAeH+GNzxPTVZrAeyda4c3KRG5JOgC+tYfhLaNMMGsbnmUXpqdqLPCadP4G5eoAB+yLLYGpd9Vd3Y5pbiV8xssJOjczyI8LeE+eyw6F+LYi0AOl2YginroAdC8xxI2SFtUIW+xI1HlxnoDwHAKoVVuRjTIVR79+5K6Knv371S8Vvfv3qpCr79+9FDR5f79+q9n9+/VA98Pfvy+ajXr+Exx0+ZA/Uqw6gas689fmu94hgugrs5nmEu0d5/olld3iJ6n7o3CT4Sev7JZVcJPmfuj5Pw4XKt5XS5VuKgpc2DKl3i89VkqCReoErhK5mUitTAXAFILBdAUwxcAVjQnE4KamLaVbTpc1YOQSA34UL1w8tbATK3si5evLCAo4zJEoaozVGVWHMYR2G4QP5lXRo1WKUcHw0NBq1NhwS7FMRNV87NGwV2LYnnOVmjB9UuFPihOtKa4LSD6gBGnFKmtWg7PMDZeR5LXH2K2tliTqLctPwjoApnHav8A8h+iQm/Cj+OHNdMg02u+0VRgLjUdp13SIXdV4Jc4+I5nefXTgEFdXnevDRq1v1P9kZSascsamrWsPNW+/f2XGAq5g9/b91kq2g8v8z+/2XZ6fT3wkoho4e+n0kqbWzwj+/7NH1UgoPT3v+yhdugAdSfl/c/RG5ePv8x+gASy6qS/yAHz8R+pTPYr0r1N264CvUuPmV0ZN8M+D1KTvfv68+afYf8AyR6/crOAoaqRK49RnT+6rc9TLpeoF66TKgpPEqJcvSokqQQKbQuBTas4k2NRFOnG69QCsbulLaVEuTC2sRuuWgTBiLWpNcMNCU3txMo3ESlVTZEPL6K5AJJVGIYk6oMo0aOHNX3nwpW5FZVhuqY29NjRLtuqFsRqp4jwUldSr3j+n6JwysAABsk1h8SYVVriKI/EKmvdZRpudAqFE/G1atEhlY0Mrep3R1NyqYiaQ/Rcm0s6mKvv7/soBSG3vmkr21ufud/porO9HvqZP0ACoP7/AHXan7/opCe8098fEfoAkrakknmSUzq7O/5f/kJSzgt8WeS/OpU9AqxsiGjT0WmTm3EUR/4z+qzg2/ytOf5X/H9Fl8yGq5Gn+FVKs4KBSECoZlYdlWTqhPQolTXFB//Z"/>
          <p:cNvSpPr>
            <a:spLocks noChangeAspect="1" noChangeArrowheads="1"/>
          </p:cNvSpPr>
          <p:nvPr/>
        </p:nvSpPr>
        <p:spPr bwMode="auto">
          <a:xfrm>
            <a:off x="155575" y="-846138"/>
            <a:ext cx="258127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 descr="C:\Documents and Settings\Administrator\Desktop\tra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981200"/>
            <a:ext cx="5449120" cy="3739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BAD LUCK</a:t>
            </a:r>
            <a:endParaRPr lang="en-IN" sz="3600" b="1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80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 smtClean="0"/>
              <a:t>Material people -  invented word.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Unfavorable unseen.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Unseen to physical eyes.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Completed third eye – no bad luck – deserved / undeserved.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Spiritual master – no suffering.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b="1" dirty="0" smtClean="0">
                <a:solidFill>
                  <a:schemeClr val="accent3"/>
                </a:solidFill>
              </a:rPr>
              <a:t>SUPPORTED</a:t>
            </a:r>
            <a:endParaRPr lang="en-IN" sz="4400" b="1" dirty="0" smtClean="0">
              <a:solidFill>
                <a:schemeClr val="accent3"/>
              </a:solidFill>
            </a:endParaRPr>
          </a:p>
        </p:txBody>
      </p:sp>
      <p:pic>
        <p:nvPicPr>
          <p:cNvPr id="15362" name="Picture 2" descr="http://t3.gstatic.com/images?q=tbn:ANd9GcS0n__h8j39WrdT0KavReUk7hbaak-UGBSMcPSbkaNn2d6RPk6ad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133600"/>
            <a:ext cx="5823232" cy="2857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SUPPORTED</a:t>
            </a:r>
            <a:endParaRPr lang="en-IN" sz="3600" b="1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467600" cy="4419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200" dirty="0" smtClean="0"/>
              <a:t>Able </a:t>
            </a:r>
            <a:r>
              <a:rPr lang="en-US" sz="3200" dirty="0" smtClean="0"/>
              <a:t>to do on his own.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Supported environment.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Good past balance.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Below 40% deviation from purpose.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Physically, mentally fit for basic guidelines.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NON SUPPORTED</a:t>
            </a:r>
            <a:endParaRPr lang="en-IN" sz="4000" b="1" dirty="0" smtClean="0"/>
          </a:p>
        </p:txBody>
      </p:sp>
      <p:pic>
        <p:nvPicPr>
          <p:cNvPr id="9218" name="Picture 2" descr="http://t2.gstatic.com/images?q=tbn:ANd9GcTOc6YEHFTmErhgGz_Ed6yT4RRuvpwpwxgE7mn_7HyWV66E3Eie6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981200"/>
            <a:ext cx="3733800" cy="4114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 SUPPORTED</a:t>
            </a:r>
            <a:endParaRPr lang="en-IN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200" dirty="0" smtClean="0"/>
              <a:t>No one supports your </a:t>
            </a:r>
            <a:r>
              <a:rPr lang="en-US" sz="3200" dirty="0" smtClean="0"/>
              <a:t>path(Family restrictions).</a:t>
            </a:r>
            <a:endParaRPr lang="en-US" sz="3200" dirty="0" smtClean="0"/>
          </a:p>
          <a:p>
            <a:pPr eaLnBrk="1" hangingPunct="1"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Material &amp; Spiritual </a:t>
            </a:r>
            <a:r>
              <a:rPr lang="en-US" sz="3200" dirty="0" smtClean="0"/>
              <a:t>Situation.</a:t>
            </a:r>
            <a:endParaRPr lang="en-US" sz="3200" dirty="0" smtClean="0"/>
          </a:p>
          <a:p>
            <a:pPr eaLnBrk="1" hangingPunct="1">
              <a:buNone/>
            </a:pPr>
            <a:endParaRPr lang="en-IN" sz="3200" dirty="0" smtClean="0"/>
          </a:p>
          <a:p>
            <a:pPr eaLnBrk="1" hangingPunct="1"/>
            <a:r>
              <a:rPr lang="en-IN" sz="3200" dirty="0" smtClean="0"/>
              <a:t>More than 40% deviation form purpose.</a:t>
            </a:r>
          </a:p>
          <a:p>
            <a:pPr eaLnBrk="1" hangingPunct="1"/>
            <a:endParaRPr lang="en-IN" sz="3200" dirty="0" smtClean="0"/>
          </a:p>
          <a:p>
            <a:pPr eaLnBrk="1" hangingPunct="1"/>
            <a:r>
              <a:rPr lang="en-IN" sz="3200" dirty="0" smtClean="0"/>
              <a:t>Physically, mentally not fit for basic guidelines.</a:t>
            </a:r>
          </a:p>
          <a:p>
            <a:pPr eaLnBrk="1" hangingPunct="1"/>
            <a:endParaRPr lang="en-IN" sz="3200" dirty="0" smtClean="0"/>
          </a:p>
          <a:p>
            <a:pPr eaLnBrk="1" hangingPunct="1"/>
            <a:r>
              <a:rPr lang="en-IN" sz="3200" dirty="0" smtClean="0"/>
              <a:t>Bedridden, executive job, new area, child baring etc,..    </a:t>
            </a:r>
          </a:p>
          <a:p>
            <a:pPr eaLnBrk="1" hangingPunct="1"/>
            <a:endParaRPr lang="en-IN" sz="3200" dirty="0" smtClean="0"/>
          </a:p>
          <a:p>
            <a:r>
              <a:rPr lang="en-IN" sz="3200" dirty="0" smtClean="0"/>
              <a:t>Individuality important.</a:t>
            </a:r>
          </a:p>
          <a:p>
            <a:pPr eaLnBrk="1" hangingPunct="1"/>
            <a:endParaRPr lang="en-IN" sz="3200" dirty="0" smtClean="0"/>
          </a:p>
          <a:p>
            <a:r>
              <a:rPr lang="en-IN" sz="3200" dirty="0" smtClean="0"/>
              <a:t>5 to 10 </a:t>
            </a:r>
            <a:r>
              <a:rPr lang="en-IN" sz="3200" dirty="0" err="1" smtClean="0"/>
              <a:t>mins</a:t>
            </a:r>
            <a:r>
              <a:rPr lang="en-IN" sz="3200" dirty="0" smtClean="0"/>
              <a:t> per day – daily.</a:t>
            </a:r>
          </a:p>
          <a:p>
            <a:pPr eaLnBrk="1" hangingPunct="1"/>
            <a:endParaRPr lang="en-IN" sz="3200" dirty="0" smtClean="0"/>
          </a:p>
          <a:p>
            <a:pPr eaLnBrk="1" hangingPunct="1"/>
            <a:endParaRPr lang="en-IN" sz="32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WAKE FUL</a:t>
            </a:r>
            <a:endParaRPr lang="en-IN" sz="4000" b="1" cap="non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87044" name="Picture 4" descr="book read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057400"/>
            <a:ext cx="2422525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latin typeface="Bookman Old Style" pitchFamily="18" charset="0"/>
              </a:rPr>
              <a:t>WAKE FUL</a:t>
            </a:r>
            <a:endParaRPr lang="en-IN" sz="4000" b="1" dirty="0" smtClean="0">
              <a:latin typeface="Bookman Old Style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Pleasures - Physical senses.</a:t>
            </a:r>
          </a:p>
          <a:p>
            <a:pPr eaLnBrk="1" hangingPunct="1"/>
            <a:r>
              <a:rPr lang="en-US" sz="3200" dirty="0" smtClean="0"/>
              <a:t> </a:t>
            </a:r>
            <a:r>
              <a:rPr lang="en-US" sz="3200" dirty="0" smtClean="0"/>
              <a:t>oneness </a:t>
            </a:r>
            <a:r>
              <a:rPr lang="en-US" sz="3200" dirty="0" smtClean="0"/>
              <a:t>god.</a:t>
            </a:r>
          </a:p>
          <a:p>
            <a:pPr eaLnBrk="1" hangingPunct="1"/>
            <a:r>
              <a:rPr lang="en-US" sz="3200" dirty="0" smtClean="0"/>
              <a:t>Earth dimension.</a:t>
            </a:r>
          </a:p>
          <a:p>
            <a:pPr eaLnBrk="1" hangingPunct="1"/>
            <a:r>
              <a:rPr lang="en-US" sz="3200" dirty="0" smtClean="0"/>
              <a:t>Purposeful actions.</a:t>
            </a:r>
          </a:p>
          <a:p>
            <a:pPr eaLnBrk="1" hangingPunct="1"/>
            <a:r>
              <a:rPr lang="en-US" sz="3200" dirty="0" smtClean="0"/>
              <a:t>Optimal diet.</a:t>
            </a:r>
          </a:p>
          <a:p>
            <a:pPr eaLnBrk="1" hangingPunct="1"/>
            <a:r>
              <a:rPr lang="en-US" sz="3200" dirty="0" smtClean="0"/>
              <a:t>Creative visualization.</a:t>
            </a:r>
          </a:p>
          <a:p>
            <a:pPr eaLnBrk="1" hangingPunct="1"/>
            <a:r>
              <a:rPr lang="en-US" sz="3200" dirty="0" smtClean="0"/>
              <a:t>Living in the moment.</a:t>
            </a:r>
          </a:p>
          <a:p>
            <a:pPr eaLnBrk="1" hangingPunct="1">
              <a:buNone/>
            </a:pPr>
            <a:r>
              <a:rPr lang="en-US" sz="3200" dirty="0" smtClean="0"/>
              <a:t>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 smtClean="0">
                <a:solidFill>
                  <a:schemeClr val="bg1"/>
                </a:solidFill>
                <a:latin typeface="Bookman Old Style" pitchFamily="18" charset="0"/>
              </a:rPr>
              <a:t>SLEEP</a:t>
            </a:r>
            <a:endParaRPr lang="en-IN" sz="60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89092" name="Picture 4" descr="SLEE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286000"/>
            <a:ext cx="3411538" cy="3238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 smtClean="0"/>
              <a:t>SLEEP :</a:t>
            </a:r>
            <a:endParaRPr lang="en-IN" sz="4400" b="1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 smtClean="0"/>
              <a:t>Voluntary induced hypnotic regression state.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Dimensions other than earth – Energy and Wisdom.</a:t>
            </a:r>
          </a:p>
          <a:p>
            <a:pPr eaLnBrk="1" hangingPunct="1"/>
            <a:r>
              <a:rPr lang="en-US" sz="3600" dirty="0" smtClean="0"/>
              <a:t>Dreams - </a:t>
            </a:r>
            <a:r>
              <a:rPr lang="en-US" sz="3600" dirty="0" err="1" smtClean="0"/>
              <a:t>swadharma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Past / Future </a:t>
            </a:r>
            <a:r>
              <a:rPr lang="en-US" sz="3600" dirty="0" smtClean="0"/>
              <a:t>progression.</a:t>
            </a:r>
          </a:p>
          <a:p>
            <a:pPr eaLnBrk="1" hangingPunct="1"/>
            <a:r>
              <a:rPr lang="en-US" sz="3600" dirty="0" smtClean="0"/>
              <a:t>1hr meditation = 6hrs Sleep.</a:t>
            </a:r>
          </a:p>
          <a:p>
            <a:pPr eaLnBrk="1" hangingPunct="1"/>
            <a:r>
              <a:rPr lang="en-US" sz="3600" dirty="0" smtClean="0"/>
              <a:t>Major sleep – </a:t>
            </a:r>
            <a:r>
              <a:rPr lang="en-US" sz="3600" dirty="0" smtClean="0"/>
              <a:t>M</a:t>
            </a:r>
            <a:r>
              <a:rPr lang="en-US" sz="3600" dirty="0" smtClean="0"/>
              <a:t>inor sleep – In a day.</a:t>
            </a:r>
          </a:p>
          <a:p>
            <a:pPr eaLnBrk="1" hangingPunct="1"/>
            <a:r>
              <a:rPr lang="en-US" sz="3600" dirty="0" smtClean="0"/>
              <a:t>Its an astral projection rather than physical rest. 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http://t2.gstatic.com/images?q=tbn:ANd9GcS48Ta42bEFiUhObvCLEVxgQfxBgrZPdPnHpNZbPcE6drbJVP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76200"/>
            <a:ext cx="32004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INDRECT EVIDENCE: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447800"/>
            <a:ext cx="723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 </a:t>
            </a:r>
            <a:r>
              <a:rPr lang="en-US" sz="2400" dirty="0" smtClean="0"/>
              <a:t>Knowledge got through other </a:t>
            </a:r>
            <a:r>
              <a:rPr lang="en-US" sz="2400" dirty="0" smtClean="0"/>
              <a:t>people/thing.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&gt;Attributed to ear </a:t>
            </a:r>
            <a:r>
              <a:rPr lang="en-US" sz="2400" dirty="0" smtClean="0"/>
              <a:t>problems.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&gt;By means of SWADHYAYA,ACHARYA SANGATYA </a:t>
            </a:r>
            <a:r>
              <a:rPr lang="en-US" sz="2400" dirty="0" smtClean="0"/>
              <a:t>etc,.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&gt;Selected people – constant learning.</a:t>
            </a:r>
          </a:p>
          <a:p>
            <a:endParaRPr lang="en-US" sz="2400" dirty="0" smtClean="0"/>
          </a:p>
          <a:p>
            <a:r>
              <a:rPr lang="en-US" sz="2400" dirty="0" smtClean="0"/>
              <a:t>Speech &amp; writing phases of four levels of perfection.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8879" y="29673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DYNAMIC</a:t>
            </a:r>
            <a:endParaRPr lang="en-IN" sz="4800" b="1" dirty="0" smtClean="0"/>
          </a:p>
        </p:txBody>
      </p:sp>
      <p:pic>
        <p:nvPicPr>
          <p:cNvPr id="58371" name="Picture 13" descr="bik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362200"/>
            <a:ext cx="3756077" cy="2564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DYNAMIC: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 Able to Change the things immediately/when found - less evolution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&gt;Tribal x scientist – story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&gt;Thyroid problems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54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STATIC</a:t>
            </a:r>
            <a:endParaRPr lang="en-IN" sz="5400" b="1" cap="non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0420" name="Picture 4" descr="trib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828800"/>
            <a:ext cx="458323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STATIC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&gt;Understanding/quality unchanged-need not be changed at all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</a:t>
            </a:r>
            <a:r>
              <a:rPr lang="en-US" sz="2800" dirty="0" err="1" smtClean="0"/>
              <a:t>Ahimsaparamohdharmaha</a:t>
            </a:r>
            <a:r>
              <a:rPr lang="en-US" sz="2800" dirty="0" smtClean="0"/>
              <a:t> etc.,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&gt;Unconscious evolution / static to dynamic.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&gt;Inter exchange is a time bound process(over a period of time)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247</TotalTime>
  <Words>740</Words>
  <Application>Microsoft Office PowerPoint</Application>
  <PresentationFormat>On-screen Show (4:3)</PresentationFormat>
  <Paragraphs>293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Oriel</vt:lpstr>
      <vt:lpstr>Trek</vt:lpstr>
      <vt:lpstr>Slide 1</vt:lpstr>
      <vt:lpstr>Slide 2</vt:lpstr>
      <vt:lpstr>Direct evidence</vt:lpstr>
      <vt:lpstr>Slide 4</vt:lpstr>
      <vt:lpstr>INDRECT EVIDENCE:</vt:lpstr>
      <vt:lpstr> DYNAMIC</vt:lpstr>
      <vt:lpstr>DYNAMIC:</vt:lpstr>
      <vt:lpstr>STATIC</vt:lpstr>
      <vt:lpstr>STATIC</vt:lpstr>
      <vt:lpstr>COMMONSENSE</vt:lpstr>
      <vt:lpstr>COMMONSENSE</vt:lpstr>
      <vt:lpstr>EXPERIENCE</vt:lpstr>
      <vt:lpstr>EXPERIENCE</vt:lpstr>
      <vt:lpstr>WARRIOR</vt:lpstr>
      <vt:lpstr>WARRIOR:</vt:lpstr>
      <vt:lpstr>NON WARRIOR </vt:lpstr>
      <vt:lpstr>NON WARRIOR:</vt:lpstr>
      <vt:lpstr>ALCOHOLIC</vt:lpstr>
      <vt:lpstr>ALCOHOLIC</vt:lpstr>
      <vt:lpstr>HOLISTIC</vt:lpstr>
      <vt:lpstr>HOLISTIC</vt:lpstr>
      <vt:lpstr>MAJOR MISTAKE</vt:lpstr>
      <vt:lpstr>MAJOR MISTAKE</vt:lpstr>
      <vt:lpstr>MINOR MISTAKE</vt:lpstr>
      <vt:lpstr>MINOR MISTAKE</vt:lpstr>
      <vt:lpstr>DAY</vt:lpstr>
      <vt:lpstr>DAY</vt:lpstr>
      <vt:lpstr>NIGHT</vt:lpstr>
      <vt:lpstr>NIGHT</vt:lpstr>
      <vt:lpstr>ON THE SCREEN</vt:lpstr>
      <vt:lpstr>ON THE SCREEN</vt:lpstr>
      <vt:lpstr>BEHIND THE SCREEN</vt:lpstr>
      <vt:lpstr>behind the screen</vt:lpstr>
      <vt:lpstr>GOOD</vt:lpstr>
      <vt:lpstr>GOOD</vt:lpstr>
      <vt:lpstr>BAD</vt:lpstr>
      <vt:lpstr>BAD</vt:lpstr>
      <vt:lpstr>LUCK</vt:lpstr>
      <vt:lpstr>LUCK</vt:lpstr>
      <vt:lpstr>BAD LUCK</vt:lpstr>
      <vt:lpstr>BAD LUCK</vt:lpstr>
      <vt:lpstr>SUPPORTED</vt:lpstr>
      <vt:lpstr>SUPPORTED</vt:lpstr>
      <vt:lpstr>NON SUPPORTED</vt:lpstr>
      <vt:lpstr>NON SUPPORTED</vt:lpstr>
      <vt:lpstr>WAKE FUL</vt:lpstr>
      <vt:lpstr>WAKE FUL</vt:lpstr>
      <vt:lpstr>SLEEP</vt:lpstr>
      <vt:lpstr>SLEEP :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asde</cp:lastModifiedBy>
  <cp:revision>121</cp:revision>
  <dcterms:created xsi:type="dcterms:W3CDTF">2006-08-16T00:00:00Z</dcterms:created>
  <dcterms:modified xsi:type="dcterms:W3CDTF">2013-05-09T14:37:32Z</dcterms:modified>
</cp:coreProperties>
</file>