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0" r:id="rId2"/>
    <p:sldId id="256" r:id="rId3"/>
    <p:sldId id="257" r:id="rId4"/>
    <p:sldId id="258" r:id="rId5"/>
    <p:sldId id="259" r:id="rId6"/>
    <p:sldId id="268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9FC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62" autoAdjust="0"/>
    <p:restoredTop sz="94660"/>
  </p:normalViewPr>
  <p:slideViewPr>
    <p:cSldViewPr>
      <p:cViewPr varScale="1">
        <p:scale>
          <a:sx n="69" d="100"/>
          <a:sy n="69" d="100"/>
        </p:scale>
        <p:origin x="-5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313432"/>
            <a:ext cx="5105400" cy="119176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Foreword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4114800"/>
            <a:ext cx="5257800" cy="1524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By </a:t>
            </a:r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Asha  </a:t>
            </a:r>
          </a:p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C.E.O. Admin</a:t>
            </a:r>
            <a:r>
              <a:rPr lang="en-US" b="1" dirty="0" smtClean="0">
                <a:solidFill>
                  <a:srgbClr val="00B0F0"/>
                </a:solidFill>
              </a:rPr>
              <a:t>     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04800"/>
            <a:ext cx="3581400" cy="131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40464"/>
            <a:ext cx="7239000" cy="5465136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Assistance and monitoring of Prakruthi Valley Developments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Establishing Platforms for Academy, ESA,IFSS as part of Mega Pyramid Formula.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7" name="Picture 3" descr="C:\Users\ASHA\Desktop\10432102_791975664169496_1241650439029951482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166937"/>
            <a:ext cx="4019550" cy="3014663"/>
          </a:xfrm>
          <a:prstGeom prst="rect">
            <a:avLst/>
          </a:prstGeom>
          <a:noFill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228600"/>
            <a:ext cx="3276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8001000" cy="94456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B050"/>
                </a:solidFill>
              </a:rPr>
              <a:t/>
            </a:r>
            <a:br>
              <a:rPr lang="en-US" sz="3000" b="1" dirty="0" smtClean="0">
                <a:solidFill>
                  <a:srgbClr val="00B050"/>
                </a:solidFill>
              </a:rPr>
            </a:br>
            <a:r>
              <a:rPr lang="en-US" sz="3000" dirty="0" smtClean="0">
                <a:solidFill>
                  <a:srgbClr val="00B050"/>
                </a:solidFill>
              </a:rPr>
              <a:t> Spiritual Tablet Administration Office </a:t>
            </a:r>
            <a:r>
              <a:rPr lang="en-US" sz="3000" b="1" dirty="0" smtClean="0">
                <a:solidFill>
                  <a:srgbClr val="00B050"/>
                </a:solidFill>
              </a:rPr>
              <a:t>	</a:t>
            </a:r>
            <a:endParaRPr lang="en-US" sz="30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1"/>
            <a:ext cx="7696200" cy="129539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Inaugurated- Administration office at Gajuwaka in June 2014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Actively started work from 1</a:t>
            </a:r>
            <a:r>
              <a:rPr lang="en-US" baseline="30000" dirty="0" smtClean="0">
                <a:solidFill>
                  <a:srgbClr val="0070C0"/>
                </a:solidFill>
              </a:rPr>
              <a:t>st</a:t>
            </a:r>
            <a:r>
              <a:rPr lang="en-US" dirty="0" smtClean="0">
                <a:solidFill>
                  <a:srgbClr val="0070C0"/>
                </a:solidFill>
              </a:rPr>
              <a:t> July 2014.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8434" name="Picture 2" descr="C:\Users\ASHA\Desktop\a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048000"/>
            <a:ext cx="6019800" cy="3040645"/>
          </a:xfrm>
          <a:prstGeom prst="rect">
            <a:avLst/>
          </a:prstGeom>
          <a:noFill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0"/>
            <a:ext cx="2895600" cy="87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781800" y="6248400"/>
            <a:ext cx="1268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</a:rPr>
              <a:t>CONTD.,</a:t>
            </a:r>
            <a:endParaRPr lang="en-US" sz="2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7772400" cy="83820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 smtClean="0">
                <a:solidFill>
                  <a:srgbClr val="00B050"/>
                </a:solidFill>
              </a:rPr>
              <a:t>Vision of  Spiritual Tablet Administration Office	</a:t>
            </a:r>
            <a:endParaRPr lang="en-US" sz="30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7696200" cy="4221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 Platform for performing works of following wings: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Workshops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Counseling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Website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New Center’s Establishment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Cultural Programs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Center’s Maintenance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52401"/>
            <a:ext cx="327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31242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70C0"/>
                </a:solidFill>
              </a:rPr>
              <a:t> Pocket books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70C0"/>
                </a:solidFill>
              </a:rPr>
              <a:t>Audio books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70C0"/>
                </a:solidFill>
              </a:rPr>
              <a:t>Audio visuals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70C0"/>
                </a:solidFill>
              </a:rPr>
              <a:t>Short films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70C0"/>
                </a:solidFill>
              </a:rPr>
              <a:t>Aboard ESA trips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70C0"/>
                </a:solidFill>
              </a:rPr>
              <a:t>Organization Registration Works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70C0"/>
                </a:solidFill>
              </a:rPr>
              <a:t>Website Meetings</a:t>
            </a:r>
          </a:p>
          <a:p>
            <a:pPr>
              <a:buFont typeface="Wingdings" pitchFamily="2" charset="2"/>
              <a:buChar char="§"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 algn="ctr">
              <a:buNone/>
            </a:pP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19458" name="Picture 2" descr="C:\Users\ASHA\Desktop\inde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981200"/>
            <a:ext cx="3048000" cy="2743200"/>
          </a:xfrm>
          <a:prstGeom prst="rect">
            <a:avLst/>
          </a:prstGeom>
          <a:noFill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0"/>
            <a:ext cx="327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219200"/>
            <a:ext cx="8305800" cy="76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ACTIVITES AT GOPALAPATNAM OFFICE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620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Targets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7467600" cy="23621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The Whole Work done till date was completed 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In  the span of 1 year 8 months period.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So far achieved 50% of project.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Total project is supposed to be  completed in  next 1 year.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0"/>
            <a:ext cx="327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4" name="Picture 2" descr="C:\Users\ASHA\Desktop\t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4038600"/>
            <a:ext cx="5181600" cy="27002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ASHA\Desktop\CameraCrittersThank+You+Pup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0600"/>
            <a:ext cx="63246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5768975"/>
            <a:ext cx="5867400" cy="78422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All Core Members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52400"/>
            <a:ext cx="3581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 descr="C:\Users\ASHA\Desktop\i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905000"/>
            <a:ext cx="4162612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17526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	First meet of Spiritual Tablet  Organization conducted on 31</a:t>
            </a:r>
            <a:r>
              <a:rPr lang="en-US" b="1" baseline="30000" dirty="0" smtClean="0">
                <a:solidFill>
                  <a:srgbClr val="00B050"/>
                </a:solidFill>
              </a:rPr>
              <a:t>st</a:t>
            </a:r>
            <a:r>
              <a:rPr lang="en-US" b="1" dirty="0" smtClean="0">
                <a:solidFill>
                  <a:srgbClr val="00B050"/>
                </a:solidFill>
              </a:rPr>
              <a:t> December 2012 at DMC site,                  Kadthal with core team members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4340" name="Picture 4" descr="C:\Users\ASHA\Desktop\meet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667000"/>
            <a:ext cx="7239000" cy="3886200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0"/>
            <a:ext cx="3581400" cy="131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81534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Work Progress for the year  2013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7239000" cy="41148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After 1</a:t>
            </a:r>
            <a:r>
              <a:rPr lang="en-US" baseline="30000" dirty="0" smtClean="0">
                <a:solidFill>
                  <a:srgbClr val="0070C0"/>
                </a:solidFill>
              </a:rPr>
              <a:t>st</a:t>
            </a:r>
            <a:r>
              <a:rPr lang="en-US" dirty="0" smtClean="0">
                <a:solidFill>
                  <a:srgbClr val="0070C0"/>
                </a:solidFill>
              </a:rPr>
              <a:t> Core meet –It took 6 months of time to decide Website team.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Next  6 months Website Handover &amp; commencement.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In Dhyanamahachakram 2013 at Kadthal Organized stall for 14 days.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52400"/>
            <a:ext cx="3048000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7848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Work Progress for the year 2014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7620000" cy="46481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February 2014-Gopalapatnam office Inauguration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pPr lvl="8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                    </a:t>
            </a:r>
          </a:p>
          <a:p>
            <a:pPr lvl="8"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 lvl="8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                                      CONTD.,</a:t>
            </a:r>
          </a:p>
        </p:txBody>
      </p:sp>
      <p:pic>
        <p:nvPicPr>
          <p:cNvPr id="15363" name="Picture 3" descr="C:\Users\ASHA\Desktop\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048000"/>
            <a:ext cx="5847642" cy="2133600"/>
          </a:xfrm>
          <a:prstGeom prst="rect">
            <a:avLst/>
          </a:prstGeom>
          <a:noFill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152401"/>
            <a:ext cx="327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001000" cy="8381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15</a:t>
            </a:r>
            <a:r>
              <a:rPr lang="en-US" baseline="30000" dirty="0" smtClean="0">
                <a:solidFill>
                  <a:srgbClr val="0070C0"/>
                </a:solidFill>
              </a:rPr>
              <a:t>th</a:t>
            </a:r>
            <a:r>
              <a:rPr lang="en-US" dirty="0" smtClean="0">
                <a:solidFill>
                  <a:srgbClr val="0070C0"/>
                </a:solidFill>
              </a:rPr>
              <a:t> March 2014 Pancharatna Seva Program &amp; Website Static content launching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28800"/>
            <a:ext cx="780216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0"/>
            <a:ext cx="2971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7772400" cy="57943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Mile stones for the year 2014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160019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 3 Short Films started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Shooting of 150 patients experiences completed including primary editing.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60 pocket books in progress </a:t>
            </a:r>
          </a:p>
        </p:txBody>
      </p:sp>
      <p:pic>
        <p:nvPicPr>
          <p:cNvPr id="16386" name="Picture 2" descr="C:\Users\ASHA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581400"/>
            <a:ext cx="7239000" cy="2879148"/>
          </a:xfrm>
          <a:prstGeom prst="rect">
            <a:avLst/>
          </a:prstGeom>
          <a:noFill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0"/>
            <a:ext cx="3124200" cy="94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Expenditure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1"/>
            <a:ext cx="7696200" cy="16763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Office maintenance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Shooting Expenses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Material Purchases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52401"/>
            <a:ext cx="327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 descr="C:\Users\ASHA\Desktop\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962400"/>
            <a:ext cx="66294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8382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Support to PSS Movement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1"/>
            <a:ext cx="7924800" cy="1066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	Our Team Worked for Pyramid Party from 7</a:t>
            </a:r>
            <a:r>
              <a:rPr lang="en-US" baseline="30000" dirty="0" smtClean="0">
                <a:solidFill>
                  <a:srgbClr val="0070C0"/>
                </a:solidFill>
              </a:rPr>
              <a:t>th</a:t>
            </a:r>
            <a:r>
              <a:rPr lang="en-US" dirty="0" smtClean="0">
                <a:solidFill>
                  <a:srgbClr val="0070C0"/>
                </a:solidFill>
              </a:rPr>
              <a:t> April 2014 to 7</a:t>
            </a:r>
            <a:r>
              <a:rPr lang="en-US" baseline="30000" dirty="0" smtClean="0">
                <a:solidFill>
                  <a:srgbClr val="0070C0"/>
                </a:solidFill>
              </a:rPr>
              <a:t>th</a:t>
            </a:r>
            <a:r>
              <a:rPr lang="en-US" dirty="0" smtClean="0">
                <a:solidFill>
                  <a:srgbClr val="0070C0"/>
                </a:solidFill>
              </a:rPr>
              <a:t> May 2014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52401"/>
            <a:ext cx="327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C:\Users\ASHA\Desktop\10325332_750221045011625_6844958781130420404_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819400"/>
            <a:ext cx="670560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249</TotalTime>
  <Words>219</Words>
  <Application>Microsoft Office PowerPoint</Application>
  <PresentationFormat>On-screen Show (4:3)</PresentationFormat>
  <Paragraphs>69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Opulent</vt:lpstr>
      <vt:lpstr>Foreword</vt:lpstr>
      <vt:lpstr>All Core Members</vt:lpstr>
      <vt:lpstr>Slide 3</vt:lpstr>
      <vt:lpstr>Work Progress for the year  2013</vt:lpstr>
      <vt:lpstr>Work Progress for the year 2014 </vt:lpstr>
      <vt:lpstr>Slide 6</vt:lpstr>
      <vt:lpstr>Mile stones for the year 2014</vt:lpstr>
      <vt:lpstr>Expenditure </vt:lpstr>
      <vt:lpstr>Support to PSS Movement</vt:lpstr>
      <vt:lpstr>Slide 10</vt:lpstr>
      <vt:lpstr>  Spiritual Tablet Administration Office  </vt:lpstr>
      <vt:lpstr>Vision of  Spiritual Tablet Administration Office </vt:lpstr>
      <vt:lpstr>ACTIVITES AT GOPALAPATNAM OFFICE </vt:lpstr>
      <vt:lpstr>Targets 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All Core Members</dc:title>
  <dc:creator/>
  <cp:lastModifiedBy>user4</cp:lastModifiedBy>
  <cp:revision>130</cp:revision>
  <dcterms:created xsi:type="dcterms:W3CDTF">2006-08-16T00:00:00Z</dcterms:created>
  <dcterms:modified xsi:type="dcterms:W3CDTF">2014-10-24T13:31:48Z</dcterms:modified>
</cp:coreProperties>
</file>