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60" r:id="rId2"/>
    <p:sldId id="263" r:id="rId3"/>
    <p:sldId id="262" r:id="rId4"/>
    <p:sldId id="264" r:id="rId5"/>
    <p:sldId id="276" r:id="rId6"/>
    <p:sldId id="267" r:id="rId7"/>
    <p:sldId id="268" r:id="rId8"/>
    <p:sldId id="277" r:id="rId9"/>
    <p:sldId id="269" r:id="rId10"/>
    <p:sldId id="280" r:id="rId11"/>
    <p:sldId id="270" r:id="rId12"/>
    <p:sldId id="278" r:id="rId13"/>
    <p:sldId id="279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1C"/>
    <a:srgbClr val="008000"/>
    <a:srgbClr val="000000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F73DB-F5C9-4C2C-AE9E-C69A876E4833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B8AA9-5A81-4AC2-B487-7B43F98C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6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B8AA9-5A81-4AC2-B487-7B43F98CA5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96A68-A37A-4A44-8A92-8E3BA07B297A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6533B-5535-44D6-BB6C-3BC874D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96A68-A37A-4A44-8A92-8E3BA07B297A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6533B-5535-44D6-BB6C-3BC874D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96A68-A37A-4A44-8A92-8E3BA07B297A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6533B-5535-44D6-BB6C-3BC874D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6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96A68-A37A-4A44-8A92-8E3BA07B297A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6533B-5535-44D6-BB6C-3BC874D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3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96A68-A37A-4A44-8A92-8E3BA07B297A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6533B-5535-44D6-BB6C-3BC874D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9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96A68-A37A-4A44-8A92-8E3BA07B297A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6533B-5535-44D6-BB6C-3BC874D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96A68-A37A-4A44-8A92-8E3BA07B297A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6533B-5535-44D6-BB6C-3BC874D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5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96A68-A37A-4A44-8A92-8E3BA07B297A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6533B-5535-44D6-BB6C-3BC874D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4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96A68-A37A-4A44-8A92-8E3BA07B297A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6533B-5535-44D6-BB6C-3BC874D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96A68-A37A-4A44-8A92-8E3BA07B297A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6533B-5535-44D6-BB6C-3BC874D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96A68-A37A-4A44-8A92-8E3BA07B297A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6533B-5535-44D6-BB6C-3BC874D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A396A68-A37A-4A44-8A92-8E3BA07B297A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356533B-5535-44D6-BB6C-3BC874DEBE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05000" y="685800"/>
            <a:ext cx="5334000" cy="830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endParaRPr lang="en-US" sz="4800" b="1" i="1" dirty="0">
              <a:ln w="17780" cmpd="sng">
                <a:solidFill>
                  <a:srgbClr val="FFFF00"/>
                </a:solidFill>
                <a:prstDash val="solid"/>
                <a:miter lim="800000"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09900" y="1694846"/>
            <a:ext cx="3962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i="1" dirty="0">
                <a:ln w="17780" cmpd="sng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006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Spiritual Tablet</a:t>
            </a:r>
          </a:p>
        </p:txBody>
      </p:sp>
      <p:pic>
        <p:nvPicPr>
          <p:cNvPr id="7" name="Picture 4" descr="C:\Users\Kishan\Desktop\IMG-20140705-WA000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81277"/>
            <a:ext cx="3962400" cy="100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60207"/>
              </p:ext>
            </p:extLst>
          </p:nvPr>
        </p:nvGraphicFramePr>
        <p:xfrm>
          <a:off x="61415" y="1600200"/>
          <a:ext cx="9067800" cy="380999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114894"/>
                <a:gridCol w="2496175"/>
                <a:gridCol w="1524675"/>
                <a:gridCol w="3932056"/>
              </a:tblGrid>
              <a:tr h="4359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  <a:latin typeface="+mn-lt"/>
                        </a:rPr>
                        <a:t>Zone No</a:t>
                      </a:r>
                      <a:endParaRPr lang="en-US" sz="16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  <a:latin typeface="+mn-lt"/>
                        </a:rPr>
                        <a:t>      Zonal</a:t>
                      </a:r>
                      <a:r>
                        <a:rPr lang="en-US" sz="1600" baseline="0" dirty="0" smtClean="0">
                          <a:solidFill>
                            <a:srgbClr val="00B0F0"/>
                          </a:solidFill>
                          <a:latin typeface="+mn-lt"/>
                        </a:rPr>
                        <a:t> Director</a:t>
                      </a:r>
                      <a:endParaRPr lang="en-US" sz="16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B0F0"/>
                          </a:solidFill>
                          <a:latin typeface="+mn-lt"/>
                        </a:rPr>
                        <a:t>    </a:t>
                      </a:r>
                      <a:r>
                        <a:rPr lang="en-US" sz="1600" b="1" i="1" dirty="0" smtClean="0">
                          <a:solidFill>
                            <a:srgbClr val="00B0F0"/>
                          </a:solidFill>
                          <a:latin typeface="+mn-lt"/>
                        </a:rPr>
                        <a:t>Area</a:t>
                      </a:r>
                      <a:endParaRPr lang="en-US" sz="1600" b="1" i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 smtClean="0">
                          <a:solidFill>
                            <a:srgbClr val="00B0F0"/>
                          </a:solidFill>
                          <a:latin typeface="+mn-lt"/>
                        </a:rPr>
                        <a:t>          States</a:t>
                      </a:r>
                      <a:endParaRPr lang="en-US" sz="1600" b="1" i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47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7030A0"/>
                          </a:solidFill>
                        </a:rPr>
                        <a:t>Himangi</a:t>
                      </a:r>
                      <a:r>
                        <a:rPr lang="en-US" sz="1600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7030A0"/>
                          </a:solidFill>
                        </a:rPr>
                        <a:t>Belsare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Western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Dadra and Nagar Haveli, Maharashtra</a:t>
                      </a:r>
                      <a:endParaRPr lang="en-IN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47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7030A0"/>
                          </a:solidFill>
                        </a:rPr>
                        <a:t>Suvarna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Western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Daman and Diu, Goa, Gujarat</a:t>
                      </a:r>
                      <a:endParaRPr lang="en-IN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47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7030A0"/>
                          </a:solidFill>
                        </a:rPr>
                        <a:t>Kamesarawara</a:t>
                      </a:r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  Rao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South</a:t>
                      </a:r>
                      <a:r>
                        <a:rPr lang="en-US" sz="1600" baseline="0" dirty="0" smtClean="0">
                          <a:solidFill>
                            <a:srgbClr val="7030A0"/>
                          </a:solidFill>
                        </a:rPr>
                        <a:t> East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rgbClr val="7030A0"/>
                          </a:solidFill>
                        </a:rPr>
                        <a:t>Tamil Nadu,</a:t>
                      </a:r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IN" sz="1600" dirty="0" err="1" smtClean="0">
                          <a:solidFill>
                            <a:srgbClr val="7030A0"/>
                          </a:solidFill>
                        </a:rPr>
                        <a:t>Puducherry</a:t>
                      </a:r>
                      <a:endParaRPr lang="en-IN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7030A0"/>
                          </a:solidFill>
                        </a:rPr>
                        <a:t>Laxmi</a:t>
                      </a:r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7030A0"/>
                          </a:solidFill>
                        </a:rPr>
                        <a:t>Prasanna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South</a:t>
                      </a:r>
                      <a:r>
                        <a:rPr lang="en-US" sz="1600" baseline="0" dirty="0" smtClean="0">
                          <a:solidFill>
                            <a:srgbClr val="7030A0"/>
                          </a:solidFill>
                        </a:rPr>
                        <a:t> East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rgbClr val="7030A0"/>
                          </a:solidFill>
                        </a:rPr>
                        <a:t>Andhra Pradesh, Telangana</a:t>
                      </a:r>
                      <a:endParaRPr lang="en-IN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83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7030A0"/>
                          </a:solidFill>
                        </a:rPr>
                        <a:t>Vedavathi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South West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Karnataka, Lakshadweep</a:t>
                      </a:r>
                      <a:endParaRPr lang="en-IN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83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7030A0"/>
                          </a:solidFill>
                        </a:rPr>
                        <a:t>Seema</a:t>
                      </a:r>
                      <a:r>
                        <a:rPr lang="en-US" sz="1600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South West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Kerala</a:t>
                      </a:r>
                      <a:endParaRPr lang="en-IN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5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Dr.Gopala</a:t>
                      </a:r>
                      <a:r>
                        <a:rPr lang="en-US" sz="1600" baseline="0" dirty="0" smtClean="0">
                          <a:solidFill>
                            <a:srgbClr val="7030A0"/>
                          </a:solidFill>
                        </a:rPr>
                        <a:t> Krishna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Aboard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en-IN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" name="Picture 4" descr="C:\Users\Kishan\Desktop\IMG-20140705-WA0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"/>
            <a:ext cx="3962400" cy="100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44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Constantia" pitchFamily="18" charset="0"/>
              </a:rPr>
              <a:t>		</a:t>
            </a:r>
            <a:r>
              <a:rPr lang="en-US" i="1" dirty="0" smtClean="0">
                <a:solidFill>
                  <a:srgbClr val="00B0F0"/>
                </a:solidFill>
                <a:latin typeface="Constantia" pitchFamily="18" charset="0"/>
              </a:rPr>
              <a:t>Concern to …</a:t>
            </a:r>
            <a:endParaRPr lang="en-US" i="1" dirty="0">
              <a:solidFill>
                <a:srgbClr val="00B0F0"/>
              </a:solidFill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Dr.Gopala Krishna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Workshops, Level II &amp; III 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SP Tab upgrade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Cultural backend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Zonal Incharge Aboard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Sridevi</a:t>
            </a:r>
          </a:p>
          <a:p>
            <a:r>
              <a:rPr lang="en-IN" sz="2800" dirty="0">
                <a:solidFill>
                  <a:srgbClr val="7030A0"/>
                </a:solidFill>
              </a:rPr>
              <a:t>Workshops ,Level I &amp; </a:t>
            </a:r>
            <a:r>
              <a:rPr lang="en-IN" sz="2800" dirty="0" smtClean="0">
                <a:solidFill>
                  <a:srgbClr val="7030A0"/>
                </a:solidFill>
              </a:rPr>
              <a:t>II</a:t>
            </a:r>
          </a:p>
          <a:p>
            <a:r>
              <a:rPr lang="en-IN" sz="2800" dirty="0" smtClean="0">
                <a:solidFill>
                  <a:srgbClr val="7030A0"/>
                </a:solidFill>
              </a:rPr>
              <a:t>Monitoring Counsellor's</a:t>
            </a:r>
            <a:endParaRPr lang="en-IN" sz="2800" dirty="0">
              <a:solidFill>
                <a:srgbClr val="7030A0"/>
              </a:solidFill>
            </a:endParaRPr>
          </a:p>
          <a:p>
            <a:r>
              <a:rPr lang="en-IN" sz="2800" dirty="0">
                <a:solidFill>
                  <a:srgbClr val="7030A0"/>
                </a:solidFill>
              </a:rPr>
              <a:t>All other </a:t>
            </a:r>
            <a:r>
              <a:rPr lang="en-IN" sz="2800" dirty="0" smtClean="0">
                <a:solidFill>
                  <a:srgbClr val="7030A0"/>
                </a:solidFill>
              </a:rPr>
              <a:t>Academics</a:t>
            </a:r>
            <a:endParaRPr lang="en-IN" sz="2800" dirty="0">
              <a:solidFill>
                <a:srgbClr val="7030A0"/>
              </a:solidFill>
            </a:endParaRPr>
          </a:p>
          <a:p>
            <a:endParaRPr lang="en-IN" sz="2800" b="1" u="sng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rgbClr val="008000"/>
              </a:solidFill>
            </a:endParaRPr>
          </a:p>
        </p:txBody>
      </p:sp>
      <p:pic>
        <p:nvPicPr>
          <p:cNvPr id="5" name="Picture 4" descr="C:\Users\Kishan\Desktop\IMG-20140705-WA0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"/>
            <a:ext cx="2847711" cy="72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31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Asha</a:t>
            </a:r>
          </a:p>
          <a:p>
            <a:r>
              <a:rPr lang="en-IN" sz="2800" dirty="0">
                <a:solidFill>
                  <a:srgbClr val="7030A0"/>
                </a:solidFill>
              </a:rPr>
              <a:t>Monitoring administrative users</a:t>
            </a:r>
          </a:p>
          <a:p>
            <a:r>
              <a:rPr lang="en-IN" sz="2800" dirty="0">
                <a:solidFill>
                  <a:srgbClr val="7030A0"/>
                </a:solidFill>
              </a:rPr>
              <a:t>Finance</a:t>
            </a:r>
          </a:p>
          <a:p>
            <a:r>
              <a:rPr lang="en-IN" sz="2800" dirty="0">
                <a:solidFill>
                  <a:srgbClr val="7030A0"/>
                </a:solidFill>
              </a:rPr>
              <a:t>Core </a:t>
            </a:r>
            <a:r>
              <a:rPr lang="en-IN" sz="2800" dirty="0" smtClean="0">
                <a:solidFill>
                  <a:srgbClr val="7030A0"/>
                </a:solidFill>
              </a:rPr>
              <a:t>coordination, departments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Vedavathi</a:t>
            </a:r>
          </a:p>
          <a:p>
            <a:r>
              <a:rPr lang="en-IN" sz="2800" dirty="0">
                <a:solidFill>
                  <a:srgbClr val="7030A0"/>
                </a:solidFill>
              </a:rPr>
              <a:t>Online Workshops</a:t>
            </a:r>
          </a:p>
          <a:p>
            <a:r>
              <a:rPr lang="en-IN" sz="2800" dirty="0">
                <a:solidFill>
                  <a:srgbClr val="7030A0"/>
                </a:solidFill>
              </a:rPr>
              <a:t>Online </a:t>
            </a:r>
            <a:r>
              <a:rPr lang="en-IN" sz="2800" dirty="0" err="1" smtClean="0">
                <a:solidFill>
                  <a:srgbClr val="7030A0"/>
                </a:solidFill>
              </a:rPr>
              <a:t>Counseling's</a:t>
            </a:r>
            <a:endParaRPr lang="en-IN" sz="2800" dirty="0" smtClean="0">
              <a:solidFill>
                <a:srgbClr val="7030A0"/>
              </a:solidFill>
            </a:endParaRPr>
          </a:p>
          <a:p>
            <a:r>
              <a:rPr lang="en-IN" sz="2800" dirty="0" smtClean="0">
                <a:solidFill>
                  <a:srgbClr val="7030A0"/>
                </a:solidFill>
              </a:rPr>
              <a:t>South West </a:t>
            </a:r>
            <a:r>
              <a:rPr lang="en-IN" sz="2800" dirty="0">
                <a:solidFill>
                  <a:srgbClr val="7030A0"/>
                </a:solidFill>
              </a:rPr>
              <a:t>Zonal Director </a:t>
            </a:r>
            <a:endParaRPr lang="en-IN" sz="2800" dirty="0" smtClean="0">
              <a:solidFill>
                <a:srgbClr val="7030A0"/>
              </a:solidFill>
            </a:endParaRPr>
          </a:p>
          <a:p>
            <a:r>
              <a:rPr lang="en-IN" sz="2800" dirty="0" smtClean="0">
                <a:solidFill>
                  <a:srgbClr val="7030A0"/>
                </a:solidFill>
              </a:rPr>
              <a:t>SP tab upgrade</a:t>
            </a:r>
            <a:endParaRPr lang="en-IN" sz="2800" dirty="0">
              <a:solidFill>
                <a:srgbClr val="7030A0"/>
              </a:solidFill>
            </a:endParaRPr>
          </a:p>
          <a:p>
            <a:endParaRPr lang="en-IN" sz="2800" dirty="0" smtClean="0">
              <a:solidFill>
                <a:srgbClr val="7030A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324600" cy="1112838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Constantia" pitchFamily="18" charset="0"/>
              </a:rPr>
              <a:t>		</a:t>
            </a:r>
            <a:r>
              <a:rPr lang="en-US" i="1" dirty="0" smtClean="0">
                <a:solidFill>
                  <a:srgbClr val="00B0F0"/>
                </a:solidFill>
                <a:latin typeface="Constantia" pitchFamily="18" charset="0"/>
              </a:rPr>
              <a:t>Concern to …</a:t>
            </a:r>
            <a:endParaRPr lang="en-US" i="1" dirty="0">
              <a:solidFill>
                <a:srgbClr val="00B0F0"/>
              </a:solidFill>
              <a:latin typeface="Constantia" pitchFamily="18" charset="0"/>
            </a:endParaRPr>
          </a:p>
        </p:txBody>
      </p:sp>
      <p:pic>
        <p:nvPicPr>
          <p:cNvPr id="5" name="Picture 4" descr="C:\Users\Kishan\Desktop\IMG-20140705-WA0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7200"/>
            <a:ext cx="2771511" cy="72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70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Lakshmi Prasanna</a:t>
            </a:r>
          </a:p>
          <a:p>
            <a:r>
              <a:rPr lang="en-US" dirty="0">
                <a:solidFill>
                  <a:srgbClr val="7030A0"/>
                </a:solidFill>
              </a:rPr>
              <a:t>workshops </a:t>
            </a:r>
            <a:r>
              <a:rPr lang="en-US" dirty="0" smtClean="0">
                <a:solidFill>
                  <a:srgbClr val="7030A0"/>
                </a:solidFill>
              </a:rPr>
              <a:t>level I&amp; II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SP </a:t>
            </a:r>
            <a:r>
              <a:rPr lang="en-US" dirty="0">
                <a:solidFill>
                  <a:srgbClr val="7030A0"/>
                </a:solidFill>
              </a:rPr>
              <a:t>tab upgrade</a:t>
            </a:r>
            <a:endParaRPr lang="en-IN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S</a:t>
            </a:r>
            <a:r>
              <a:rPr lang="en-US" dirty="0" smtClean="0">
                <a:solidFill>
                  <a:srgbClr val="7030A0"/>
                </a:solidFill>
              </a:rPr>
              <a:t>outh </a:t>
            </a:r>
            <a:r>
              <a:rPr lang="en-US" dirty="0">
                <a:solidFill>
                  <a:srgbClr val="7030A0"/>
                </a:solidFill>
              </a:rPr>
              <a:t>E</a:t>
            </a:r>
            <a:r>
              <a:rPr lang="en-US" dirty="0" smtClean="0">
                <a:solidFill>
                  <a:srgbClr val="7030A0"/>
                </a:solidFill>
              </a:rPr>
              <a:t>ast </a:t>
            </a:r>
            <a:r>
              <a:rPr lang="en-US" dirty="0">
                <a:solidFill>
                  <a:srgbClr val="7030A0"/>
                </a:solidFill>
              </a:rPr>
              <a:t>Z</a:t>
            </a:r>
            <a:r>
              <a:rPr lang="en-US" dirty="0" smtClean="0">
                <a:solidFill>
                  <a:srgbClr val="7030A0"/>
                </a:solidFill>
              </a:rPr>
              <a:t>onal Director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Sudha</a:t>
            </a:r>
            <a:r>
              <a:rPr lang="en-US" dirty="0" smtClean="0">
                <a:solidFill>
                  <a:srgbClr val="7030A0"/>
                </a:solidFill>
              </a:rPr>
              <a:t>-New </a:t>
            </a:r>
            <a:r>
              <a:rPr lang="en-US" dirty="0">
                <a:solidFill>
                  <a:srgbClr val="7030A0"/>
                </a:solidFill>
              </a:rPr>
              <a:t>centers establishment &amp; initial </a:t>
            </a:r>
            <a:r>
              <a:rPr lang="en-US" dirty="0" smtClean="0">
                <a:solidFill>
                  <a:srgbClr val="7030A0"/>
                </a:solidFill>
              </a:rPr>
              <a:t>maintenance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Kameshwara Rao </a:t>
            </a:r>
            <a:r>
              <a:rPr lang="en-US" dirty="0">
                <a:solidFill>
                  <a:srgbClr val="7030A0"/>
                </a:solidFill>
              </a:rPr>
              <a:t>– Existing </a:t>
            </a:r>
            <a:r>
              <a:rPr lang="en-US" dirty="0" smtClean="0">
                <a:solidFill>
                  <a:srgbClr val="7030A0"/>
                </a:solidFill>
              </a:rPr>
              <a:t>Centers Maintenance</a:t>
            </a:r>
            <a:endParaRPr lang="en-US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7030A0"/>
              </a:solidFill>
            </a:endParaRP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324600" cy="1112838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Constantia" pitchFamily="18" charset="0"/>
              </a:rPr>
              <a:t>		</a:t>
            </a:r>
            <a:r>
              <a:rPr lang="en-US" i="1" dirty="0" smtClean="0">
                <a:solidFill>
                  <a:srgbClr val="00B0F0"/>
                </a:solidFill>
                <a:latin typeface="Constantia" pitchFamily="18" charset="0"/>
              </a:rPr>
              <a:t>Concern to …</a:t>
            </a:r>
            <a:endParaRPr lang="en-US" i="1" dirty="0">
              <a:solidFill>
                <a:srgbClr val="00B0F0"/>
              </a:solidFill>
              <a:latin typeface="Constantia" pitchFamily="18" charset="0"/>
            </a:endParaRPr>
          </a:p>
        </p:txBody>
      </p:sp>
      <p:pic>
        <p:nvPicPr>
          <p:cNvPr id="5" name="Picture 4" descr="C:\Users\Kishan\Desktop\IMG-20140705-WA0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7200"/>
            <a:ext cx="2771511" cy="72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40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70038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W.Lakshmi</a:t>
            </a:r>
            <a:r>
              <a:rPr lang="en-US" dirty="0" smtClean="0">
                <a:solidFill>
                  <a:srgbClr val="7030A0"/>
                </a:solidFill>
              </a:rPr>
              <a:t> – Web Construction and operation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K.Lakshmi</a:t>
            </a:r>
            <a:r>
              <a:rPr lang="en-US" dirty="0" smtClean="0">
                <a:solidFill>
                  <a:srgbClr val="7030A0"/>
                </a:solidFill>
              </a:rPr>
              <a:t> – Cultural Events &amp;Publicity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Saragalu Lakshmi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Music &amp; Dance Learning Center </a:t>
            </a:r>
            <a:r>
              <a:rPr lang="en-US" dirty="0">
                <a:solidFill>
                  <a:srgbClr val="7030A0"/>
                </a:solidFill>
              </a:rPr>
              <a:t>maintenance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Workshop Level I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324600" cy="1112838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Constantia" pitchFamily="18" charset="0"/>
              </a:rPr>
              <a:t>		</a:t>
            </a:r>
            <a:r>
              <a:rPr lang="en-US" i="1" dirty="0" smtClean="0">
                <a:solidFill>
                  <a:srgbClr val="00B0F0"/>
                </a:solidFill>
                <a:latin typeface="Constantia" pitchFamily="18" charset="0"/>
              </a:rPr>
              <a:t>Concern to …</a:t>
            </a:r>
            <a:endParaRPr lang="en-US" i="1" dirty="0">
              <a:solidFill>
                <a:srgbClr val="00B0F0"/>
              </a:solidFill>
              <a:latin typeface="Constantia" pitchFamily="18" charset="0"/>
            </a:endParaRPr>
          </a:p>
        </p:txBody>
      </p:sp>
      <p:pic>
        <p:nvPicPr>
          <p:cNvPr id="6" name="Picture 5" descr="C:\Users\Kishan\Desktop\IMG-20140705-WA0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7200"/>
            <a:ext cx="2771511" cy="72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3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57150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</a:rPr>
              <a:t>Corcern</a:t>
            </a:r>
            <a:r>
              <a:rPr lang="en-US" dirty="0" smtClean="0">
                <a:solidFill>
                  <a:srgbClr val="00B0F0"/>
                </a:solidFill>
              </a:rPr>
              <a:t> to …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78012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eetha</a:t>
            </a:r>
            <a:r>
              <a:rPr lang="en-US" sz="2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– Material </a:t>
            </a:r>
            <a:r>
              <a:rPr lang="en-US" sz="2800" dirty="0">
                <a:solidFill>
                  <a:srgbClr val="7030A0"/>
                </a:solidFill>
              </a:rPr>
              <a:t>I</a:t>
            </a:r>
            <a:r>
              <a:rPr lang="en-US" sz="2800" dirty="0" smtClean="0">
                <a:solidFill>
                  <a:srgbClr val="7030A0"/>
                </a:solidFill>
              </a:rPr>
              <a:t>ncharge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rgbClr val="7030A0"/>
                </a:solidFill>
              </a:rPr>
              <a:t>P</a:t>
            </a:r>
            <a:r>
              <a:rPr lang="en-US" sz="2800" b="1" dirty="0" smtClean="0">
                <a:solidFill>
                  <a:srgbClr val="7030A0"/>
                </a:solidFill>
              </a:rPr>
              <a:t>raveena</a:t>
            </a:r>
          </a:p>
          <a:p>
            <a:r>
              <a:rPr lang="en-US" sz="2800" dirty="0">
                <a:solidFill>
                  <a:srgbClr val="7030A0"/>
                </a:solidFill>
              </a:rPr>
              <a:t>N</a:t>
            </a:r>
            <a:r>
              <a:rPr lang="en-US" sz="2800" dirty="0" smtClean="0">
                <a:solidFill>
                  <a:srgbClr val="7030A0"/>
                </a:solidFill>
              </a:rPr>
              <a:t>orth </a:t>
            </a:r>
            <a:r>
              <a:rPr lang="en-US" sz="2800" dirty="0">
                <a:solidFill>
                  <a:srgbClr val="7030A0"/>
                </a:solidFill>
              </a:rPr>
              <a:t>I</a:t>
            </a:r>
            <a:r>
              <a:rPr lang="en-US" sz="2800" dirty="0" smtClean="0">
                <a:solidFill>
                  <a:srgbClr val="7030A0"/>
                </a:solidFill>
              </a:rPr>
              <a:t>ndia </a:t>
            </a:r>
            <a:r>
              <a:rPr lang="en-US" sz="2800" dirty="0">
                <a:solidFill>
                  <a:srgbClr val="7030A0"/>
                </a:solidFill>
              </a:rPr>
              <a:t>I</a:t>
            </a:r>
            <a:r>
              <a:rPr lang="en-US" sz="2800" dirty="0" smtClean="0">
                <a:solidFill>
                  <a:srgbClr val="7030A0"/>
                </a:solidFill>
              </a:rPr>
              <a:t>ncharge</a:t>
            </a:r>
          </a:p>
          <a:p>
            <a:r>
              <a:rPr lang="en-US" sz="2800" dirty="0">
                <a:solidFill>
                  <a:srgbClr val="7030A0"/>
                </a:solidFill>
              </a:rPr>
              <a:t>N</a:t>
            </a:r>
            <a:r>
              <a:rPr lang="en-US" sz="2800" dirty="0" smtClean="0">
                <a:solidFill>
                  <a:srgbClr val="7030A0"/>
                </a:solidFill>
              </a:rPr>
              <a:t>ewsletter</a:t>
            </a:r>
          </a:p>
          <a:p>
            <a:r>
              <a:rPr lang="en-US" sz="2800" dirty="0">
                <a:solidFill>
                  <a:srgbClr val="7030A0"/>
                </a:solidFill>
              </a:rPr>
              <a:t>M</a:t>
            </a:r>
            <a:r>
              <a:rPr lang="en-US" sz="2800" dirty="0" smtClean="0">
                <a:solidFill>
                  <a:srgbClr val="7030A0"/>
                </a:solidFill>
              </a:rPr>
              <a:t>aterial Translations 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rgbClr val="7030A0"/>
                </a:solidFill>
              </a:rPr>
              <a:t>L</a:t>
            </a:r>
            <a:r>
              <a:rPr lang="en-US" sz="2800" b="1" dirty="0" smtClean="0">
                <a:solidFill>
                  <a:srgbClr val="7030A0"/>
                </a:solidFill>
              </a:rPr>
              <a:t>akshmi Prassana</a:t>
            </a:r>
          </a:p>
          <a:p>
            <a:r>
              <a:rPr lang="en-US" sz="2800" dirty="0">
                <a:solidFill>
                  <a:srgbClr val="7030A0"/>
                </a:solidFill>
              </a:rPr>
              <a:t>W</a:t>
            </a:r>
            <a:r>
              <a:rPr lang="en-US" sz="2800" dirty="0" smtClean="0">
                <a:solidFill>
                  <a:srgbClr val="7030A0"/>
                </a:solidFill>
              </a:rPr>
              <a:t>orkshops </a:t>
            </a:r>
            <a:r>
              <a:rPr lang="en-US" sz="2800" dirty="0">
                <a:solidFill>
                  <a:srgbClr val="7030A0"/>
                </a:solidFill>
              </a:rPr>
              <a:t>level </a:t>
            </a:r>
            <a:r>
              <a:rPr lang="en-US" sz="2800" dirty="0">
                <a:solidFill>
                  <a:srgbClr val="7030A0"/>
                </a:solidFill>
              </a:rPr>
              <a:t>I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&amp; </a:t>
            </a:r>
            <a:r>
              <a:rPr lang="en-US" sz="2800" dirty="0" smtClean="0">
                <a:solidFill>
                  <a:srgbClr val="7030A0"/>
                </a:solidFill>
              </a:rPr>
              <a:t>II</a:t>
            </a:r>
            <a:endParaRPr lang="en-IN" sz="2800" dirty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SP </a:t>
            </a:r>
            <a:r>
              <a:rPr lang="en-US" sz="2800" dirty="0">
                <a:solidFill>
                  <a:srgbClr val="7030A0"/>
                </a:solidFill>
              </a:rPr>
              <a:t>tab upgrade</a:t>
            </a:r>
            <a:endParaRPr lang="en-IN" sz="2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S</a:t>
            </a:r>
            <a:r>
              <a:rPr lang="en-US" sz="2800" dirty="0" smtClean="0">
                <a:solidFill>
                  <a:srgbClr val="7030A0"/>
                </a:solidFill>
              </a:rPr>
              <a:t>outh </a:t>
            </a:r>
            <a:r>
              <a:rPr lang="en-US" sz="2800" dirty="0">
                <a:solidFill>
                  <a:srgbClr val="7030A0"/>
                </a:solidFill>
              </a:rPr>
              <a:t>E</a:t>
            </a:r>
            <a:r>
              <a:rPr lang="en-US" sz="2800" dirty="0" smtClean="0">
                <a:solidFill>
                  <a:srgbClr val="7030A0"/>
                </a:solidFill>
              </a:rPr>
              <a:t>ast </a:t>
            </a:r>
            <a:r>
              <a:rPr lang="en-US" sz="2800" dirty="0">
                <a:solidFill>
                  <a:srgbClr val="7030A0"/>
                </a:solidFill>
              </a:rPr>
              <a:t>Z</a:t>
            </a:r>
            <a:r>
              <a:rPr lang="en-US" sz="2800" dirty="0" smtClean="0">
                <a:solidFill>
                  <a:srgbClr val="7030A0"/>
                </a:solidFill>
              </a:rPr>
              <a:t>onal </a:t>
            </a:r>
            <a:r>
              <a:rPr lang="en-US" sz="2800" dirty="0">
                <a:solidFill>
                  <a:srgbClr val="7030A0"/>
                </a:solidFill>
              </a:rPr>
              <a:t>D</a:t>
            </a:r>
            <a:r>
              <a:rPr lang="en-US" sz="2800" dirty="0" smtClean="0">
                <a:solidFill>
                  <a:srgbClr val="7030A0"/>
                </a:solidFill>
              </a:rPr>
              <a:t>irector </a:t>
            </a:r>
          </a:p>
          <a:p>
            <a:pPr marL="0" indent="0">
              <a:buNone/>
            </a:pPr>
            <a:endParaRPr lang="en-US" sz="280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rgbClr val="7030A0"/>
              </a:solidFill>
            </a:endParaRPr>
          </a:p>
        </p:txBody>
      </p:sp>
      <p:pic>
        <p:nvPicPr>
          <p:cNvPr id="6" name="Picture 4" descr="C:\Users\Kishan\Desktop\IMG-20140705-WA0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1112"/>
            <a:ext cx="3014455" cy="9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9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895600"/>
            <a:ext cx="576343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THANKING YOU</a:t>
            </a:r>
          </a:p>
          <a:p>
            <a:endParaRPr lang="en-US" dirty="0">
              <a:solidFill>
                <a:srgbClr val="008000"/>
              </a:solidFill>
              <a:latin typeface="Colonna MT" panose="04020805060202030203" pitchFamily="82" charset="0"/>
            </a:endParaRPr>
          </a:p>
        </p:txBody>
      </p:sp>
      <p:pic>
        <p:nvPicPr>
          <p:cNvPr id="2052" name="Picture 4" descr="C:\Users\Kishan\Desktop\IMG-20140705-WA0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62554"/>
            <a:ext cx="3166855" cy="100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29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sz="54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Welcome to our team 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     one and all …..</a:t>
            </a:r>
          </a:p>
        </p:txBody>
      </p:sp>
      <p:pic>
        <p:nvPicPr>
          <p:cNvPr id="6" name="Picture 4" descr="C:\Users\Kishan\Desktop\IMG-20140705-WA0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2" y="381000"/>
            <a:ext cx="3962400" cy="100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096962"/>
          </a:xfrm>
        </p:spPr>
        <p:txBody>
          <a:bodyPr/>
          <a:lstStyle/>
          <a:p>
            <a:r>
              <a:rPr lang="en-US" sz="6000" b="1" i="1" u="sng" dirty="0" smtClean="0">
                <a:solidFill>
                  <a:srgbClr val="00642D"/>
                </a:solidFill>
                <a:latin typeface="Angsana New" pitchFamily="18" charset="-34"/>
                <a:cs typeface="Angsana New" pitchFamily="18" charset="-34"/>
              </a:rPr>
              <a:t>INTRODUCTION</a:t>
            </a:r>
            <a:r>
              <a:rPr lang="en-US" sz="6000" b="1" i="1" dirty="0" smtClean="0">
                <a:solidFill>
                  <a:srgbClr val="00642D"/>
                </a:solidFill>
                <a:latin typeface="Angsana New" pitchFamily="18" charset="-34"/>
                <a:cs typeface="Angsana New" pitchFamily="18" charset="-34"/>
              </a:rPr>
              <a:t> </a:t>
            </a:r>
            <a:endParaRPr lang="en-US" sz="6000" b="1" i="1" dirty="0">
              <a:solidFill>
                <a:srgbClr val="00642D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8000"/>
                </a:solidFill>
              </a:rPr>
              <a:t>Let me introduce you our team members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8000"/>
                </a:solidFill>
              </a:rPr>
              <a:t>And enlighten u with their areas of work….</a:t>
            </a:r>
            <a:endParaRPr lang="en-US" sz="6000" b="1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4" descr="C:\Users\Kishan\Desktop\IMG-20140705-WA0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1697"/>
            <a:ext cx="2974621" cy="75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3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008000"/>
                </a:solidFill>
              </a:rPr>
              <a:t>Dr.Gopala Krishna  </a:t>
            </a:r>
            <a:br>
              <a:rPr lang="en-US" sz="5400" dirty="0" smtClean="0">
                <a:solidFill>
                  <a:srgbClr val="008000"/>
                </a:solidFill>
              </a:rPr>
            </a:br>
            <a:r>
              <a:rPr lang="en-US" sz="5400" dirty="0" smtClean="0">
                <a:solidFill>
                  <a:srgbClr val="008000"/>
                </a:solidFill>
              </a:rPr>
              <a:t>(G.K.)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C.E.O., SPIRITUAL TABLETS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6" name="Picture 4" descr="C:\Users\Kishan\Desktop\IMG-20140705-WA0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2" y="435754"/>
            <a:ext cx="3962400" cy="100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5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B0F0"/>
                </a:solidFill>
              </a:rPr>
              <a:t> </a:t>
            </a:r>
            <a:r>
              <a:rPr lang="en-US" sz="3600" b="1" dirty="0" smtClean="0">
                <a:solidFill>
                  <a:srgbClr val="00B0F0"/>
                </a:solidFill>
              </a:rPr>
              <a:t>     </a:t>
            </a:r>
            <a:r>
              <a:rPr lang="en-US" sz="3600" b="1" dirty="0" err="1" smtClean="0">
                <a:solidFill>
                  <a:srgbClr val="00B0F0"/>
                </a:solidFill>
              </a:rPr>
              <a:t>K.Sridevi</a:t>
            </a:r>
            <a:endParaRPr lang="en-US" sz="36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C.E.O.II, SPIRITUAL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 TABLETS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     </a:t>
            </a:r>
            <a:r>
              <a:rPr lang="en-US" sz="3600" b="1" dirty="0" err="1" smtClean="0">
                <a:solidFill>
                  <a:srgbClr val="7030A0"/>
                </a:solidFill>
              </a:rPr>
              <a:t>M.S.Asha</a:t>
            </a:r>
            <a:endParaRPr lang="en-US" sz="36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7030A0"/>
                </a:solidFill>
              </a:rPr>
              <a:t>C.E.O.III,  SPIRITUAL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 TABLETS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9" name="Picture 4" descr="C:\Users\Kishan\Desktop\IMG-20140705-WA0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2" y="435754"/>
            <a:ext cx="3962400" cy="100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41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9542"/>
            <a:ext cx="5637664" cy="1173162"/>
          </a:xfrm>
        </p:spPr>
        <p:txBody>
          <a:bodyPr/>
          <a:lstStyle/>
          <a:p>
            <a:r>
              <a:rPr lang="en-US" sz="3200" dirty="0" smtClean="0">
                <a:solidFill>
                  <a:srgbClr val="00B0F0"/>
                </a:solidFill>
              </a:rPr>
              <a:t>Specific Wing Incharges-India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Online academics –Vedavathi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Cultural-</a:t>
            </a:r>
            <a:r>
              <a:rPr lang="en-IN" dirty="0">
                <a:solidFill>
                  <a:srgbClr val="7030A0"/>
                </a:solidFill>
              </a:rPr>
              <a:t>L</a:t>
            </a:r>
            <a:r>
              <a:rPr lang="en-IN" dirty="0" smtClean="0">
                <a:solidFill>
                  <a:srgbClr val="7030A0"/>
                </a:solidFill>
              </a:rPr>
              <a:t>akshmi K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All Literatures-</a:t>
            </a:r>
            <a:r>
              <a:rPr lang="en-IN" dirty="0" err="1" smtClean="0">
                <a:solidFill>
                  <a:srgbClr val="7030A0"/>
                </a:solidFill>
              </a:rPr>
              <a:t>Praveena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>
                <a:solidFill>
                  <a:srgbClr val="7030A0"/>
                </a:solidFill>
              </a:rPr>
              <a:t>New Centers- Sudha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Maintenance- kameshwara Rao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Materials- Geetha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6" name="Picture 4" descr="C:\Users\Kishan\Desktop\IMG-20140705-WA0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64" y="457494"/>
            <a:ext cx="2088654" cy="79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57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      </a:t>
            </a:r>
            <a:r>
              <a:rPr lang="en-US" sz="3200" dirty="0" smtClean="0">
                <a:solidFill>
                  <a:srgbClr val="7030A0"/>
                </a:solidFill>
              </a:rPr>
              <a:t>W.LAKSHMI 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</a:t>
            </a:r>
            <a:r>
              <a:rPr lang="en-US" sz="3200" dirty="0" smtClean="0">
                <a:solidFill>
                  <a:srgbClr val="7030A0"/>
                </a:solidFill>
              </a:rPr>
              <a:t>(VIZAG)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7030A0"/>
                </a:solidFill>
              </a:rPr>
              <a:t>WEBSITE INCHARGE</a:t>
            </a:r>
          </a:p>
          <a:p>
            <a:r>
              <a:rPr lang="en-US" sz="2200" dirty="0" smtClean="0">
                <a:solidFill>
                  <a:srgbClr val="008000"/>
                </a:solidFill>
              </a:rPr>
              <a:t>Static content upload</a:t>
            </a:r>
          </a:p>
          <a:p>
            <a:r>
              <a:rPr lang="en-US" sz="2200" dirty="0" smtClean="0">
                <a:solidFill>
                  <a:srgbClr val="008000"/>
                </a:solidFill>
              </a:rPr>
              <a:t>Events &amp; Photos Upload</a:t>
            </a:r>
          </a:p>
          <a:p>
            <a:r>
              <a:rPr lang="en-US" sz="2200" dirty="0" smtClean="0">
                <a:solidFill>
                  <a:srgbClr val="008000"/>
                </a:solidFill>
              </a:rPr>
              <a:t>Operators coordination</a:t>
            </a:r>
          </a:p>
          <a:p>
            <a:r>
              <a:rPr lang="en-US" sz="2200" dirty="0" smtClean="0">
                <a:solidFill>
                  <a:srgbClr val="008000"/>
                </a:solidFill>
              </a:rPr>
              <a:t>Dynamic Backend </a:t>
            </a:r>
          </a:p>
          <a:p>
            <a:endParaRPr lang="en-US" sz="2200" dirty="0" smtClean="0">
              <a:solidFill>
                <a:srgbClr val="008000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        GEETHA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</a:t>
            </a:r>
            <a:r>
              <a:rPr lang="en-US" sz="3200" dirty="0" smtClean="0">
                <a:solidFill>
                  <a:srgbClr val="00B0F0"/>
                </a:solidFill>
              </a:rPr>
              <a:t>(VIZAG)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B0F0"/>
                </a:solidFill>
              </a:rPr>
              <a:t>MATERIAL </a:t>
            </a:r>
            <a:r>
              <a:rPr lang="en-US" u="sng" dirty="0" smtClean="0">
                <a:solidFill>
                  <a:srgbClr val="00B0F0"/>
                </a:solidFill>
              </a:rPr>
              <a:t>INCHARGE</a:t>
            </a:r>
          </a:p>
          <a:p>
            <a:r>
              <a:rPr lang="en-US" sz="2200" dirty="0" smtClean="0">
                <a:solidFill>
                  <a:srgbClr val="008000"/>
                </a:solidFill>
              </a:rPr>
              <a:t>Pocket books printing &amp; supply</a:t>
            </a:r>
          </a:p>
          <a:p>
            <a:r>
              <a:rPr lang="en-US" sz="2200" dirty="0" smtClean="0">
                <a:solidFill>
                  <a:srgbClr val="008000"/>
                </a:solidFill>
              </a:rPr>
              <a:t>SP Tab audio’s supply</a:t>
            </a:r>
          </a:p>
          <a:p>
            <a:r>
              <a:rPr lang="en-US" sz="2200" dirty="0" smtClean="0">
                <a:solidFill>
                  <a:srgbClr val="008000"/>
                </a:solidFill>
              </a:rPr>
              <a:t>SP Tab </a:t>
            </a:r>
            <a:r>
              <a:rPr lang="en-US" sz="2200" smtClean="0">
                <a:solidFill>
                  <a:srgbClr val="008000"/>
                </a:solidFill>
              </a:rPr>
              <a:t>audio visual’s </a:t>
            </a:r>
            <a:r>
              <a:rPr lang="en-US" sz="2200" dirty="0" smtClean="0">
                <a:solidFill>
                  <a:srgbClr val="008000"/>
                </a:solidFill>
              </a:rPr>
              <a:t>Supply</a:t>
            </a:r>
          </a:p>
          <a:p>
            <a:r>
              <a:rPr lang="en-US" sz="2200" dirty="0" smtClean="0">
                <a:solidFill>
                  <a:srgbClr val="008000"/>
                </a:solidFill>
              </a:rPr>
              <a:t>Short films Supply</a:t>
            </a:r>
          </a:p>
          <a:p>
            <a:r>
              <a:rPr lang="en-US" sz="2200" dirty="0" smtClean="0">
                <a:solidFill>
                  <a:srgbClr val="008000"/>
                </a:solidFill>
              </a:rPr>
              <a:t>All Kinds of Pyramids</a:t>
            </a:r>
          </a:p>
          <a:p>
            <a:endParaRPr lang="en-US" sz="220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u="sng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" name="Picture 4" descr="C:\Users\Kishan\Desktop\IMG-20140705-WA0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2" y="435754"/>
            <a:ext cx="3962400" cy="100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5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"/>
            <a:ext cx="5486400" cy="61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61291"/>
              </p:ext>
            </p:extLst>
          </p:nvPr>
        </p:nvGraphicFramePr>
        <p:xfrm>
          <a:off x="6825" y="1101613"/>
          <a:ext cx="9143999" cy="495300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124263"/>
                <a:gridCol w="2517151"/>
                <a:gridCol w="1537487"/>
                <a:gridCol w="3965098"/>
              </a:tblGrid>
              <a:tr h="4355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  <a:latin typeface="+mn-lt"/>
                        </a:rPr>
                        <a:t>Zone No</a:t>
                      </a:r>
                      <a:endParaRPr lang="en-US" sz="16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  <a:latin typeface="+mn-lt"/>
                        </a:rPr>
                        <a:t>      </a:t>
                      </a:r>
                      <a:r>
                        <a:rPr lang="en-US" sz="1600" dirty="0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Zonal</a:t>
                      </a:r>
                      <a:r>
                        <a:rPr lang="en-US" sz="1600" baseline="0" dirty="0" smtClean="0">
                          <a:solidFill>
                            <a:srgbClr val="00B0F0"/>
                          </a:solidFill>
                          <a:latin typeface="+mn-lt"/>
                        </a:rPr>
                        <a:t> Director</a:t>
                      </a:r>
                      <a:endParaRPr lang="en-US" sz="16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B0F0"/>
                          </a:solidFill>
                          <a:latin typeface="+mn-lt"/>
                        </a:rPr>
                        <a:t>    </a:t>
                      </a:r>
                      <a:r>
                        <a:rPr lang="en-US" sz="1600" b="1" i="1" dirty="0" smtClean="0">
                          <a:solidFill>
                            <a:srgbClr val="00B0F0"/>
                          </a:solidFill>
                          <a:latin typeface="+mn-lt"/>
                        </a:rPr>
                        <a:t>Area</a:t>
                      </a:r>
                      <a:endParaRPr lang="en-US" sz="1600" b="1" i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 smtClean="0">
                          <a:solidFill>
                            <a:srgbClr val="00B0F0"/>
                          </a:solidFill>
                          <a:latin typeface="+mn-lt"/>
                        </a:rPr>
                        <a:t>          States</a:t>
                      </a:r>
                      <a:endParaRPr lang="en-US" sz="1600" b="1" i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99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7030A0"/>
                          </a:solidFill>
                        </a:rPr>
                        <a:t>Praveena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  Northern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Chandigarh, Haryana, Himachal Pradesh, Jammu and Kashmir, </a:t>
                      </a:r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Punjab, Rajasthan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Kakinada</a:t>
                      </a:r>
                      <a:r>
                        <a:rPr lang="en-IN" sz="1600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IN" sz="1600" baseline="0" dirty="0" err="1" smtClean="0">
                          <a:solidFill>
                            <a:srgbClr val="7030A0"/>
                          </a:solidFill>
                        </a:rPr>
                        <a:t>Sudha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North Central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Madhya Pradesh</a:t>
                      </a:r>
                      <a:endParaRPr lang="en-IN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99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7030A0"/>
                          </a:solidFill>
                        </a:rPr>
                        <a:t>Ramaraju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North Central</a:t>
                      </a:r>
                      <a:endParaRPr lang="en-US" sz="1600" dirty="0" smtClean="0">
                        <a:solidFill>
                          <a:srgbClr val="7030A0"/>
                        </a:solidFill>
                      </a:endParaRPr>
                    </a:p>
                    <a:p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Bihar,</a:t>
                      </a:r>
                      <a:r>
                        <a:rPr lang="en-IN" sz="1600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Delhi</a:t>
                      </a:r>
                      <a:endParaRPr lang="en-IN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99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7030A0"/>
                          </a:solidFill>
                        </a:rPr>
                        <a:t>Vineeth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North Central</a:t>
                      </a:r>
                      <a:endParaRPr lang="en-US" sz="1600" dirty="0" smtClean="0">
                        <a:solidFill>
                          <a:srgbClr val="7030A0"/>
                        </a:solidFill>
                      </a:endParaRPr>
                    </a:p>
                    <a:p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Uttar Pradesh</a:t>
                      </a:r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, </a:t>
                      </a:r>
                      <a:r>
                        <a:rPr lang="en-IN" sz="1600" dirty="0" err="1" smtClean="0">
                          <a:solidFill>
                            <a:srgbClr val="7030A0"/>
                          </a:solidFill>
                        </a:rPr>
                        <a:t>Uttrakhand</a:t>
                      </a:r>
                      <a:endParaRPr lang="en-IN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6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>
                          <a:solidFill>
                            <a:srgbClr val="7030A0"/>
                          </a:solidFill>
                        </a:rPr>
                        <a:t>Renu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North Eastern</a:t>
                      </a:r>
                      <a:endParaRPr lang="en-US" sz="16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Arunachal Pradesh, Assam, Manipur</a:t>
                      </a:r>
                      <a:endParaRPr lang="en-IN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6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7030A0"/>
                          </a:solidFill>
                        </a:rPr>
                        <a:t>Sunitha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North Eastern</a:t>
                      </a:r>
                      <a:endParaRPr lang="en-US" sz="16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Meghalaya, </a:t>
                      </a:r>
                      <a:r>
                        <a:rPr lang="en-IN" sz="1600" dirty="0" err="1" smtClean="0">
                          <a:solidFill>
                            <a:srgbClr val="7030A0"/>
                          </a:solidFill>
                        </a:rPr>
                        <a:t>Mizoram,Nagaland,Tripura</a:t>
                      </a:r>
                      <a:endParaRPr lang="en-IN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02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>
                          <a:solidFill>
                            <a:srgbClr val="7030A0"/>
                          </a:solidFill>
                        </a:rPr>
                        <a:t>Sushma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Eastern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Andaman and Nicobar Islands, </a:t>
                      </a:r>
                      <a:r>
                        <a:rPr lang="en-IN" sz="1600" dirty="0" err="1" smtClean="0">
                          <a:solidFill>
                            <a:srgbClr val="7030A0"/>
                          </a:solidFill>
                        </a:rPr>
                        <a:t>Chattisgarh</a:t>
                      </a:r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, Jharkhand</a:t>
                      </a:r>
                      <a:endParaRPr lang="en-IN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41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7030A0"/>
                          </a:solidFill>
                        </a:rPr>
                        <a:t>Rinku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Eastern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>
                          <a:solidFill>
                            <a:srgbClr val="7030A0"/>
                          </a:solidFill>
                        </a:rPr>
                        <a:t>Odisha,Sikkim,West</a:t>
                      </a:r>
                      <a:r>
                        <a:rPr lang="en-IN" sz="1600" dirty="0" smtClean="0">
                          <a:solidFill>
                            <a:srgbClr val="7030A0"/>
                          </a:solidFill>
                        </a:rPr>
                        <a:t> Bengal</a:t>
                      </a:r>
                      <a:endParaRPr lang="en-IN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Picture 4" descr="C:\Users\Kishan\Desktop\IMG-20140705-WA0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80057"/>
            <a:ext cx="3962400" cy="100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72200" y="6096000"/>
            <a:ext cx="122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003E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IN" sz="2000" dirty="0" smtClean="0">
                <a:solidFill>
                  <a:srgbClr val="003E1C"/>
                </a:solidFill>
              </a:rPr>
              <a:t>.,</a:t>
            </a:r>
            <a:endParaRPr lang="en-IN" sz="2000" dirty="0">
              <a:solidFill>
                <a:srgbClr val="003E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397</Words>
  <Application>Microsoft Office PowerPoint</Application>
  <PresentationFormat>On-screen Show (4:3)</PresentationFormat>
  <Paragraphs>167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Angsana New</vt:lpstr>
      <vt:lpstr>Arial</vt:lpstr>
      <vt:lpstr>Calibri</vt:lpstr>
      <vt:lpstr>Colonna MT</vt:lpstr>
      <vt:lpstr>Constantia</vt:lpstr>
      <vt:lpstr>Wingdings</vt:lpstr>
      <vt:lpstr>Diseño predeterminado</vt:lpstr>
      <vt:lpstr>PowerPoint Presentation</vt:lpstr>
      <vt:lpstr>PowerPoint Presentation</vt:lpstr>
      <vt:lpstr>INTRODUCTION </vt:lpstr>
      <vt:lpstr>Dr.Gopala Krishna   (G.K.)</vt:lpstr>
      <vt:lpstr>PowerPoint Presentation</vt:lpstr>
      <vt:lpstr>Specific Wing Incharges-India</vt:lpstr>
      <vt:lpstr>PowerPoint Presentation</vt:lpstr>
      <vt:lpstr>PowerPoint Presentation</vt:lpstr>
      <vt:lpstr>PowerPoint Presentation</vt:lpstr>
      <vt:lpstr>PowerPoint Presentation</vt:lpstr>
      <vt:lpstr>  Concern to …</vt:lpstr>
      <vt:lpstr>  Concern to …</vt:lpstr>
      <vt:lpstr>  Concern to …</vt:lpstr>
      <vt:lpstr>  Concern to …</vt:lpstr>
      <vt:lpstr>Corcern to 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</dc:creator>
  <cp:lastModifiedBy>Roopa Gudimetla</cp:lastModifiedBy>
  <cp:revision>131</cp:revision>
  <dcterms:created xsi:type="dcterms:W3CDTF">2014-07-05T07:52:37Z</dcterms:created>
  <dcterms:modified xsi:type="dcterms:W3CDTF">2014-07-09T17:54:12Z</dcterms:modified>
</cp:coreProperties>
</file>