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4368" r:id="rId1"/>
  </p:sldMasterIdLst>
  <p:sldIdLst>
    <p:sldId id="276" r:id="rId2"/>
    <p:sldId id="259" r:id="rId3"/>
    <p:sldId id="260" r:id="rId4"/>
    <p:sldId id="261" r:id="rId5"/>
    <p:sldId id="262" r:id="rId6"/>
    <p:sldId id="263" r:id="rId7"/>
    <p:sldId id="264" r:id="rId8"/>
    <p:sldId id="265" r:id="rId9"/>
    <p:sldId id="266" r:id="rId10"/>
    <p:sldId id="278" r:id="rId11"/>
    <p:sldId id="281" r:id="rId12"/>
    <p:sldId id="267" r:id="rId13"/>
    <p:sldId id="277" r:id="rId14"/>
    <p:sldId id="268" r:id="rId15"/>
    <p:sldId id="269" r:id="rId16"/>
    <p:sldId id="270" r:id="rId17"/>
    <p:sldId id="280" r:id="rId18"/>
    <p:sldId id="271" r:id="rId19"/>
    <p:sldId id="275" r:id="rId20"/>
    <p:sldId id="279" r:id="rId21"/>
    <p:sldId id="282" r:id="rId22"/>
    <p:sldId id="283" r:id="rId23"/>
    <p:sldId id="284" r:id="rId24"/>
    <p:sldId id="285" r:id="rId25"/>
    <p:sldId id="286" r:id="rId26"/>
    <p:sldId id="27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8D17"/>
    <a:srgbClr val="5790D5"/>
    <a:srgbClr val="2D6BB5"/>
    <a:srgbClr val="E791CA"/>
    <a:srgbClr val="DC62B3"/>
    <a:srgbClr val="01FF74"/>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7/12/2014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7/12/2014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7/12/2014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7/12/2014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7/12/2014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7/12/2014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7/12/2014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790D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369" r:id="rId1"/>
    <p:sldLayoutId id="2147484370" r:id="rId2"/>
    <p:sldLayoutId id="2147484371" r:id="rId3"/>
    <p:sldLayoutId id="2147484372" r:id="rId4"/>
    <p:sldLayoutId id="2147484373" r:id="rId5"/>
    <p:sldLayoutId id="2147484374" r:id="rId6"/>
    <p:sldLayoutId id="2147484375" r:id="rId7"/>
    <p:sldLayoutId id="2147484376" r:id="rId8"/>
    <p:sldLayoutId id="2147484377" r:id="rId9"/>
    <p:sldLayoutId id="2147484378" r:id="rId10"/>
    <p:sldLayoutId id="21474843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1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1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FF00"/>
                </a:solidFill>
                <a:latin typeface="Aharoni" pitchFamily="2" charset="-79"/>
                <a:cs typeface="Aharoni" pitchFamily="2" charset="-79"/>
              </a:rPr>
              <a:t>SPIRTUAL TABLET COMPANY</a:t>
            </a:r>
            <a:endParaRPr lang="en-IN" b="1" dirty="0">
              <a:solidFill>
                <a:srgbClr val="FFFF00"/>
              </a:solidFill>
              <a:latin typeface="Aharoni" pitchFamily="2" charset="-79"/>
              <a:cs typeface="Aharoni" pitchFamily="2" charset="-79"/>
            </a:endParaRPr>
          </a:p>
        </p:txBody>
      </p:sp>
      <p:pic>
        <p:nvPicPr>
          <p:cNvPr id="16386" name="Picture 2"/>
          <p:cNvPicPr>
            <a:picLocks noGrp="1" noChangeAspect="1" noChangeArrowheads="1"/>
          </p:cNvPicPr>
          <p:nvPr>
            <p:ph idx="1"/>
          </p:nvPr>
        </p:nvPicPr>
        <p:blipFill>
          <a:blip r:embed="rId2"/>
          <a:srcRect/>
          <a:stretch>
            <a:fillRect/>
          </a:stretch>
        </p:blipFill>
        <p:spPr bwMode="auto">
          <a:xfrm>
            <a:off x="457200" y="990600"/>
            <a:ext cx="8372710" cy="58674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143000"/>
          </a:xfrm>
        </p:spPr>
        <p:txBody>
          <a:bodyPr/>
          <a:lstStyle/>
          <a:p>
            <a:pPr algn="l"/>
            <a:r>
              <a:rPr lang="en-IN" b="1" dirty="0" smtClean="0">
                <a:solidFill>
                  <a:srgbClr val="FFFF00"/>
                </a:solidFill>
              </a:rPr>
              <a:t>ORGANIZATION VIEWS</a:t>
            </a:r>
            <a:endParaRPr lang="en-IN" dirty="0"/>
          </a:p>
        </p:txBody>
      </p:sp>
      <p:sp>
        <p:nvSpPr>
          <p:cNvPr id="3" name="Content Placeholder 2"/>
          <p:cNvSpPr>
            <a:spLocks noGrp="1"/>
          </p:cNvSpPr>
          <p:nvPr>
            <p:ph idx="1"/>
          </p:nvPr>
        </p:nvSpPr>
        <p:spPr>
          <a:xfrm>
            <a:off x="0" y="1447800"/>
            <a:ext cx="7239000" cy="4525963"/>
          </a:xfrm>
        </p:spPr>
        <p:txBody>
          <a:bodyPr/>
          <a:lstStyle/>
          <a:p>
            <a:pPr>
              <a:buFont typeface="Wingdings" pitchFamily="2" charset="2"/>
              <a:buChar char="Ø"/>
            </a:pPr>
            <a:r>
              <a:rPr lang="en-IN" dirty="0" smtClean="0">
                <a:solidFill>
                  <a:schemeClr val="bg1"/>
                </a:solidFill>
              </a:rPr>
              <a:t>To provide meditation health services from rural masses to corporates</a:t>
            </a:r>
          </a:p>
          <a:p>
            <a:pPr>
              <a:buFont typeface="Wingdings" pitchFamily="2" charset="2"/>
              <a:buChar char="Ø"/>
            </a:pPr>
            <a:r>
              <a:rPr lang="en-IN" dirty="0" smtClean="0">
                <a:solidFill>
                  <a:schemeClr val="bg1"/>
                </a:solidFill>
              </a:rPr>
              <a:t>To create intense awareness among the people that “spiritual intellect is the root and physical health is the fruit”.</a:t>
            </a:r>
          </a:p>
          <a:p>
            <a:pPr>
              <a:buFont typeface="Wingdings" pitchFamily="2" charset="2"/>
              <a:buChar char="Ø"/>
            </a:pPr>
            <a:r>
              <a:rPr lang="en-IN" dirty="0" smtClean="0">
                <a:solidFill>
                  <a:schemeClr val="bg1"/>
                </a:solidFill>
              </a:rPr>
              <a:t>Research and Development to establish ‘Spiritual Health Science Method’.</a:t>
            </a:r>
          </a:p>
          <a:p>
            <a:endParaRPr lang="en-IN" dirty="0"/>
          </a:p>
        </p:txBody>
      </p:sp>
      <p:pic>
        <p:nvPicPr>
          <p:cNvPr id="4" name="Picture 6" descr="https://encrypted-tbn2.gstatic.com/images?q=tbn:ANd9GcSOJqAFgn7zi-cU1QUDacGz7c6tz3l62r3wjZqxgKGchLjoncBzaJAzun4"/>
          <p:cNvPicPr>
            <a:picLocks noChangeAspect="1" noChangeArrowheads="1"/>
          </p:cNvPicPr>
          <p:nvPr/>
        </p:nvPicPr>
        <p:blipFill>
          <a:blip r:embed="rId2"/>
          <a:srcRect/>
          <a:stretch>
            <a:fillRect/>
          </a:stretch>
        </p:blipFill>
        <p:spPr bwMode="auto">
          <a:xfrm>
            <a:off x="6934200" y="381000"/>
            <a:ext cx="1905000" cy="1524000"/>
          </a:xfrm>
          <a:prstGeom prst="rect">
            <a:avLst/>
          </a:prstGeom>
          <a:noFill/>
        </p:spPr>
      </p:pic>
      <p:pic>
        <p:nvPicPr>
          <p:cNvPr id="5" name="Picture 2" descr="https://encrypted-tbn2.gstatic.com/images?q=tbn:ANd9GcRnyM2e0_w8Ar1vh6Gi0_y9cT7GXy2irBWRMLNpo6NnItXVEVvAIQ"/>
          <p:cNvPicPr>
            <a:picLocks noChangeAspect="1" noChangeArrowheads="1"/>
          </p:cNvPicPr>
          <p:nvPr/>
        </p:nvPicPr>
        <p:blipFill>
          <a:blip r:embed="rId3"/>
          <a:srcRect/>
          <a:stretch>
            <a:fillRect/>
          </a:stretch>
        </p:blipFill>
        <p:spPr bwMode="auto">
          <a:xfrm>
            <a:off x="6400800" y="5105400"/>
            <a:ext cx="2143125" cy="14478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pPr algn="l"/>
            <a:r>
              <a:rPr lang="en-US" dirty="0" smtClean="0">
                <a:solidFill>
                  <a:srgbClr val="FFFF00"/>
                </a:solidFill>
              </a:rPr>
              <a:t>Organization Structure</a:t>
            </a:r>
            <a:endParaRPr lang="en-IN" dirty="0">
              <a:solidFill>
                <a:srgbClr val="FFFF00"/>
              </a:solidFill>
            </a:endParaRPr>
          </a:p>
        </p:txBody>
      </p:sp>
      <p:pic>
        <p:nvPicPr>
          <p:cNvPr id="38914" name="Picture 2"/>
          <p:cNvPicPr>
            <a:picLocks noGrp="1" noChangeAspect="1" noChangeArrowheads="1"/>
          </p:cNvPicPr>
          <p:nvPr>
            <p:ph idx="1"/>
          </p:nvPr>
        </p:nvPicPr>
        <p:blipFill>
          <a:blip r:embed="rId2"/>
          <a:srcRect/>
          <a:stretch>
            <a:fillRect/>
          </a:stretch>
        </p:blipFill>
        <p:spPr bwMode="auto">
          <a:xfrm>
            <a:off x="0" y="990600"/>
            <a:ext cx="9144000" cy="55626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1143000"/>
          </a:xfrm>
        </p:spPr>
        <p:txBody>
          <a:bodyPr>
            <a:normAutofit fontScale="90000"/>
          </a:bodyPr>
          <a:lstStyle/>
          <a:p>
            <a:pPr algn="l"/>
            <a:r>
              <a:rPr lang="en-IN" b="1" dirty="0" smtClean="0">
                <a:solidFill>
                  <a:srgbClr val="FFFF00"/>
                </a:solidFill>
              </a:rPr>
              <a:t>OUR PRODUCTS &amp; SERVICES </a:t>
            </a:r>
            <a:r>
              <a:rPr lang="en-IN" dirty="0" smtClean="0"/>
              <a:t/>
            </a:r>
            <a:br>
              <a:rPr lang="en-IN" dirty="0" smtClean="0"/>
            </a:br>
            <a:endParaRPr lang="en-IN" dirty="0"/>
          </a:p>
        </p:txBody>
      </p:sp>
      <p:sp>
        <p:nvSpPr>
          <p:cNvPr id="3" name="Content Placeholder 2"/>
          <p:cNvSpPr>
            <a:spLocks noGrp="1"/>
          </p:cNvSpPr>
          <p:nvPr>
            <p:ph idx="1"/>
          </p:nvPr>
        </p:nvSpPr>
        <p:spPr>
          <a:xfrm>
            <a:off x="0" y="1752600"/>
            <a:ext cx="7010400" cy="4876800"/>
          </a:xfrm>
        </p:spPr>
        <p:txBody>
          <a:bodyPr>
            <a:normAutofit/>
          </a:bodyPr>
          <a:lstStyle/>
          <a:p>
            <a:pPr lvl="0">
              <a:buFont typeface="Wingdings" pitchFamily="2" charset="2"/>
              <a:buChar char="Ø"/>
            </a:pPr>
            <a:r>
              <a:rPr lang="en-IN" dirty="0" smtClean="0">
                <a:solidFill>
                  <a:schemeClr val="bg1"/>
                </a:solidFill>
              </a:rPr>
              <a:t> Teaching meditation</a:t>
            </a:r>
          </a:p>
          <a:p>
            <a:pPr lvl="0">
              <a:buFont typeface="Wingdings" pitchFamily="2" charset="2"/>
              <a:buChar char="Ø"/>
            </a:pPr>
            <a:r>
              <a:rPr lang="en-IN" dirty="0" smtClean="0">
                <a:solidFill>
                  <a:schemeClr val="bg1"/>
                </a:solidFill>
              </a:rPr>
              <a:t> Spiritual health science workshops</a:t>
            </a:r>
          </a:p>
          <a:p>
            <a:pPr lvl="0">
              <a:buFont typeface="Wingdings" pitchFamily="2" charset="2"/>
              <a:buChar char="Ø"/>
            </a:pPr>
            <a:r>
              <a:rPr lang="en-IN" dirty="0" smtClean="0">
                <a:solidFill>
                  <a:schemeClr val="bg1"/>
                </a:solidFill>
              </a:rPr>
              <a:t> Spiritual health counselling</a:t>
            </a:r>
          </a:p>
          <a:p>
            <a:pPr lvl="0">
              <a:buFont typeface="Wingdings" pitchFamily="2" charset="2"/>
              <a:buChar char="Ø"/>
            </a:pPr>
            <a:r>
              <a:rPr lang="en-IN" dirty="0" smtClean="0">
                <a:solidFill>
                  <a:schemeClr val="bg1"/>
                </a:solidFill>
              </a:rPr>
              <a:t> Spiritual tablets in the form of books, audio-visuals and short films.</a:t>
            </a:r>
          </a:p>
          <a:p>
            <a:pPr lvl="0">
              <a:buFont typeface="Wingdings" pitchFamily="2" charset="2"/>
              <a:buChar char="Ø"/>
            </a:pPr>
            <a:endParaRPr lang="en-IN" dirty="0" smtClean="0">
              <a:solidFill>
                <a:schemeClr val="bg1"/>
              </a:solidFill>
            </a:endParaRPr>
          </a:p>
          <a:p>
            <a:endParaRPr lang="en-IN" dirty="0"/>
          </a:p>
        </p:txBody>
      </p:sp>
      <p:pic>
        <p:nvPicPr>
          <p:cNvPr id="7174" name="Picture 6" descr="https://encrypted-tbn0.gstatic.com/images?q=tbn:ANd9GcSkvq0ll3KQoTqa7x3Gb3di-kVFptShU8PBM8COcU2wdqgUw-gHiNBjYw"/>
          <p:cNvPicPr>
            <a:picLocks noChangeAspect="1" noChangeArrowheads="1"/>
          </p:cNvPicPr>
          <p:nvPr/>
        </p:nvPicPr>
        <p:blipFill>
          <a:blip r:embed="rId2"/>
          <a:srcRect/>
          <a:stretch>
            <a:fillRect/>
          </a:stretch>
        </p:blipFill>
        <p:spPr bwMode="auto">
          <a:xfrm>
            <a:off x="6324600" y="4724400"/>
            <a:ext cx="2133600" cy="1752600"/>
          </a:xfrm>
          <a:prstGeom prst="rect">
            <a:avLst/>
          </a:prstGeom>
          <a:noFill/>
        </p:spPr>
      </p:pic>
      <p:pic>
        <p:nvPicPr>
          <p:cNvPr id="27650" name="Picture 2" descr="https://encrypted-tbn3.gstatic.com/images?q=tbn:ANd9GcQCTT2AsynB69wd7FmuzWXCIBLsn2-anpiMDG-ZeQEEgFUu_HV2"/>
          <p:cNvPicPr>
            <a:picLocks noChangeAspect="1" noChangeArrowheads="1"/>
          </p:cNvPicPr>
          <p:nvPr/>
        </p:nvPicPr>
        <p:blipFill>
          <a:blip r:embed="rId3"/>
          <a:srcRect/>
          <a:stretch>
            <a:fillRect/>
          </a:stretch>
        </p:blipFill>
        <p:spPr bwMode="auto">
          <a:xfrm>
            <a:off x="6553200" y="1143000"/>
            <a:ext cx="2400300" cy="1685926"/>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332037"/>
            <a:ext cx="8229600" cy="4525963"/>
          </a:xfrm>
        </p:spPr>
        <p:txBody>
          <a:bodyPr/>
          <a:lstStyle/>
          <a:p>
            <a:pPr lvl="0">
              <a:buFont typeface="Wingdings" pitchFamily="2" charset="2"/>
              <a:buChar char="Ø"/>
            </a:pPr>
            <a:r>
              <a:rPr lang="en-IN" dirty="0" smtClean="0">
                <a:solidFill>
                  <a:schemeClr val="bg1"/>
                </a:solidFill>
              </a:rPr>
              <a:t>Natural spiritual health retreats</a:t>
            </a:r>
          </a:p>
          <a:p>
            <a:pPr lvl="0">
              <a:buFont typeface="Wingdings" pitchFamily="2" charset="2"/>
              <a:buChar char="Ø"/>
            </a:pPr>
            <a:r>
              <a:rPr lang="en-IN" dirty="0" smtClean="0">
                <a:solidFill>
                  <a:schemeClr val="bg1"/>
                </a:solidFill>
              </a:rPr>
              <a:t>Pyramids and other energy amplifiers</a:t>
            </a:r>
          </a:p>
          <a:p>
            <a:pPr lvl="0">
              <a:buFont typeface="Wingdings" pitchFamily="2" charset="2"/>
              <a:buChar char="Ø"/>
            </a:pPr>
            <a:r>
              <a:rPr lang="en-IN" dirty="0" smtClean="0">
                <a:solidFill>
                  <a:schemeClr val="bg1"/>
                </a:solidFill>
              </a:rPr>
              <a:t>Spirituo -Scientific Cultural events.</a:t>
            </a:r>
            <a:endParaRPr lang="en-IN" dirty="0"/>
          </a:p>
        </p:txBody>
      </p:sp>
      <p:sp>
        <p:nvSpPr>
          <p:cNvPr id="4" name="Title 1"/>
          <p:cNvSpPr txBox="1">
            <a:spLocks/>
          </p:cNvSpPr>
          <p:nvPr/>
        </p:nvSpPr>
        <p:spPr>
          <a:xfrm>
            <a:off x="0" y="914400"/>
            <a:ext cx="8229600" cy="1143000"/>
          </a:xfrm>
          <a:prstGeom prst="rect">
            <a:avLst/>
          </a:prstGeom>
        </p:spPr>
        <p:txBody>
          <a:bodyPr vert="horz" lIns="91440" tIns="45720" rIns="91440" bIns="45720" rtlCol="0" anchor="ctr">
            <a:normAutofit fontScale="900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dirty="0" smtClean="0">
                <a:ln>
                  <a:noFill/>
                </a:ln>
                <a:solidFill>
                  <a:srgbClr val="FFFF00"/>
                </a:solidFill>
                <a:effectLst/>
                <a:uLnTx/>
                <a:uFillTx/>
                <a:latin typeface="+mj-lt"/>
                <a:ea typeface="+mj-ea"/>
                <a:cs typeface="+mj-cs"/>
              </a:rPr>
              <a:t>OUR PRODUCTS &amp; SERVICES </a:t>
            </a:r>
            <a:r>
              <a:rPr kumimoji="0" lang="en-IN" sz="4400" b="0" i="0" u="none" strike="noStrike" kern="1200" cap="none" spc="0" normalizeH="0" baseline="0" noProof="0" dirty="0" smtClean="0">
                <a:ln>
                  <a:noFill/>
                </a:ln>
                <a:solidFill>
                  <a:schemeClr val="tx1"/>
                </a:solidFill>
                <a:effectLst/>
                <a:uLnTx/>
                <a:uFillTx/>
                <a:latin typeface="+mj-lt"/>
                <a:ea typeface="+mj-ea"/>
                <a:cs typeface="+mj-cs"/>
              </a:rPr>
              <a:t/>
            </a:r>
            <a:br>
              <a:rPr kumimoji="0" lang="en-IN" sz="4400" b="0" i="0" u="none" strike="noStrike" kern="1200" cap="none" spc="0" normalizeH="0" baseline="0" noProof="0" dirty="0" smtClean="0">
                <a:ln>
                  <a:noFill/>
                </a:ln>
                <a:solidFill>
                  <a:schemeClr val="tx1"/>
                </a:solidFill>
                <a:effectLst/>
                <a:uLnTx/>
                <a:uFillTx/>
                <a:latin typeface="+mj-lt"/>
                <a:ea typeface="+mj-ea"/>
                <a:cs typeface="+mj-cs"/>
              </a:rPr>
            </a:b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8" descr="https://encrypted-tbn0.gstatic.com/images?q=tbn:ANd9GcRmSNeL0hKT4J7W6ffZn6u2t6RiJ89zYvhQKJcvN8rgMbAPAcF50dK8ccM"/>
          <p:cNvPicPr>
            <a:picLocks noChangeAspect="1" noChangeArrowheads="1"/>
          </p:cNvPicPr>
          <p:nvPr/>
        </p:nvPicPr>
        <p:blipFill>
          <a:blip r:embed="rId2"/>
          <a:srcRect/>
          <a:stretch>
            <a:fillRect/>
          </a:stretch>
        </p:blipFill>
        <p:spPr bwMode="auto">
          <a:xfrm>
            <a:off x="6172200" y="4495800"/>
            <a:ext cx="2514600" cy="1905000"/>
          </a:xfrm>
          <a:prstGeom prst="rect">
            <a:avLst/>
          </a:prstGeom>
          <a:noFill/>
        </p:spPr>
      </p:pic>
      <p:pic>
        <p:nvPicPr>
          <p:cNvPr id="7" name="Picture 2" descr="https://encrypted-tbn2.gstatic.com/images?q=tbn:ANd9GcTygw-CSZ_i044c2CSIdFLqO4YkE8KeTJ1haMP4WTzMh_o9U-aMyQ"/>
          <p:cNvPicPr>
            <a:picLocks noChangeAspect="1" noChangeArrowheads="1"/>
          </p:cNvPicPr>
          <p:nvPr/>
        </p:nvPicPr>
        <p:blipFill>
          <a:blip r:embed="rId3"/>
          <a:srcRect/>
          <a:stretch>
            <a:fillRect/>
          </a:stretch>
        </p:blipFill>
        <p:spPr bwMode="auto">
          <a:xfrm>
            <a:off x="6172200" y="685800"/>
            <a:ext cx="2819400" cy="16002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FFFF00"/>
                </a:solidFill>
              </a:rPr>
              <a:t>OUR SPECIAL CAPSULES </a:t>
            </a:r>
            <a:r>
              <a:rPr lang="en-IN" dirty="0" smtClean="0"/>
              <a:t/>
            </a:r>
            <a:br>
              <a:rPr lang="en-IN" dirty="0" smtClean="0"/>
            </a:br>
            <a:endParaRPr lang="en-IN" dirty="0"/>
          </a:p>
        </p:txBody>
      </p:sp>
      <p:sp>
        <p:nvSpPr>
          <p:cNvPr id="3" name="Content Placeholder 2"/>
          <p:cNvSpPr>
            <a:spLocks noGrp="1"/>
          </p:cNvSpPr>
          <p:nvPr>
            <p:ph idx="1"/>
          </p:nvPr>
        </p:nvSpPr>
        <p:spPr>
          <a:xfrm>
            <a:off x="228600" y="1371600"/>
            <a:ext cx="6858000" cy="2743200"/>
          </a:xfrm>
        </p:spPr>
        <p:txBody>
          <a:bodyPr>
            <a:normAutofit/>
          </a:bodyPr>
          <a:lstStyle/>
          <a:p>
            <a:pPr lvl="0">
              <a:buFont typeface="Wingdings" pitchFamily="2" charset="2"/>
              <a:buChar char="Ø"/>
            </a:pPr>
            <a:r>
              <a:rPr lang="en-IN" dirty="0" smtClean="0">
                <a:solidFill>
                  <a:schemeClr val="bg1"/>
                </a:solidFill>
              </a:rPr>
              <a:t>Dreams, co-incidences analysis and material symbolisms for spiritual evolution</a:t>
            </a:r>
          </a:p>
          <a:p>
            <a:pPr lvl="0">
              <a:buFont typeface="Wingdings" pitchFamily="2" charset="2"/>
              <a:buChar char="Ø"/>
            </a:pPr>
            <a:r>
              <a:rPr lang="en-IN" dirty="0" smtClean="0">
                <a:solidFill>
                  <a:schemeClr val="bg1"/>
                </a:solidFill>
              </a:rPr>
              <a:t>In-house spiritual training workshops</a:t>
            </a:r>
          </a:p>
          <a:p>
            <a:endParaRPr lang="en-IN" dirty="0"/>
          </a:p>
        </p:txBody>
      </p:sp>
      <p:pic>
        <p:nvPicPr>
          <p:cNvPr id="6146" name="Picture 2" descr="https://encrypted-tbn0.gstatic.com/images?q=tbn:ANd9GcREYXv6SAEbGUDjqxVdJJ3eOoNLBXzltkZ3EX6Bak7Y0r7YOD5nh4F-_a0m"/>
          <p:cNvPicPr>
            <a:picLocks noChangeAspect="1" noChangeArrowheads="1"/>
          </p:cNvPicPr>
          <p:nvPr/>
        </p:nvPicPr>
        <p:blipFill>
          <a:blip r:embed="rId2"/>
          <a:srcRect/>
          <a:stretch>
            <a:fillRect/>
          </a:stretch>
        </p:blipFill>
        <p:spPr bwMode="auto">
          <a:xfrm>
            <a:off x="6629400" y="990600"/>
            <a:ext cx="2209800" cy="1828800"/>
          </a:xfrm>
          <a:prstGeom prst="rect">
            <a:avLst/>
          </a:prstGeom>
          <a:noFill/>
        </p:spPr>
      </p:pic>
      <p:pic>
        <p:nvPicPr>
          <p:cNvPr id="6148" name="Picture 4" descr="https://encrypted-tbn0.gstatic.com/images?q=tbn:ANd9GcREOp_ltbVOw2MVTlGQ7T8NmMmQdYGfBMxeX6rJzVGMVkLQUspbJUB-Ejs"/>
          <p:cNvPicPr>
            <a:picLocks noChangeAspect="1" noChangeArrowheads="1"/>
          </p:cNvPicPr>
          <p:nvPr/>
        </p:nvPicPr>
        <p:blipFill>
          <a:blip r:embed="rId3"/>
          <a:srcRect/>
          <a:stretch>
            <a:fillRect/>
          </a:stretch>
        </p:blipFill>
        <p:spPr bwMode="auto">
          <a:xfrm>
            <a:off x="6172200" y="4876800"/>
            <a:ext cx="2286000" cy="1371600"/>
          </a:xfrm>
          <a:prstGeom prst="rect">
            <a:avLst/>
          </a:prstGeom>
          <a:noFill/>
        </p:spPr>
      </p:pic>
      <p:pic>
        <p:nvPicPr>
          <p:cNvPr id="6150" name="Picture 6" descr="https://encrypted-tbn2.gstatic.com/images?q=tbn:ANd9GcR_2Ppz3j6yFZSjomTdV5Mur4j8hw6VkTs7dA-nrJS0Zy-q3LYt9fP5fa6i"/>
          <p:cNvPicPr>
            <a:picLocks noChangeAspect="1" noChangeArrowheads="1"/>
          </p:cNvPicPr>
          <p:nvPr/>
        </p:nvPicPr>
        <p:blipFill>
          <a:blip r:embed="rId4"/>
          <a:srcRect/>
          <a:stretch>
            <a:fillRect/>
          </a:stretch>
        </p:blipFill>
        <p:spPr bwMode="auto">
          <a:xfrm>
            <a:off x="1600200" y="3962400"/>
            <a:ext cx="2057400" cy="15240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smtClean="0">
                <a:solidFill>
                  <a:srgbClr val="FFFF00"/>
                </a:solidFill>
              </a:rPr>
              <a:t>OUR OTHER PRODUCTS</a:t>
            </a:r>
            <a:r>
              <a:rPr lang="en-IN" dirty="0" smtClean="0"/>
              <a:t/>
            </a:r>
            <a:br>
              <a:rPr lang="en-IN" dirty="0" smtClean="0"/>
            </a:br>
            <a:endParaRPr lang="en-IN" dirty="0"/>
          </a:p>
        </p:txBody>
      </p:sp>
      <p:sp>
        <p:nvSpPr>
          <p:cNvPr id="3" name="Content Placeholder 2"/>
          <p:cNvSpPr>
            <a:spLocks noGrp="1"/>
          </p:cNvSpPr>
          <p:nvPr>
            <p:ph idx="1"/>
          </p:nvPr>
        </p:nvSpPr>
        <p:spPr>
          <a:xfrm>
            <a:off x="152400" y="990601"/>
            <a:ext cx="6324600" cy="3733799"/>
          </a:xfrm>
        </p:spPr>
        <p:txBody>
          <a:bodyPr>
            <a:normAutofit fontScale="92500" lnSpcReduction="10000"/>
          </a:bodyPr>
          <a:lstStyle/>
          <a:p>
            <a:pPr lvl="0">
              <a:buNone/>
            </a:pPr>
            <a:r>
              <a:rPr lang="en-IN" dirty="0" smtClean="0"/>
              <a:t>    </a:t>
            </a:r>
            <a:r>
              <a:rPr lang="en-IN" sz="3500" dirty="0" smtClean="0">
                <a:solidFill>
                  <a:schemeClr val="bg1"/>
                </a:solidFill>
              </a:rPr>
              <a:t>We also have products and services offered by:</a:t>
            </a:r>
          </a:p>
          <a:p>
            <a:pPr lvl="0">
              <a:buFont typeface="Wingdings" pitchFamily="2" charset="2"/>
              <a:buChar char="Ø"/>
            </a:pPr>
            <a:r>
              <a:rPr lang="en-IN" dirty="0" smtClean="0">
                <a:solidFill>
                  <a:schemeClr val="bg1"/>
                </a:solidFill>
              </a:rPr>
              <a:t>Enjoyment science academy</a:t>
            </a:r>
          </a:p>
          <a:p>
            <a:pPr lvl="0">
              <a:buFont typeface="Wingdings" pitchFamily="2" charset="2"/>
              <a:buChar char="Ø"/>
            </a:pPr>
            <a:r>
              <a:rPr lang="en-IN" dirty="0" smtClean="0">
                <a:solidFill>
                  <a:schemeClr val="bg1"/>
                </a:solidFill>
              </a:rPr>
              <a:t>Pyramid spiritual science academy </a:t>
            </a:r>
          </a:p>
          <a:p>
            <a:pPr lvl="0">
              <a:buFont typeface="Wingdings" pitchFamily="2" charset="2"/>
              <a:buChar char="Ø"/>
            </a:pPr>
            <a:r>
              <a:rPr lang="en-IN" dirty="0" smtClean="0">
                <a:solidFill>
                  <a:schemeClr val="bg1"/>
                </a:solidFill>
              </a:rPr>
              <a:t>Pyramid power awareness trust</a:t>
            </a:r>
          </a:p>
          <a:p>
            <a:pPr lvl="0">
              <a:buFont typeface="Wingdings" pitchFamily="2" charset="2"/>
              <a:buChar char="Ø"/>
            </a:pPr>
            <a:r>
              <a:rPr lang="en-IN" dirty="0" smtClean="0">
                <a:solidFill>
                  <a:schemeClr val="bg1"/>
                </a:solidFill>
              </a:rPr>
              <a:t>Vegan and organic food.</a:t>
            </a:r>
          </a:p>
          <a:p>
            <a:pPr lvl="0">
              <a:buFont typeface="Wingdings" pitchFamily="2" charset="2"/>
              <a:buChar char="Ø"/>
            </a:pPr>
            <a:r>
              <a:rPr lang="en-IN" dirty="0" smtClean="0">
                <a:solidFill>
                  <a:schemeClr val="bg1"/>
                </a:solidFill>
              </a:rPr>
              <a:t>Other spiritual goods.</a:t>
            </a:r>
          </a:p>
          <a:p>
            <a:endParaRPr lang="en-IN" dirty="0"/>
          </a:p>
        </p:txBody>
      </p:sp>
      <p:pic>
        <p:nvPicPr>
          <p:cNvPr id="5124" name="Picture 4" descr="https://encrypted-tbn1.gstatic.com/images?q=tbn:ANd9GcSnLv8SO7WQK_wcreGaMT46un0Vh28yJj9mqHuonoVdeN7b9bt1oemElfJk"/>
          <p:cNvPicPr>
            <a:picLocks noChangeAspect="1" noChangeArrowheads="1"/>
          </p:cNvPicPr>
          <p:nvPr/>
        </p:nvPicPr>
        <p:blipFill>
          <a:blip r:embed="rId2"/>
          <a:srcRect/>
          <a:stretch>
            <a:fillRect/>
          </a:stretch>
        </p:blipFill>
        <p:spPr bwMode="auto">
          <a:xfrm>
            <a:off x="609600" y="4953000"/>
            <a:ext cx="2286000" cy="1752600"/>
          </a:xfrm>
          <a:prstGeom prst="rect">
            <a:avLst/>
          </a:prstGeom>
          <a:noFill/>
        </p:spPr>
      </p:pic>
      <p:pic>
        <p:nvPicPr>
          <p:cNvPr id="5126" name="Picture 6" descr="https://encrypted-tbn3.gstatic.com/images?q=tbn:ANd9GcTuYIWpH-PtCALNfzC1ZSy-cqJiMQ1PmO8C_GQelLmXukMiFqg_ynS9-I8"/>
          <p:cNvPicPr>
            <a:picLocks noChangeAspect="1" noChangeArrowheads="1"/>
          </p:cNvPicPr>
          <p:nvPr/>
        </p:nvPicPr>
        <p:blipFill>
          <a:blip r:embed="rId3"/>
          <a:srcRect/>
          <a:stretch>
            <a:fillRect/>
          </a:stretch>
        </p:blipFill>
        <p:spPr bwMode="auto">
          <a:xfrm>
            <a:off x="4648200" y="3581400"/>
            <a:ext cx="1981200" cy="1447800"/>
          </a:xfrm>
          <a:prstGeom prst="rect">
            <a:avLst/>
          </a:prstGeom>
          <a:noFill/>
        </p:spPr>
      </p:pic>
      <p:pic>
        <p:nvPicPr>
          <p:cNvPr id="5128" name="Picture 8" descr="https://encrypted-tbn2.gstatic.com/images?q=tbn:ANd9GcQecVKpHGEHkQ8_0gEoV628HrUr67yoxmhlSBukR51Mot9FX57wB-iPEA"/>
          <p:cNvPicPr>
            <a:picLocks noChangeAspect="1" noChangeArrowheads="1"/>
          </p:cNvPicPr>
          <p:nvPr/>
        </p:nvPicPr>
        <p:blipFill>
          <a:blip r:embed="rId4"/>
          <a:srcRect/>
          <a:stretch>
            <a:fillRect/>
          </a:stretch>
        </p:blipFill>
        <p:spPr bwMode="auto">
          <a:xfrm>
            <a:off x="7620000" y="381000"/>
            <a:ext cx="1333500" cy="1447800"/>
          </a:xfrm>
          <a:prstGeom prst="rect">
            <a:avLst/>
          </a:prstGeom>
          <a:noFill/>
        </p:spPr>
      </p:pic>
      <p:pic>
        <p:nvPicPr>
          <p:cNvPr id="5130" name="Picture 10" descr="https://encrypted-tbn0.gstatic.com/images?q=tbn:ANd9GcQid4WxBb1frjf-cVD_FYz2kvD70keYYeP2VxoEt_dB6zsOaVVayRQlk8Qr"/>
          <p:cNvPicPr>
            <a:picLocks noChangeAspect="1" noChangeArrowheads="1"/>
          </p:cNvPicPr>
          <p:nvPr/>
        </p:nvPicPr>
        <p:blipFill>
          <a:blip r:embed="rId5"/>
          <a:srcRect/>
          <a:stretch>
            <a:fillRect/>
          </a:stretch>
        </p:blipFill>
        <p:spPr bwMode="auto">
          <a:xfrm>
            <a:off x="6400800" y="2133600"/>
            <a:ext cx="1428750" cy="952500"/>
          </a:xfrm>
          <a:prstGeom prst="rect">
            <a:avLst/>
          </a:prstGeom>
          <a:noFill/>
        </p:spPr>
      </p:pic>
      <p:pic>
        <p:nvPicPr>
          <p:cNvPr id="5132" name="Picture 12" descr="https://encrypted-tbn2.gstatic.com/images?q=tbn:ANd9GcSgmlU6ALZbIzX-lMDcvl4G5U38aLEDUY_AdCBiu5D2XMxgrF52LgsrTA"/>
          <p:cNvPicPr>
            <a:picLocks noChangeAspect="1" noChangeArrowheads="1"/>
          </p:cNvPicPr>
          <p:nvPr/>
        </p:nvPicPr>
        <p:blipFill>
          <a:blip r:embed="rId6"/>
          <a:srcRect/>
          <a:stretch>
            <a:fillRect/>
          </a:stretch>
        </p:blipFill>
        <p:spPr bwMode="auto">
          <a:xfrm>
            <a:off x="7239000" y="5105400"/>
            <a:ext cx="1524000" cy="12954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normAutofit/>
          </a:bodyPr>
          <a:lstStyle/>
          <a:p>
            <a:pPr algn="l"/>
            <a:r>
              <a:rPr lang="en-IN" sz="3600" b="1" dirty="0" smtClean="0">
                <a:solidFill>
                  <a:srgbClr val="FFFF00"/>
                </a:solidFill>
              </a:rPr>
              <a:t>MAJOR ASSIGNMENTS WE HANDLED</a:t>
            </a:r>
            <a:endParaRPr lang="en-IN" sz="3600" dirty="0">
              <a:solidFill>
                <a:srgbClr val="FFFF00"/>
              </a:solidFill>
            </a:endParaRPr>
          </a:p>
        </p:txBody>
      </p:sp>
      <p:sp>
        <p:nvSpPr>
          <p:cNvPr id="3" name="Content Placeholder 2"/>
          <p:cNvSpPr>
            <a:spLocks noGrp="1"/>
          </p:cNvSpPr>
          <p:nvPr>
            <p:ph idx="1"/>
          </p:nvPr>
        </p:nvSpPr>
        <p:spPr>
          <a:xfrm>
            <a:off x="228600" y="1143000"/>
            <a:ext cx="6477000" cy="5105400"/>
          </a:xfrm>
        </p:spPr>
        <p:txBody>
          <a:bodyPr>
            <a:normAutofit fontScale="92500" lnSpcReduction="20000"/>
          </a:bodyPr>
          <a:lstStyle/>
          <a:p>
            <a:pPr lvl="0">
              <a:buFont typeface="Wingdings" pitchFamily="2" charset="2"/>
              <a:buChar char="Ø"/>
            </a:pPr>
            <a:r>
              <a:rPr lang="en-IN" sz="3200" dirty="0" smtClean="0">
                <a:solidFill>
                  <a:schemeClr val="bg1"/>
                </a:solidFill>
              </a:rPr>
              <a:t>Created extensive awareness of meditation, vegetarianism and pyramid power among the rural masses </a:t>
            </a:r>
          </a:p>
          <a:p>
            <a:pPr lvl="0">
              <a:buFont typeface="Wingdings" pitchFamily="2" charset="2"/>
              <a:buChar char="Ø"/>
            </a:pPr>
            <a:r>
              <a:rPr lang="en-IN" sz="3200" dirty="0" smtClean="0">
                <a:solidFill>
                  <a:schemeClr val="bg1"/>
                </a:solidFill>
              </a:rPr>
              <a:t>Established 60 health care centres as part of Dhyanarogyam project and about 10,000 people got benefited.</a:t>
            </a:r>
          </a:p>
          <a:p>
            <a:pPr lvl="0">
              <a:buFont typeface="Wingdings" pitchFamily="2" charset="2"/>
              <a:buChar char="Ø"/>
            </a:pPr>
            <a:r>
              <a:rPr lang="en-IN" sz="3200" dirty="0" smtClean="0">
                <a:solidFill>
                  <a:schemeClr val="bg1"/>
                </a:solidFill>
              </a:rPr>
              <a:t>Played a key role in taking up and supporting the Pyramid Spiritual Societies movement in a various states in India, Andaman &amp; Nicobar islands and Mauritius.</a:t>
            </a:r>
          </a:p>
          <a:p>
            <a:endParaRPr lang="en-IN" dirty="0"/>
          </a:p>
        </p:txBody>
      </p:sp>
      <p:pic>
        <p:nvPicPr>
          <p:cNvPr id="4102" name="Picture 6" descr="https://encrypted-tbn3.gstatic.com/images?q=tbn:ANd9GcQbCkdeDGvp0gsj5D76WtzaHFH0yX2SONqrP59vKMqlKmdqeK0yg15GxG4"/>
          <p:cNvPicPr>
            <a:picLocks noChangeAspect="1" noChangeArrowheads="1"/>
          </p:cNvPicPr>
          <p:nvPr/>
        </p:nvPicPr>
        <p:blipFill>
          <a:blip r:embed="rId2"/>
          <a:srcRect/>
          <a:stretch>
            <a:fillRect/>
          </a:stretch>
        </p:blipFill>
        <p:spPr bwMode="auto">
          <a:xfrm>
            <a:off x="6477000" y="1219200"/>
            <a:ext cx="2438400" cy="1524000"/>
          </a:xfrm>
          <a:prstGeom prst="rect">
            <a:avLst/>
          </a:prstGeom>
          <a:noFill/>
        </p:spPr>
      </p:pic>
      <p:pic>
        <p:nvPicPr>
          <p:cNvPr id="45058" name="Picture 2" descr="https://encrypted-tbn0.gstatic.com/images?q=tbn:ANd9GcTqjk9sGGmjAbfX_rK0gOxqUV1Nkht2DmAY5ccFEflSU6N2MyiOGQ"/>
          <p:cNvPicPr>
            <a:picLocks noChangeAspect="1" noChangeArrowheads="1"/>
          </p:cNvPicPr>
          <p:nvPr/>
        </p:nvPicPr>
        <p:blipFill>
          <a:blip r:embed="rId3"/>
          <a:srcRect/>
          <a:stretch>
            <a:fillRect/>
          </a:stretch>
        </p:blipFill>
        <p:spPr bwMode="auto">
          <a:xfrm>
            <a:off x="6858000" y="5029200"/>
            <a:ext cx="1857375" cy="1676400"/>
          </a:xfrm>
          <a:prstGeom prst="rect">
            <a:avLst/>
          </a:prstGeom>
          <a:noFill/>
        </p:spPr>
      </p:pic>
      <p:pic>
        <p:nvPicPr>
          <p:cNvPr id="8" name="Picture 2" descr="https://encrypted-tbn2.gstatic.com/images?q=tbn:ANd9GcTB5sanbrTpGYeMLgPDFaxOKRn0hyeOhj6PAEAUzeKB1PQfI6tH"/>
          <p:cNvPicPr>
            <a:picLocks noChangeAspect="1" noChangeArrowheads="1"/>
          </p:cNvPicPr>
          <p:nvPr/>
        </p:nvPicPr>
        <p:blipFill>
          <a:blip r:embed="rId4"/>
          <a:srcRect/>
          <a:stretch>
            <a:fillRect/>
          </a:stretch>
        </p:blipFill>
        <p:spPr bwMode="auto">
          <a:xfrm>
            <a:off x="6553200" y="2895600"/>
            <a:ext cx="2143125" cy="18288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1143000"/>
          </a:xfrm>
        </p:spPr>
        <p:txBody>
          <a:bodyPr>
            <a:normAutofit fontScale="90000"/>
          </a:bodyPr>
          <a:lstStyle/>
          <a:p>
            <a:r>
              <a:rPr lang="en-IN" sz="4000" b="1" dirty="0" smtClean="0">
                <a:solidFill>
                  <a:srgbClr val="FFFF00"/>
                </a:solidFill>
              </a:rPr>
              <a:t>MAJOR ASSIGNMENTS WE HANDLED</a:t>
            </a:r>
            <a:endParaRPr lang="en-IN" sz="4000" dirty="0"/>
          </a:p>
        </p:txBody>
      </p:sp>
      <p:sp>
        <p:nvSpPr>
          <p:cNvPr id="3" name="Content Placeholder 2"/>
          <p:cNvSpPr>
            <a:spLocks noGrp="1"/>
          </p:cNvSpPr>
          <p:nvPr>
            <p:ph idx="1"/>
          </p:nvPr>
        </p:nvSpPr>
        <p:spPr>
          <a:xfrm>
            <a:off x="304800" y="1219200"/>
            <a:ext cx="6553200" cy="4678363"/>
          </a:xfrm>
        </p:spPr>
        <p:txBody>
          <a:bodyPr>
            <a:normAutofit/>
          </a:bodyPr>
          <a:lstStyle/>
          <a:p>
            <a:pPr lvl="0">
              <a:buFont typeface="Wingdings" pitchFamily="2" charset="2"/>
              <a:buChar char="Ø"/>
            </a:pPr>
            <a:r>
              <a:rPr lang="en-IN" dirty="0" smtClean="0">
                <a:solidFill>
                  <a:schemeClr val="bg1"/>
                </a:solidFill>
              </a:rPr>
              <a:t>Played a key role in initiation and creating a base for Enjoyment science academy, Pyramid Spiritual Science Academy, Pyramid Power Awareness Trust.</a:t>
            </a:r>
          </a:p>
          <a:p>
            <a:pPr lvl="0">
              <a:buFont typeface="Wingdings" pitchFamily="2" charset="2"/>
              <a:buChar char="Ø"/>
            </a:pPr>
            <a:r>
              <a:rPr lang="en-IN" dirty="0" smtClean="0">
                <a:solidFill>
                  <a:schemeClr val="bg1"/>
                </a:solidFill>
              </a:rPr>
              <a:t>Took active part in the major workshops, activities and events conducted by Indian Federation of Spiritual Scientists.</a:t>
            </a:r>
          </a:p>
          <a:p>
            <a:endParaRPr lang="en-IN" dirty="0"/>
          </a:p>
        </p:txBody>
      </p:sp>
      <p:pic>
        <p:nvPicPr>
          <p:cNvPr id="4" name="Picture 2" descr="https://encrypted-tbn1.gstatic.com/images?q=tbn:ANd9GcTxwl11n_qEgM-8hGP5oYyrCZAy0s-THZplKh3eWpYWchSlmPUtzKsEU9Q"/>
          <p:cNvPicPr>
            <a:picLocks noChangeAspect="1" noChangeArrowheads="1"/>
          </p:cNvPicPr>
          <p:nvPr/>
        </p:nvPicPr>
        <p:blipFill>
          <a:blip r:embed="rId2"/>
          <a:srcRect/>
          <a:stretch>
            <a:fillRect/>
          </a:stretch>
        </p:blipFill>
        <p:spPr bwMode="auto">
          <a:xfrm>
            <a:off x="6629400" y="1295400"/>
            <a:ext cx="2286000" cy="1524000"/>
          </a:xfrm>
          <a:prstGeom prst="rect">
            <a:avLst/>
          </a:prstGeom>
          <a:noFill/>
        </p:spPr>
      </p:pic>
      <p:pic>
        <p:nvPicPr>
          <p:cNvPr id="37890" name="Picture 2" descr="https://encrypted-tbn1.gstatic.com/images?q=tbn:ANd9GcRIY0ARoWvxQaTb9BXtrkE2ngbyEjeSLExkvXRoD1xsa_LB3mbf"/>
          <p:cNvPicPr>
            <a:picLocks noChangeAspect="1" noChangeArrowheads="1"/>
          </p:cNvPicPr>
          <p:nvPr/>
        </p:nvPicPr>
        <p:blipFill>
          <a:blip r:embed="rId3"/>
          <a:srcRect/>
          <a:stretch>
            <a:fillRect/>
          </a:stretch>
        </p:blipFill>
        <p:spPr bwMode="auto">
          <a:xfrm>
            <a:off x="7010400" y="4495800"/>
            <a:ext cx="1828800" cy="15240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7086600" cy="1143000"/>
          </a:xfrm>
        </p:spPr>
        <p:txBody>
          <a:bodyPr>
            <a:normAutofit fontScale="90000"/>
          </a:bodyPr>
          <a:lstStyle/>
          <a:p>
            <a:pPr algn="l"/>
            <a:r>
              <a:rPr lang="en-IN" dirty="0" smtClean="0"/>
              <a:t/>
            </a:r>
            <a:br>
              <a:rPr lang="en-IN" dirty="0" smtClean="0"/>
            </a:br>
            <a:r>
              <a:rPr lang="en-IN" b="1" dirty="0" smtClean="0">
                <a:solidFill>
                  <a:srgbClr val="FFFF00"/>
                </a:solidFill>
              </a:rPr>
              <a:t>BENEFITS</a:t>
            </a:r>
            <a:endParaRPr lang="en-IN" dirty="0">
              <a:solidFill>
                <a:srgbClr val="FFFF00"/>
              </a:solidFill>
            </a:endParaRPr>
          </a:p>
        </p:txBody>
      </p:sp>
      <p:sp>
        <p:nvSpPr>
          <p:cNvPr id="3" name="Content Placeholder 2"/>
          <p:cNvSpPr>
            <a:spLocks noGrp="1"/>
          </p:cNvSpPr>
          <p:nvPr>
            <p:ph idx="1"/>
          </p:nvPr>
        </p:nvSpPr>
        <p:spPr>
          <a:xfrm>
            <a:off x="228600" y="2057400"/>
            <a:ext cx="8229600" cy="1905000"/>
          </a:xfrm>
        </p:spPr>
        <p:txBody>
          <a:bodyPr>
            <a:normAutofit/>
          </a:bodyPr>
          <a:lstStyle/>
          <a:p>
            <a:pPr>
              <a:buNone/>
            </a:pPr>
            <a:r>
              <a:rPr lang="en-IN" dirty="0" smtClean="0"/>
              <a:t>    </a:t>
            </a:r>
            <a:r>
              <a:rPr lang="en-IN" dirty="0" smtClean="0">
                <a:solidFill>
                  <a:schemeClr val="bg1"/>
                </a:solidFill>
              </a:rPr>
              <a:t>Be a Part of this divine global spiritual movement and express unconditional love, attain oneness and path way of salvation.</a:t>
            </a:r>
          </a:p>
          <a:p>
            <a:endParaRPr lang="en-IN" dirty="0"/>
          </a:p>
        </p:txBody>
      </p:sp>
      <p:pic>
        <p:nvPicPr>
          <p:cNvPr id="3076" name="Picture 4" descr="https://encrypted-tbn2.gstatic.com/images?q=tbn:ANd9GcTYksJtVProI3iUFeQWG6dhBQcxjCIwZy6sjuUODzuOgEVDN-JYd5mHiVo"/>
          <p:cNvPicPr>
            <a:picLocks noChangeAspect="1" noChangeArrowheads="1"/>
          </p:cNvPicPr>
          <p:nvPr/>
        </p:nvPicPr>
        <p:blipFill>
          <a:blip r:embed="rId2"/>
          <a:srcRect/>
          <a:stretch>
            <a:fillRect/>
          </a:stretch>
        </p:blipFill>
        <p:spPr bwMode="auto">
          <a:xfrm>
            <a:off x="6172200" y="228600"/>
            <a:ext cx="2438400" cy="1752600"/>
          </a:xfrm>
          <a:prstGeom prst="rect">
            <a:avLst/>
          </a:prstGeom>
          <a:noFill/>
        </p:spPr>
      </p:pic>
      <p:pic>
        <p:nvPicPr>
          <p:cNvPr id="3080" name="Picture 8" descr="https://encrypted-tbn3.gstatic.com/images?q=tbn:ANd9GcRE7ZA9ZE3XBC4Mt1P5r71DFTRzlsutn-TUgyI7RjOcoeWAvxF4KTp4f2Q"/>
          <p:cNvPicPr>
            <a:picLocks noChangeAspect="1" noChangeArrowheads="1"/>
          </p:cNvPicPr>
          <p:nvPr/>
        </p:nvPicPr>
        <p:blipFill>
          <a:blip r:embed="rId3"/>
          <a:srcRect/>
          <a:stretch>
            <a:fillRect/>
          </a:stretch>
        </p:blipFill>
        <p:spPr bwMode="auto">
          <a:xfrm>
            <a:off x="2895600" y="4114800"/>
            <a:ext cx="2819400" cy="17526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US" sz="4000" b="1" dirty="0" smtClean="0">
                <a:solidFill>
                  <a:srgbClr val="FFFF00"/>
                </a:solidFill>
              </a:rPr>
              <a:t>PRICING</a:t>
            </a:r>
            <a:endParaRPr lang="en-IN" sz="4000" b="1" dirty="0">
              <a:solidFill>
                <a:srgbClr val="FFFF00"/>
              </a:solidFill>
            </a:endParaRPr>
          </a:p>
        </p:txBody>
      </p:sp>
      <p:sp>
        <p:nvSpPr>
          <p:cNvPr id="2" name="Content Placeholder 1"/>
          <p:cNvSpPr>
            <a:spLocks noGrp="1"/>
          </p:cNvSpPr>
          <p:nvPr>
            <p:ph idx="1"/>
          </p:nvPr>
        </p:nvSpPr>
        <p:spPr>
          <a:xfrm>
            <a:off x="228600" y="1371600"/>
            <a:ext cx="6858000" cy="3886200"/>
          </a:xfrm>
        </p:spPr>
        <p:txBody>
          <a:bodyPr>
            <a:normAutofit fontScale="85000" lnSpcReduction="20000"/>
          </a:bodyPr>
          <a:lstStyle/>
          <a:p>
            <a:pPr>
              <a:buFont typeface="Wingdings" pitchFamily="2" charset="2"/>
              <a:buChar char="Ø"/>
            </a:pPr>
            <a:r>
              <a:rPr lang="en-IN" sz="3600" dirty="0">
                <a:solidFill>
                  <a:schemeClr val="bg1"/>
                </a:solidFill>
              </a:rPr>
              <a:t>One day, two day spiritual health science workshops for patients will be offered on member donation basis.</a:t>
            </a:r>
          </a:p>
          <a:p>
            <a:pPr>
              <a:buFont typeface="Wingdings" pitchFamily="2" charset="2"/>
              <a:buChar char="Ø"/>
            </a:pPr>
            <a:r>
              <a:rPr lang="en-IN" sz="3600" dirty="0">
                <a:solidFill>
                  <a:schemeClr val="bg1"/>
                </a:solidFill>
              </a:rPr>
              <a:t>Spiritual health counselling will be offered on member donation basis.</a:t>
            </a:r>
          </a:p>
          <a:p>
            <a:pPr>
              <a:buFont typeface="Wingdings" pitchFamily="2" charset="2"/>
              <a:buChar char="Ø"/>
            </a:pPr>
            <a:r>
              <a:rPr lang="en-IN" sz="3600" dirty="0">
                <a:solidFill>
                  <a:schemeClr val="bg1"/>
                </a:solidFill>
              </a:rPr>
              <a:t>Spiritual tablets certification will be offered on member donation basis.</a:t>
            </a:r>
          </a:p>
          <a:p>
            <a:pPr>
              <a:buFont typeface="Wingdings" pitchFamily="2" charset="2"/>
              <a:buChar char="Ø"/>
            </a:pPr>
            <a:r>
              <a:rPr lang="en-IN" sz="3600" dirty="0">
                <a:solidFill>
                  <a:schemeClr val="bg1"/>
                </a:solidFill>
              </a:rPr>
              <a:t>Spiritual products are offered at nominal cost</a:t>
            </a:r>
          </a:p>
          <a:p>
            <a:endParaRPr lang="en-IN" dirty="0">
              <a:solidFill>
                <a:schemeClr val="tx2"/>
              </a:solidFill>
            </a:endParaRPr>
          </a:p>
        </p:txBody>
      </p:sp>
      <p:sp>
        <p:nvSpPr>
          <p:cNvPr id="43012" name="AutoShape 4" descr="https://encrypted-tbn2.gstatic.com/images?q=tbn:ANd9GcQq5cWOg64JjBU2J75uiLm2Mne3ZJw0WBJi12Rr7lZxfM6mp7lu"/>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43014" name="AutoShape 6" descr="https://encrypted-tbn2.gstatic.com/images?q=tbn:ANd9GcQq5cWOg64JjBU2J75uiLm2Mne3ZJw0WBJi12Rr7lZxfM6mp7lu"/>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43016" name="Picture 8" descr="https://encrypted-tbn2.gstatic.com/images?q=tbn:ANd9GcQq5cWOg64JjBU2J75uiLm2Mne3ZJw0WBJi12Rr7lZxfM6mp7lu"/>
          <p:cNvPicPr>
            <a:picLocks noChangeAspect="1" noChangeArrowheads="1"/>
          </p:cNvPicPr>
          <p:nvPr/>
        </p:nvPicPr>
        <p:blipFill>
          <a:blip r:embed="rId2"/>
          <a:srcRect/>
          <a:stretch>
            <a:fillRect/>
          </a:stretch>
        </p:blipFill>
        <p:spPr bwMode="auto">
          <a:xfrm>
            <a:off x="6781800" y="228600"/>
            <a:ext cx="2362200" cy="1676400"/>
          </a:xfrm>
          <a:prstGeom prst="rect">
            <a:avLst/>
          </a:prstGeom>
          <a:noFill/>
        </p:spPr>
      </p:pic>
      <p:pic>
        <p:nvPicPr>
          <p:cNvPr id="22530" name="Picture 2" descr="https://encrypted-tbn1.gstatic.com/images?q=tbn:ANd9GcRiHGHj_lFXY8-AEopgrB6ZZtZ28HAG27jP09KeK784b4-r1k1b"/>
          <p:cNvPicPr>
            <a:picLocks noChangeAspect="1" noChangeArrowheads="1"/>
          </p:cNvPicPr>
          <p:nvPr/>
        </p:nvPicPr>
        <p:blipFill>
          <a:blip r:embed="rId3"/>
          <a:srcRect/>
          <a:stretch>
            <a:fillRect/>
          </a:stretch>
        </p:blipFill>
        <p:spPr bwMode="auto">
          <a:xfrm>
            <a:off x="6477000" y="4572000"/>
            <a:ext cx="2321719" cy="19812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smtClean="0"/>
              <a:t/>
            </a:r>
            <a:br>
              <a:rPr lang="en-IN" b="1" dirty="0" smtClean="0"/>
            </a:br>
            <a:r>
              <a:rPr lang="en-IN" dirty="0" smtClean="0"/>
              <a:t/>
            </a:r>
            <a:br>
              <a:rPr lang="en-IN" dirty="0" smtClean="0"/>
            </a:br>
            <a:endParaRPr lang="en-IN" dirty="0"/>
          </a:p>
        </p:txBody>
      </p:sp>
      <p:sp>
        <p:nvSpPr>
          <p:cNvPr id="3" name="Subtitle 2"/>
          <p:cNvSpPr>
            <a:spLocks noGrp="1"/>
          </p:cNvSpPr>
          <p:nvPr>
            <p:ph type="subTitle" idx="1"/>
          </p:nvPr>
        </p:nvSpPr>
        <p:spPr>
          <a:xfrm>
            <a:off x="152400" y="609600"/>
            <a:ext cx="7772400" cy="4724400"/>
          </a:xfrm>
        </p:spPr>
        <p:txBody>
          <a:bodyPr>
            <a:normAutofit/>
          </a:bodyPr>
          <a:lstStyle/>
          <a:p>
            <a:r>
              <a:rPr lang="en-US" b="1" dirty="0" smtClean="0">
                <a:solidFill>
                  <a:srgbClr val="FFFF00"/>
                </a:solidFill>
              </a:rPr>
              <a:t>Incorporation as a non- profit co., under sec25 A</a:t>
            </a:r>
          </a:p>
          <a:p>
            <a:endParaRPr lang="en-US" b="1" dirty="0" smtClean="0">
              <a:solidFill>
                <a:srgbClr val="002060"/>
              </a:solidFill>
            </a:endParaRPr>
          </a:p>
          <a:p>
            <a:pPr algn="l">
              <a:buFont typeface="Wingdings" pitchFamily="2" charset="2"/>
              <a:buChar char="Ø"/>
            </a:pPr>
            <a:r>
              <a:rPr lang="en-US" sz="2800" b="1" dirty="0" smtClean="0">
                <a:solidFill>
                  <a:schemeClr val="bg1"/>
                </a:solidFill>
                <a:latin typeface="Times New Roman" pitchFamily="18" charset="0"/>
                <a:cs typeface="Times New Roman" pitchFamily="18" charset="0"/>
              </a:rPr>
              <a:t> Registration in Visakhapatnam</a:t>
            </a:r>
          </a:p>
          <a:p>
            <a:pPr algn="l">
              <a:buFont typeface="Wingdings" pitchFamily="2" charset="2"/>
              <a:buChar char="Ø"/>
            </a:pPr>
            <a:r>
              <a:rPr lang="en-US" sz="2800" b="1" dirty="0" smtClean="0">
                <a:solidFill>
                  <a:schemeClr val="bg1"/>
                </a:solidFill>
                <a:latin typeface="Times New Roman" pitchFamily="18" charset="0"/>
                <a:cs typeface="Times New Roman" pitchFamily="18" charset="0"/>
              </a:rPr>
              <a:t> Directors : 5 </a:t>
            </a:r>
            <a:r>
              <a:rPr lang="en-US" sz="2800" b="1" smtClean="0">
                <a:solidFill>
                  <a:schemeClr val="bg1"/>
                </a:solidFill>
                <a:latin typeface="Times New Roman" pitchFamily="18" charset="0"/>
                <a:cs typeface="Times New Roman" pitchFamily="18" charset="0"/>
              </a:rPr>
              <a:t>– </a:t>
            </a:r>
            <a:r>
              <a:rPr lang="en-US" sz="2800" b="1" smtClean="0">
                <a:solidFill>
                  <a:schemeClr val="bg1"/>
                </a:solidFill>
                <a:latin typeface="Times New Roman" pitchFamily="18" charset="0"/>
                <a:cs typeface="Times New Roman" pitchFamily="18" charset="0"/>
              </a:rPr>
              <a:t>10</a:t>
            </a:r>
            <a:endParaRPr lang="en-US" sz="2800" b="1" dirty="0" smtClean="0">
              <a:solidFill>
                <a:schemeClr val="bg1"/>
              </a:solidFill>
              <a:latin typeface="Times New Roman" pitchFamily="18" charset="0"/>
              <a:cs typeface="Times New Roman" pitchFamily="18" charset="0"/>
            </a:endParaRPr>
          </a:p>
          <a:p>
            <a:pPr algn="l">
              <a:buFont typeface="Wingdings" pitchFamily="2" charset="2"/>
              <a:buChar char="Ø"/>
            </a:pPr>
            <a:r>
              <a:rPr lang="en-US" sz="2800" b="1" dirty="0" smtClean="0">
                <a:solidFill>
                  <a:schemeClr val="bg1"/>
                </a:solidFill>
                <a:latin typeface="Times New Roman" pitchFamily="18" charset="0"/>
                <a:cs typeface="Times New Roman" pitchFamily="18" charset="0"/>
              </a:rPr>
              <a:t> Also working on : Patents of logo, title  and spiritual tablets , RC for sales and R &amp; D registration</a:t>
            </a:r>
          </a:p>
          <a:p>
            <a:endParaRPr lang="en-IN" sz="2800" b="1" dirty="0">
              <a:solidFill>
                <a:srgbClr val="002060"/>
              </a:solidFill>
            </a:endParaRPr>
          </a:p>
        </p:txBody>
      </p:sp>
      <p:pic>
        <p:nvPicPr>
          <p:cNvPr id="15370" name="Picture 10" descr="https://encrypted-tbn0.gstatic.com/images?q=tbn:ANd9GcQwC98jX47wdMFPtcUFb-Fyn76IBWw3SJe3CDo9AJW5t-ZQX4jYC3PWPA"/>
          <p:cNvPicPr>
            <a:picLocks noChangeAspect="1" noChangeArrowheads="1"/>
          </p:cNvPicPr>
          <p:nvPr/>
        </p:nvPicPr>
        <p:blipFill>
          <a:blip r:embed="rId2"/>
          <a:srcRect/>
          <a:stretch>
            <a:fillRect/>
          </a:stretch>
        </p:blipFill>
        <p:spPr bwMode="auto">
          <a:xfrm>
            <a:off x="6172200" y="1600200"/>
            <a:ext cx="2200275" cy="18288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FF00"/>
                </a:solidFill>
              </a:rPr>
              <a:t>PRICING</a:t>
            </a:r>
            <a:endParaRPr lang="en-IN" dirty="0"/>
          </a:p>
        </p:txBody>
      </p:sp>
      <p:sp>
        <p:nvSpPr>
          <p:cNvPr id="3" name="Content Placeholder 2"/>
          <p:cNvSpPr>
            <a:spLocks noGrp="1"/>
          </p:cNvSpPr>
          <p:nvPr>
            <p:ph idx="1"/>
          </p:nvPr>
        </p:nvSpPr>
        <p:spPr>
          <a:xfrm>
            <a:off x="304800" y="1447800"/>
            <a:ext cx="7543800" cy="3657600"/>
          </a:xfrm>
        </p:spPr>
        <p:txBody>
          <a:bodyPr>
            <a:normAutofit fontScale="92500" lnSpcReduction="20000"/>
          </a:bodyPr>
          <a:lstStyle/>
          <a:p>
            <a:pPr>
              <a:buFont typeface="Wingdings" pitchFamily="2" charset="2"/>
              <a:buChar char="Ø"/>
            </a:pPr>
            <a:r>
              <a:rPr lang="en-IN" dirty="0" smtClean="0">
                <a:solidFill>
                  <a:schemeClr val="bg1"/>
                </a:solidFill>
              </a:rPr>
              <a:t>Services and products of affiliated organisations will be offered as per their terms. </a:t>
            </a:r>
          </a:p>
          <a:p>
            <a:pPr>
              <a:buFont typeface="Wingdings" pitchFamily="2" charset="2"/>
              <a:buChar char="Ø"/>
            </a:pPr>
            <a:r>
              <a:rPr lang="en-IN" dirty="0" smtClean="0">
                <a:solidFill>
                  <a:schemeClr val="bg1"/>
                </a:solidFill>
              </a:rPr>
              <a:t>Spirituo-scientific cultural events will be conducted at the competitive-market price.</a:t>
            </a:r>
          </a:p>
          <a:p>
            <a:pPr>
              <a:buFont typeface="Wingdings" pitchFamily="2" charset="2"/>
              <a:buChar char="Ø"/>
            </a:pPr>
            <a:r>
              <a:rPr lang="en-IN" dirty="0" smtClean="0">
                <a:solidFill>
                  <a:schemeClr val="bg1"/>
                </a:solidFill>
              </a:rPr>
              <a:t>Naturo – Spiritual retreats will be offered both at member donation basis and also at competitive- market price to cater all sections of the society.</a:t>
            </a:r>
          </a:p>
          <a:p>
            <a:endParaRPr lang="en-IN" dirty="0"/>
          </a:p>
        </p:txBody>
      </p:sp>
      <p:pic>
        <p:nvPicPr>
          <p:cNvPr id="4" name="Picture 2" descr="https://encrypted-tbn3.gstatic.com/images?q=tbn:ANd9GcTX0xUEewQzcdi8N-jSV7fTmuAGLNbqGSv7CnlCTka_jFmsvv0CmA"/>
          <p:cNvPicPr>
            <a:picLocks noChangeAspect="1" noChangeArrowheads="1"/>
          </p:cNvPicPr>
          <p:nvPr/>
        </p:nvPicPr>
        <p:blipFill>
          <a:blip r:embed="rId2"/>
          <a:srcRect/>
          <a:stretch>
            <a:fillRect/>
          </a:stretch>
        </p:blipFill>
        <p:spPr bwMode="auto">
          <a:xfrm>
            <a:off x="6858000" y="152400"/>
            <a:ext cx="2286000" cy="1721121"/>
          </a:xfrm>
          <a:prstGeom prst="rect">
            <a:avLst/>
          </a:prstGeom>
          <a:noFill/>
        </p:spPr>
      </p:pic>
      <p:pic>
        <p:nvPicPr>
          <p:cNvPr id="36866" name="Picture 2" descr="https://encrypted-tbn3.gstatic.com/images?q=tbn:ANd9GcTlM199RDrya7m-lZrBv_PniqGKSbFOmnlAmqNs_unE27quB9ZK"/>
          <p:cNvPicPr>
            <a:picLocks noChangeAspect="1" noChangeArrowheads="1"/>
          </p:cNvPicPr>
          <p:nvPr/>
        </p:nvPicPr>
        <p:blipFill>
          <a:blip r:embed="rId3"/>
          <a:srcRect/>
          <a:stretch>
            <a:fillRect/>
          </a:stretch>
        </p:blipFill>
        <p:spPr bwMode="auto">
          <a:xfrm>
            <a:off x="6096000" y="4800600"/>
            <a:ext cx="2466975" cy="1847851"/>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800" dirty="0" smtClean="0">
                <a:solidFill>
                  <a:srgbClr val="FFFF00"/>
                </a:solidFill>
              </a:rPr>
              <a:t>Our existing Departments and team members on paid, honorarium and voluntary basis. This structure will for an another year :</a:t>
            </a:r>
            <a:endParaRPr lang="en-IN" sz="2800" dirty="0">
              <a:solidFill>
                <a:srgbClr val="FFFF00"/>
              </a:solidFill>
            </a:endParaRPr>
          </a:p>
        </p:txBody>
      </p:sp>
      <p:sp>
        <p:nvSpPr>
          <p:cNvPr id="3" name="Content Placeholder 2"/>
          <p:cNvSpPr>
            <a:spLocks noGrp="1"/>
          </p:cNvSpPr>
          <p:nvPr>
            <p:ph idx="1"/>
          </p:nvPr>
        </p:nvSpPr>
        <p:spPr>
          <a:xfrm>
            <a:off x="457200" y="1447800"/>
            <a:ext cx="4419600" cy="5410200"/>
          </a:xfrm>
        </p:spPr>
        <p:txBody>
          <a:bodyPr>
            <a:normAutofit fontScale="25000" lnSpcReduction="20000"/>
          </a:bodyPr>
          <a:lstStyle/>
          <a:p>
            <a:pPr>
              <a:buFont typeface="Wingdings" pitchFamily="2" charset="2"/>
              <a:buChar char="Ø"/>
            </a:pPr>
            <a:r>
              <a:rPr lang="en-IN" sz="8000" b="1" dirty="0" smtClean="0">
                <a:solidFill>
                  <a:schemeClr val="bg1"/>
                </a:solidFill>
              </a:rPr>
              <a:t>Man power &amp; Material</a:t>
            </a:r>
            <a:r>
              <a:rPr lang="en-IN" sz="8000" dirty="0" smtClean="0">
                <a:solidFill>
                  <a:schemeClr val="bg1"/>
                </a:solidFill>
              </a:rPr>
              <a:t>: </a:t>
            </a:r>
          </a:p>
          <a:p>
            <a:pPr>
              <a:buNone/>
            </a:pPr>
            <a:r>
              <a:rPr lang="en-IN" sz="6400" dirty="0" smtClean="0">
                <a:solidFill>
                  <a:schemeClr val="bg1"/>
                </a:solidFill>
              </a:rPr>
              <a:t>        Mrs. </a:t>
            </a:r>
            <a:r>
              <a:rPr lang="en-IN" sz="6400" dirty="0" err="1" smtClean="0">
                <a:solidFill>
                  <a:schemeClr val="bg1"/>
                </a:solidFill>
              </a:rPr>
              <a:t>Geeta</a:t>
            </a:r>
            <a:r>
              <a:rPr lang="en-IN" sz="6400" dirty="0" smtClean="0">
                <a:solidFill>
                  <a:schemeClr val="bg1"/>
                </a:solidFill>
              </a:rPr>
              <a:t>, Ph # 09246648411</a:t>
            </a:r>
          </a:p>
          <a:p>
            <a:pPr>
              <a:buNone/>
            </a:pPr>
            <a:r>
              <a:rPr lang="en-IN" sz="6400" dirty="0" smtClean="0">
                <a:solidFill>
                  <a:schemeClr val="bg1"/>
                </a:solidFill>
              </a:rPr>
              <a:t>        Mrs. </a:t>
            </a:r>
            <a:r>
              <a:rPr lang="en-IN" sz="6400" dirty="0" err="1" smtClean="0">
                <a:solidFill>
                  <a:schemeClr val="bg1"/>
                </a:solidFill>
              </a:rPr>
              <a:t>Maheswari</a:t>
            </a:r>
            <a:r>
              <a:rPr lang="en-IN" sz="6400" dirty="0" smtClean="0">
                <a:solidFill>
                  <a:schemeClr val="bg1"/>
                </a:solidFill>
              </a:rPr>
              <a:t>, Ph # 09248430968</a:t>
            </a:r>
          </a:p>
          <a:p>
            <a:pPr>
              <a:buNone/>
            </a:pPr>
            <a:endParaRPr lang="en-IN" sz="6400" dirty="0" smtClean="0">
              <a:solidFill>
                <a:schemeClr val="bg1"/>
              </a:solidFill>
            </a:endParaRPr>
          </a:p>
          <a:p>
            <a:pPr>
              <a:buFont typeface="Wingdings" pitchFamily="2" charset="2"/>
              <a:buChar char="Ø"/>
            </a:pPr>
            <a:r>
              <a:rPr lang="en-IN" sz="8000" b="1" dirty="0" smtClean="0">
                <a:solidFill>
                  <a:schemeClr val="bg1"/>
                </a:solidFill>
              </a:rPr>
              <a:t>Patients workshops</a:t>
            </a:r>
          </a:p>
          <a:p>
            <a:pPr>
              <a:buNone/>
            </a:pPr>
            <a:r>
              <a:rPr lang="en-IN" sz="6400" b="1" dirty="0" smtClean="0">
                <a:solidFill>
                  <a:schemeClr val="bg1"/>
                </a:solidFill>
              </a:rPr>
              <a:t>       </a:t>
            </a:r>
            <a:r>
              <a:rPr lang="en-IN" sz="6400" dirty="0" smtClean="0">
                <a:solidFill>
                  <a:schemeClr val="bg1"/>
                </a:solidFill>
              </a:rPr>
              <a:t>Mrs. </a:t>
            </a:r>
            <a:r>
              <a:rPr lang="en-IN" sz="6400" dirty="0" err="1" smtClean="0">
                <a:solidFill>
                  <a:schemeClr val="bg1"/>
                </a:solidFill>
              </a:rPr>
              <a:t>Asha,Ph</a:t>
            </a:r>
            <a:r>
              <a:rPr lang="en-IN" sz="6400" dirty="0" smtClean="0">
                <a:solidFill>
                  <a:schemeClr val="bg1"/>
                </a:solidFill>
              </a:rPr>
              <a:t> # 09393022988</a:t>
            </a:r>
          </a:p>
          <a:p>
            <a:pPr>
              <a:buNone/>
            </a:pPr>
            <a:endParaRPr lang="en-IN" sz="6400" dirty="0" smtClean="0">
              <a:solidFill>
                <a:schemeClr val="bg1"/>
              </a:solidFill>
            </a:endParaRPr>
          </a:p>
          <a:p>
            <a:pPr>
              <a:buFont typeface="Wingdings" pitchFamily="2" charset="2"/>
              <a:buChar char="Ø"/>
            </a:pPr>
            <a:r>
              <a:rPr lang="en-IN" sz="8000" b="1" dirty="0" smtClean="0">
                <a:solidFill>
                  <a:schemeClr val="bg1"/>
                </a:solidFill>
              </a:rPr>
              <a:t>Spiritual tablets certificate courses Level I &amp; II  </a:t>
            </a:r>
          </a:p>
          <a:p>
            <a:pPr>
              <a:buNone/>
            </a:pPr>
            <a:r>
              <a:rPr lang="en-IN" sz="6800" b="1" dirty="0" smtClean="0">
                <a:solidFill>
                  <a:schemeClr val="bg1"/>
                </a:solidFill>
              </a:rPr>
              <a:t>   </a:t>
            </a:r>
            <a:r>
              <a:rPr lang="en-IN" sz="6800" dirty="0" smtClean="0">
                <a:solidFill>
                  <a:schemeClr val="bg1"/>
                </a:solidFill>
              </a:rPr>
              <a:t>   Mrs. </a:t>
            </a:r>
            <a:r>
              <a:rPr lang="en-IN" sz="6800" dirty="0" err="1" smtClean="0">
                <a:solidFill>
                  <a:schemeClr val="bg1"/>
                </a:solidFill>
              </a:rPr>
              <a:t>Vedavati</a:t>
            </a:r>
            <a:r>
              <a:rPr lang="en-IN" sz="6800" dirty="0" smtClean="0">
                <a:solidFill>
                  <a:schemeClr val="bg1"/>
                </a:solidFill>
              </a:rPr>
              <a:t>, Ph # 09246990284</a:t>
            </a:r>
          </a:p>
          <a:p>
            <a:pPr>
              <a:buNone/>
            </a:pPr>
            <a:r>
              <a:rPr lang="en-IN" sz="6800" dirty="0" smtClean="0">
                <a:solidFill>
                  <a:schemeClr val="bg1"/>
                </a:solidFill>
              </a:rPr>
              <a:t>       Mrs. Sridevi, ph # 08885352809</a:t>
            </a:r>
          </a:p>
          <a:p>
            <a:pPr>
              <a:buNone/>
            </a:pPr>
            <a:endParaRPr lang="en-IN" sz="6400" dirty="0" smtClean="0">
              <a:solidFill>
                <a:schemeClr val="bg1"/>
              </a:solidFill>
            </a:endParaRPr>
          </a:p>
          <a:p>
            <a:pPr>
              <a:buFont typeface="Wingdings" pitchFamily="2" charset="2"/>
              <a:buChar char="Ø"/>
            </a:pPr>
            <a:r>
              <a:rPr lang="en-IN" sz="8800" b="1" dirty="0" smtClean="0">
                <a:solidFill>
                  <a:schemeClr val="bg1"/>
                </a:solidFill>
              </a:rPr>
              <a:t>Spiritual tablets certificate  Level III</a:t>
            </a:r>
            <a:r>
              <a:rPr lang="en-IN" sz="6600" b="1" dirty="0" smtClean="0">
                <a:solidFill>
                  <a:schemeClr val="bg1"/>
                </a:solidFill>
              </a:rPr>
              <a:t>   </a:t>
            </a:r>
            <a:r>
              <a:rPr lang="en-IN" sz="6600" dirty="0" smtClean="0">
                <a:solidFill>
                  <a:schemeClr val="bg1"/>
                </a:solidFill>
              </a:rPr>
              <a:t>   </a:t>
            </a:r>
          </a:p>
          <a:p>
            <a:pPr>
              <a:buNone/>
            </a:pPr>
            <a:r>
              <a:rPr lang="en-IN" sz="6600" dirty="0" smtClean="0">
                <a:solidFill>
                  <a:schemeClr val="bg1"/>
                </a:solidFill>
              </a:rPr>
              <a:t>       Dr. G.K., Ph # 09246648410                </a:t>
            </a:r>
          </a:p>
          <a:p>
            <a:pPr>
              <a:buNone/>
            </a:pPr>
            <a:r>
              <a:rPr lang="en-IN" sz="6600" dirty="0" smtClean="0">
                <a:solidFill>
                  <a:schemeClr val="bg1"/>
                </a:solidFill>
              </a:rPr>
              <a:t>       Mrs. </a:t>
            </a:r>
            <a:r>
              <a:rPr lang="en-IN" sz="6600" dirty="0" err="1" smtClean="0">
                <a:solidFill>
                  <a:schemeClr val="bg1"/>
                </a:solidFill>
              </a:rPr>
              <a:t>Lakshmi</a:t>
            </a:r>
            <a:r>
              <a:rPr lang="en-IN" sz="6600" dirty="0" smtClean="0">
                <a:solidFill>
                  <a:schemeClr val="bg1"/>
                </a:solidFill>
              </a:rPr>
              <a:t> </a:t>
            </a:r>
            <a:r>
              <a:rPr lang="en-IN" sz="6600" dirty="0" err="1" smtClean="0">
                <a:solidFill>
                  <a:schemeClr val="bg1"/>
                </a:solidFill>
              </a:rPr>
              <a:t>Prasanna</a:t>
            </a:r>
            <a:r>
              <a:rPr lang="en-IN" sz="6600" dirty="0" smtClean="0">
                <a:solidFill>
                  <a:schemeClr val="bg1"/>
                </a:solidFill>
              </a:rPr>
              <a:t> , Ph # 09246648425</a:t>
            </a:r>
          </a:p>
          <a:p>
            <a:pPr>
              <a:buNone/>
            </a:pPr>
            <a:endParaRPr lang="en-IN" sz="6400" dirty="0" smtClean="0">
              <a:solidFill>
                <a:schemeClr val="bg1"/>
              </a:solidFill>
            </a:endParaRPr>
          </a:p>
          <a:p>
            <a:pPr>
              <a:buFont typeface="Wingdings" pitchFamily="2" charset="2"/>
              <a:buChar char="Ø"/>
            </a:pPr>
            <a:r>
              <a:rPr lang="en-IN" sz="8000" b="1" dirty="0" smtClean="0">
                <a:solidFill>
                  <a:schemeClr val="bg1"/>
                </a:solidFill>
              </a:rPr>
              <a:t> New centres establishment</a:t>
            </a:r>
            <a:r>
              <a:rPr lang="en-IN" sz="6400" dirty="0" smtClean="0">
                <a:solidFill>
                  <a:schemeClr val="bg1"/>
                </a:solidFill>
              </a:rPr>
              <a:t>: </a:t>
            </a:r>
          </a:p>
          <a:p>
            <a:pPr>
              <a:buNone/>
            </a:pPr>
            <a:r>
              <a:rPr lang="en-IN" sz="6800" dirty="0" smtClean="0">
                <a:solidFill>
                  <a:schemeClr val="bg1"/>
                </a:solidFill>
              </a:rPr>
              <a:t>         Mrs. </a:t>
            </a:r>
            <a:r>
              <a:rPr lang="en-IN" sz="6800" dirty="0" err="1" smtClean="0">
                <a:solidFill>
                  <a:schemeClr val="bg1"/>
                </a:solidFill>
              </a:rPr>
              <a:t>Sudha</a:t>
            </a:r>
            <a:r>
              <a:rPr lang="en-IN" sz="6800" dirty="0" smtClean="0">
                <a:solidFill>
                  <a:schemeClr val="bg1"/>
                </a:solidFill>
              </a:rPr>
              <a:t> Ph # 09291287580</a:t>
            </a:r>
          </a:p>
          <a:p>
            <a:pPr>
              <a:buNone/>
            </a:pPr>
            <a:endParaRPr lang="en-IN" sz="6400" dirty="0" smtClean="0"/>
          </a:p>
          <a:p>
            <a:pPr>
              <a:buNone/>
            </a:pPr>
            <a:r>
              <a:rPr lang="en-IN" sz="2000" dirty="0" smtClean="0"/>
              <a:t> </a:t>
            </a:r>
            <a:endParaRPr lang="en-IN" sz="2000" dirty="0"/>
          </a:p>
        </p:txBody>
      </p:sp>
      <p:sp>
        <p:nvSpPr>
          <p:cNvPr id="4" name="Content Placeholder 2"/>
          <p:cNvSpPr txBox="1">
            <a:spLocks/>
          </p:cNvSpPr>
          <p:nvPr/>
        </p:nvSpPr>
        <p:spPr>
          <a:xfrm>
            <a:off x="4191000" y="1676400"/>
            <a:ext cx="5181600" cy="3962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4953000" y="1371600"/>
            <a:ext cx="4191000" cy="5486400"/>
          </a:xfrm>
          <a:prstGeom prst="rect">
            <a:avLst/>
          </a:prstGeom>
        </p:spPr>
        <p:txBody>
          <a:bodyPr vert="horz" lIns="91440" tIns="45720" rIns="91440" bIns="45720" rtlCol="0">
            <a:noAutofit/>
          </a:bodyPr>
          <a:lstStyle/>
          <a:p>
            <a:endParaRPr lang="en-IN" sz="1350" dirty="0" smtClean="0">
              <a:solidFill>
                <a:schemeClr val="bg1"/>
              </a:solidFill>
            </a:endParaRPr>
          </a:p>
          <a:p>
            <a:pPr>
              <a:buFont typeface="Wingdings" pitchFamily="2" charset="2"/>
              <a:buChar char="Ø"/>
            </a:pPr>
            <a:r>
              <a:rPr lang="en-IN" sz="2000" b="1" dirty="0" smtClean="0">
                <a:solidFill>
                  <a:schemeClr val="bg1"/>
                </a:solidFill>
              </a:rPr>
              <a:t> Maintenance </a:t>
            </a:r>
          </a:p>
          <a:p>
            <a:pPr>
              <a:buNone/>
            </a:pPr>
            <a:r>
              <a:rPr lang="en-IN" sz="1600" b="1" dirty="0" smtClean="0">
                <a:solidFill>
                  <a:schemeClr val="bg1"/>
                </a:solidFill>
              </a:rPr>
              <a:t>     </a:t>
            </a:r>
            <a:r>
              <a:rPr lang="en-IN" sz="1600" dirty="0" smtClean="0">
                <a:solidFill>
                  <a:schemeClr val="bg1"/>
                </a:solidFill>
              </a:rPr>
              <a:t>   </a:t>
            </a:r>
            <a:r>
              <a:rPr lang="en-IN" sz="1600" dirty="0" err="1" smtClean="0">
                <a:solidFill>
                  <a:schemeClr val="bg1"/>
                </a:solidFill>
              </a:rPr>
              <a:t>Kameshwarao</a:t>
            </a:r>
            <a:r>
              <a:rPr lang="en-IN" sz="1600" dirty="0" smtClean="0">
                <a:solidFill>
                  <a:schemeClr val="bg1"/>
                </a:solidFill>
              </a:rPr>
              <a:t>, Ph # 09393101801</a:t>
            </a:r>
          </a:p>
          <a:p>
            <a:pPr>
              <a:buFont typeface="Wingdings" pitchFamily="2" charset="2"/>
              <a:buChar char="Ø"/>
            </a:pPr>
            <a:r>
              <a:rPr lang="en-IN" sz="2000" b="1" dirty="0" smtClean="0">
                <a:solidFill>
                  <a:schemeClr val="bg1"/>
                </a:solidFill>
              </a:rPr>
              <a:t>Corpus fund</a:t>
            </a:r>
          </a:p>
          <a:p>
            <a:r>
              <a:rPr lang="en-IN" sz="1900" b="1" dirty="0" smtClean="0">
                <a:solidFill>
                  <a:schemeClr val="bg1"/>
                </a:solidFill>
              </a:rPr>
              <a:t>  </a:t>
            </a:r>
            <a:r>
              <a:rPr lang="en-IN" sz="1900" dirty="0" smtClean="0">
                <a:solidFill>
                  <a:schemeClr val="bg1"/>
                </a:solidFill>
              </a:rPr>
              <a:t>   </a:t>
            </a:r>
            <a:r>
              <a:rPr lang="en-IN" sz="1600" dirty="0" err="1" smtClean="0">
                <a:solidFill>
                  <a:schemeClr val="bg1"/>
                </a:solidFill>
              </a:rPr>
              <a:t>Seetha</a:t>
            </a:r>
            <a:r>
              <a:rPr lang="en-IN" sz="1600" dirty="0" smtClean="0">
                <a:solidFill>
                  <a:schemeClr val="bg1"/>
                </a:solidFill>
              </a:rPr>
              <a:t>, Ph # 09176603919</a:t>
            </a:r>
          </a:p>
          <a:p>
            <a:r>
              <a:rPr lang="en-IN" sz="1600" dirty="0" smtClean="0">
                <a:solidFill>
                  <a:schemeClr val="bg1"/>
                </a:solidFill>
              </a:rPr>
              <a:t>     </a:t>
            </a:r>
            <a:r>
              <a:rPr lang="en-IN" sz="1600" dirty="0" err="1" smtClean="0">
                <a:solidFill>
                  <a:schemeClr val="bg1"/>
                </a:solidFill>
              </a:rPr>
              <a:t>Uma</a:t>
            </a:r>
            <a:r>
              <a:rPr lang="en-IN" sz="1600" dirty="0" smtClean="0">
                <a:solidFill>
                  <a:schemeClr val="bg1"/>
                </a:solidFill>
              </a:rPr>
              <a:t>, ph # 09059641658</a:t>
            </a:r>
          </a:p>
          <a:p>
            <a:r>
              <a:rPr lang="en-IN" sz="1600" dirty="0" smtClean="0">
                <a:solidFill>
                  <a:schemeClr val="bg1"/>
                </a:solidFill>
              </a:rPr>
              <a:t>     </a:t>
            </a:r>
            <a:r>
              <a:rPr lang="en-IN" sz="1600" dirty="0" err="1" smtClean="0">
                <a:solidFill>
                  <a:schemeClr val="bg1"/>
                </a:solidFill>
              </a:rPr>
              <a:t>Rajya</a:t>
            </a:r>
            <a:r>
              <a:rPr lang="en-IN" sz="1600" dirty="0" smtClean="0">
                <a:solidFill>
                  <a:schemeClr val="bg1"/>
                </a:solidFill>
              </a:rPr>
              <a:t> </a:t>
            </a:r>
            <a:r>
              <a:rPr lang="en-IN" sz="1600" dirty="0" err="1" smtClean="0">
                <a:solidFill>
                  <a:schemeClr val="bg1"/>
                </a:solidFill>
              </a:rPr>
              <a:t>lakshmi</a:t>
            </a:r>
            <a:r>
              <a:rPr lang="en-IN" sz="1600" dirty="0" smtClean="0">
                <a:solidFill>
                  <a:schemeClr val="bg1"/>
                </a:solidFill>
              </a:rPr>
              <a:t>, Ph # 09247870000</a:t>
            </a:r>
          </a:p>
          <a:p>
            <a:pPr algn="just"/>
            <a:endParaRPr lang="en-IN" sz="2000" b="1" dirty="0" smtClean="0">
              <a:solidFill>
                <a:schemeClr val="bg1"/>
              </a:solidFill>
            </a:endParaRPr>
          </a:p>
          <a:p>
            <a:pPr>
              <a:buFont typeface="Wingdings" pitchFamily="2" charset="2"/>
              <a:buChar char="Ø"/>
            </a:pPr>
            <a:r>
              <a:rPr lang="en-IN" sz="2000" b="1" dirty="0" smtClean="0">
                <a:solidFill>
                  <a:schemeClr val="bg1"/>
                </a:solidFill>
              </a:rPr>
              <a:t>Cultural events</a:t>
            </a:r>
          </a:p>
          <a:p>
            <a:r>
              <a:rPr lang="en-IN" sz="2000" b="1" dirty="0" smtClean="0">
                <a:solidFill>
                  <a:schemeClr val="bg1"/>
                </a:solidFill>
              </a:rPr>
              <a:t>  </a:t>
            </a:r>
            <a:r>
              <a:rPr lang="en-IN" sz="1350" dirty="0" smtClean="0">
                <a:solidFill>
                  <a:schemeClr val="bg1"/>
                </a:solidFill>
              </a:rPr>
              <a:t>  </a:t>
            </a:r>
            <a:r>
              <a:rPr lang="en-IN" sz="1600" dirty="0" err="1" smtClean="0">
                <a:solidFill>
                  <a:schemeClr val="bg1"/>
                </a:solidFill>
              </a:rPr>
              <a:t>Lakshmi</a:t>
            </a:r>
            <a:r>
              <a:rPr lang="en-IN" sz="1600" dirty="0" smtClean="0">
                <a:solidFill>
                  <a:schemeClr val="bg1"/>
                </a:solidFill>
              </a:rPr>
              <a:t>, Ph # 09246648405</a:t>
            </a:r>
          </a:p>
          <a:p>
            <a:r>
              <a:rPr lang="en-IN" sz="1600" dirty="0" smtClean="0">
                <a:solidFill>
                  <a:schemeClr val="bg1"/>
                </a:solidFill>
              </a:rPr>
              <a:t>     </a:t>
            </a:r>
            <a:r>
              <a:rPr lang="en-IN" sz="1600" dirty="0" err="1" smtClean="0">
                <a:solidFill>
                  <a:schemeClr val="bg1"/>
                </a:solidFill>
              </a:rPr>
              <a:t>Sujatha</a:t>
            </a:r>
            <a:r>
              <a:rPr lang="en-IN" sz="1600" dirty="0" smtClean="0">
                <a:solidFill>
                  <a:schemeClr val="bg1"/>
                </a:solidFill>
              </a:rPr>
              <a:t> , Ph # 07396490909</a:t>
            </a:r>
          </a:p>
          <a:p>
            <a:r>
              <a:rPr lang="en-IN" sz="1600" dirty="0" smtClean="0">
                <a:solidFill>
                  <a:schemeClr val="bg1"/>
                </a:solidFill>
              </a:rPr>
              <a:t>     </a:t>
            </a:r>
            <a:r>
              <a:rPr lang="en-IN" sz="1600" dirty="0" err="1" smtClean="0">
                <a:solidFill>
                  <a:schemeClr val="bg1"/>
                </a:solidFill>
              </a:rPr>
              <a:t>Vasundhara</a:t>
            </a:r>
            <a:r>
              <a:rPr lang="en-IN" sz="1600" dirty="0" smtClean="0">
                <a:solidFill>
                  <a:schemeClr val="bg1"/>
                </a:solidFill>
              </a:rPr>
              <a:t>, Ph #9032204216</a:t>
            </a:r>
          </a:p>
          <a:p>
            <a:r>
              <a:rPr lang="en-IN" sz="1600" dirty="0" smtClean="0">
                <a:solidFill>
                  <a:schemeClr val="bg1"/>
                </a:solidFill>
              </a:rPr>
              <a:t>     </a:t>
            </a:r>
            <a:r>
              <a:rPr lang="en-IN" sz="1600" dirty="0" err="1" smtClean="0">
                <a:solidFill>
                  <a:schemeClr val="bg1"/>
                </a:solidFill>
              </a:rPr>
              <a:t>Koteshwara</a:t>
            </a:r>
            <a:r>
              <a:rPr lang="en-IN" sz="1600" dirty="0" smtClean="0">
                <a:solidFill>
                  <a:schemeClr val="bg1"/>
                </a:solidFill>
              </a:rPr>
              <a:t> </a:t>
            </a:r>
            <a:r>
              <a:rPr lang="en-IN" sz="1600" dirty="0" err="1" smtClean="0">
                <a:solidFill>
                  <a:schemeClr val="bg1"/>
                </a:solidFill>
              </a:rPr>
              <a:t>Rao</a:t>
            </a:r>
            <a:r>
              <a:rPr lang="en-IN" sz="1600" dirty="0" smtClean="0">
                <a:solidFill>
                  <a:schemeClr val="bg1"/>
                </a:solidFill>
              </a:rPr>
              <a:t>, Ph #</a:t>
            </a:r>
          </a:p>
          <a:p>
            <a:endParaRPr lang="en-US" sz="1350" dirty="0" smtClean="0">
              <a:solidFill>
                <a:schemeClr val="bg1"/>
              </a:solidFill>
            </a:endParaRPr>
          </a:p>
          <a:p>
            <a:pPr>
              <a:buFont typeface="Wingdings" pitchFamily="2" charset="2"/>
              <a:buChar char="Ø"/>
            </a:pPr>
            <a:r>
              <a:rPr lang="en-IN" sz="2000" b="1" dirty="0" smtClean="0">
                <a:solidFill>
                  <a:schemeClr val="bg1"/>
                </a:solidFill>
              </a:rPr>
              <a:t> Spiritual health retreats</a:t>
            </a:r>
          </a:p>
          <a:p>
            <a:r>
              <a:rPr lang="en-IN" sz="2400" b="1" dirty="0" smtClean="0">
                <a:solidFill>
                  <a:schemeClr val="bg1"/>
                </a:solidFill>
              </a:rPr>
              <a:t> </a:t>
            </a:r>
            <a:r>
              <a:rPr lang="en-IN" sz="1400" dirty="0" smtClean="0">
                <a:solidFill>
                  <a:schemeClr val="bg1"/>
                </a:solidFill>
              </a:rPr>
              <a:t>   </a:t>
            </a:r>
            <a:r>
              <a:rPr lang="en-IN" sz="1600" dirty="0" smtClean="0">
                <a:solidFill>
                  <a:schemeClr val="bg1"/>
                </a:solidFill>
              </a:rPr>
              <a:t>Das, ph # 09908401235</a:t>
            </a:r>
          </a:p>
          <a:p>
            <a:r>
              <a:rPr lang="en-IN" sz="1600" dirty="0" smtClean="0">
                <a:solidFill>
                  <a:schemeClr val="bg1"/>
                </a:solidFill>
              </a:rPr>
              <a:t>     Chari, Ph #</a:t>
            </a:r>
          </a:p>
          <a:p>
            <a:r>
              <a:rPr lang="en-IN" sz="1600" dirty="0" smtClean="0">
                <a:solidFill>
                  <a:schemeClr val="bg1"/>
                </a:solidFill>
              </a:rPr>
              <a:t>     </a:t>
            </a:r>
            <a:r>
              <a:rPr lang="en-IN" sz="1600" dirty="0" err="1" smtClean="0">
                <a:solidFill>
                  <a:schemeClr val="bg1"/>
                </a:solidFill>
              </a:rPr>
              <a:t>Subharaju</a:t>
            </a:r>
            <a:r>
              <a:rPr lang="en-IN" sz="1600" dirty="0" smtClean="0">
                <a:solidFill>
                  <a:schemeClr val="bg1"/>
                </a:solidFill>
              </a:rPr>
              <a:t> Ph # </a:t>
            </a:r>
          </a:p>
          <a:p>
            <a:r>
              <a:rPr lang="en-IN" sz="1600" dirty="0" smtClean="0">
                <a:solidFill>
                  <a:schemeClr val="bg1"/>
                </a:solidFill>
              </a:rPr>
              <a:t>     </a:t>
            </a:r>
            <a:r>
              <a:rPr lang="en-IN" sz="1600" dirty="0" err="1" smtClean="0">
                <a:solidFill>
                  <a:schemeClr val="bg1"/>
                </a:solidFill>
              </a:rPr>
              <a:t>Rangamma</a:t>
            </a:r>
            <a:r>
              <a:rPr lang="en-IN" sz="1600" dirty="0" smtClean="0">
                <a:solidFill>
                  <a:schemeClr val="bg1"/>
                </a:solidFill>
              </a:rPr>
              <a:t>, Ph #</a:t>
            </a:r>
          </a:p>
          <a:p>
            <a:r>
              <a:rPr lang="en-IN" sz="1600" dirty="0" smtClean="0">
                <a:solidFill>
                  <a:schemeClr val="bg1"/>
                </a:solidFill>
              </a:rPr>
              <a:t>     </a:t>
            </a:r>
            <a:r>
              <a:rPr lang="en-IN" sz="1600" dirty="0" err="1" smtClean="0">
                <a:solidFill>
                  <a:schemeClr val="bg1"/>
                </a:solidFill>
              </a:rPr>
              <a:t>Satyanarayana</a:t>
            </a:r>
            <a:r>
              <a:rPr lang="en-IN" sz="1600" dirty="0" smtClean="0">
                <a:solidFill>
                  <a:schemeClr val="bg1"/>
                </a:solidFill>
              </a:rPr>
              <a:t>, Ph #</a:t>
            </a:r>
          </a:p>
          <a:p>
            <a:endParaRPr lang="en-IN" sz="1200" dirty="0" smtClean="0"/>
          </a:p>
          <a:p>
            <a:r>
              <a:rPr lang="en-IN" sz="1200" dirty="0" smtClean="0"/>
              <a:t> </a:t>
            </a:r>
          </a:p>
          <a:p>
            <a:endParaRPr lang="en-IN" sz="1200" dirty="0" smtClean="0"/>
          </a:p>
          <a:p>
            <a:endParaRPr lang="en-IN" sz="1200" dirty="0" smtClean="0"/>
          </a:p>
          <a:p>
            <a:endParaRPr lang="en-IN" sz="1200" dirty="0" smtClean="0"/>
          </a:p>
          <a:p>
            <a:r>
              <a:rPr kumimoji="0" lang="en-IN" sz="1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4114800" cy="5486400"/>
          </a:xfrm>
        </p:spPr>
        <p:txBody>
          <a:bodyPr>
            <a:normAutofit fontScale="70000" lnSpcReduction="20000"/>
          </a:bodyPr>
          <a:lstStyle/>
          <a:p>
            <a:pPr>
              <a:buFont typeface="Wingdings" pitchFamily="2" charset="2"/>
              <a:buChar char="Ø"/>
            </a:pPr>
            <a:r>
              <a:rPr lang="en-IN" sz="2600" b="1" dirty="0" err="1" smtClean="0">
                <a:solidFill>
                  <a:schemeClr val="bg1"/>
                </a:solidFill>
              </a:rPr>
              <a:t>Incharge</a:t>
            </a:r>
            <a:r>
              <a:rPr lang="en-IN" sz="2600" b="1" dirty="0" smtClean="0">
                <a:solidFill>
                  <a:schemeClr val="bg1"/>
                </a:solidFill>
              </a:rPr>
              <a:t>, Spiritual health counsellors</a:t>
            </a:r>
          </a:p>
          <a:p>
            <a:pPr>
              <a:buNone/>
            </a:pPr>
            <a:endParaRPr lang="en-IN" sz="1700" b="1" dirty="0" smtClean="0">
              <a:solidFill>
                <a:schemeClr val="bg1"/>
              </a:solidFill>
            </a:endParaRPr>
          </a:p>
          <a:p>
            <a:pPr>
              <a:buFont typeface="Wingdings" pitchFamily="2" charset="2"/>
              <a:buChar char="Ø"/>
            </a:pPr>
            <a:r>
              <a:rPr lang="en-IN" sz="2900" b="1" dirty="0" smtClean="0">
                <a:solidFill>
                  <a:schemeClr val="bg1"/>
                </a:solidFill>
              </a:rPr>
              <a:t>Senior counsellors</a:t>
            </a:r>
          </a:p>
          <a:p>
            <a:pPr>
              <a:buFont typeface="Wingdings" pitchFamily="2" charset="2"/>
              <a:buChar char="Ø"/>
            </a:pPr>
            <a:endParaRPr lang="en-IN" sz="1700" b="1" dirty="0" smtClean="0">
              <a:solidFill>
                <a:schemeClr val="bg1"/>
              </a:solidFill>
            </a:endParaRPr>
          </a:p>
          <a:p>
            <a:pPr>
              <a:buFont typeface="Wingdings" pitchFamily="2" charset="2"/>
              <a:buChar char="Ø"/>
            </a:pPr>
            <a:r>
              <a:rPr lang="en-IN" sz="2900" b="1" dirty="0" smtClean="0">
                <a:solidFill>
                  <a:schemeClr val="bg1"/>
                </a:solidFill>
              </a:rPr>
              <a:t>Junior counsellors </a:t>
            </a:r>
          </a:p>
          <a:p>
            <a:pPr>
              <a:buFont typeface="Wingdings" pitchFamily="2" charset="2"/>
              <a:buChar char="Ø"/>
            </a:pPr>
            <a:endParaRPr lang="en-IN" sz="2900" b="1" dirty="0" smtClean="0">
              <a:solidFill>
                <a:schemeClr val="bg1"/>
              </a:solidFill>
            </a:endParaRPr>
          </a:p>
          <a:p>
            <a:pPr>
              <a:buFont typeface="Wingdings" pitchFamily="2" charset="2"/>
              <a:buChar char="Ø"/>
            </a:pPr>
            <a:r>
              <a:rPr lang="en-IN" sz="2900" b="1" dirty="0" err="1" smtClean="0">
                <a:solidFill>
                  <a:schemeClr val="bg1"/>
                </a:solidFill>
              </a:rPr>
              <a:t>Incharge</a:t>
            </a:r>
            <a:r>
              <a:rPr lang="en-IN" sz="2900" b="1" dirty="0" smtClean="0">
                <a:solidFill>
                  <a:schemeClr val="bg1"/>
                </a:solidFill>
              </a:rPr>
              <a:t>, Accounts</a:t>
            </a:r>
          </a:p>
          <a:p>
            <a:pPr>
              <a:buNone/>
            </a:pPr>
            <a:r>
              <a:rPr lang="en-IN" sz="2600" dirty="0" smtClean="0">
                <a:solidFill>
                  <a:schemeClr val="bg1"/>
                </a:solidFill>
              </a:rPr>
              <a:t>        </a:t>
            </a:r>
            <a:r>
              <a:rPr lang="en-IN" sz="2900" dirty="0" err="1" smtClean="0">
                <a:solidFill>
                  <a:schemeClr val="bg1"/>
                </a:solidFill>
              </a:rPr>
              <a:t>Latha</a:t>
            </a:r>
            <a:r>
              <a:rPr lang="en-IN" sz="2200" dirty="0" smtClean="0">
                <a:solidFill>
                  <a:schemeClr val="bg1"/>
                </a:solidFill>
              </a:rPr>
              <a:t>, Ph # </a:t>
            </a:r>
            <a:r>
              <a:rPr lang="en-IN" sz="2600" dirty="0" smtClean="0">
                <a:solidFill>
                  <a:schemeClr val="bg1"/>
                </a:solidFill>
              </a:rPr>
              <a:t>09246648409</a:t>
            </a:r>
            <a:endParaRPr lang="en-IN" sz="2200" dirty="0" smtClean="0">
              <a:solidFill>
                <a:schemeClr val="bg1"/>
              </a:solidFill>
            </a:endParaRPr>
          </a:p>
          <a:p>
            <a:pPr>
              <a:buFont typeface="Wingdings" pitchFamily="2" charset="2"/>
              <a:buChar char="Ø"/>
            </a:pPr>
            <a:endParaRPr lang="en-IN" sz="2900" b="1" dirty="0" smtClean="0">
              <a:solidFill>
                <a:schemeClr val="bg1"/>
              </a:solidFill>
            </a:endParaRPr>
          </a:p>
          <a:p>
            <a:pPr>
              <a:buFont typeface="Wingdings" pitchFamily="2" charset="2"/>
              <a:buChar char="Ø"/>
            </a:pPr>
            <a:r>
              <a:rPr lang="en-IN" sz="2900" b="1" dirty="0" err="1" smtClean="0">
                <a:solidFill>
                  <a:schemeClr val="bg1"/>
                </a:solidFill>
              </a:rPr>
              <a:t>Incharge</a:t>
            </a:r>
            <a:r>
              <a:rPr lang="en-IN" sz="2900" b="1" dirty="0" smtClean="0">
                <a:solidFill>
                  <a:schemeClr val="bg1"/>
                </a:solidFill>
              </a:rPr>
              <a:t>, Service Managers</a:t>
            </a:r>
          </a:p>
          <a:p>
            <a:pPr>
              <a:buNone/>
            </a:pPr>
            <a:r>
              <a:rPr lang="en-IN" sz="1900" dirty="0" smtClean="0">
                <a:solidFill>
                  <a:schemeClr val="bg1"/>
                </a:solidFill>
              </a:rPr>
              <a:t>          </a:t>
            </a:r>
            <a:r>
              <a:rPr lang="en-IN" sz="2300" dirty="0" smtClean="0">
                <a:solidFill>
                  <a:schemeClr val="bg1"/>
                </a:solidFill>
              </a:rPr>
              <a:t>Mrs. Sridevi, ph # 08885352809</a:t>
            </a:r>
          </a:p>
          <a:p>
            <a:pPr>
              <a:buNone/>
            </a:pPr>
            <a:r>
              <a:rPr lang="en-IN" sz="2300" dirty="0" smtClean="0">
                <a:solidFill>
                  <a:schemeClr val="bg1"/>
                </a:solidFill>
              </a:rPr>
              <a:t>         Mrs. </a:t>
            </a:r>
            <a:r>
              <a:rPr lang="en-IN" sz="2300" dirty="0" err="1" smtClean="0">
                <a:solidFill>
                  <a:schemeClr val="bg1"/>
                </a:solidFill>
              </a:rPr>
              <a:t>Lakshmi</a:t>
            </a:r>
            <a:r>
              <a:rPr lang="en-IN" sz="2300" dirty="0" smtClean="0">
                <a:solidFill>
                  <a:schemeClr val="bg1"/>
                </a:solidFill>
              </a:rPr>
              <a:t> </a:t>
            </a:r>
            <a:r>
              <a:rPr lang="en-IN" sz="2300" dirty="0" err="1" smtClean="0">
                <a:solidFill>
                  <a:schemeClr val="bg1"/>
                </a:solidFill>
              </a:rPr>
              <a:t>Prasanna</a:t>
            </a:r>
            <a:r>
              <a:rPr lang="en-IN" sz="2300" dirty="0" smtClean="0">
                <a:solidFill>
                  <a:schemeClr val="bg1"/>
                </a:solidFill>
              </a:rPr>
              <a:t> , Ph # 09246648425</a:t>
            </a:r>
          </a:p>
          <a:p>
            <a:pPr>
              <a:buFont typeface="Wingdings" pitchFamily="2" charset="2"/>
              <a:buChar char="Ø"/>
            </a:pPr>
            <a:r>
              <a:rPr lang="en-IN" sz="2900" b="1" dirty="0" smtClean="0">
                <a:solidFill>
                  <a:schemeClr val="bg1"/>
                </a:solidFill>
              </a:rPr>
              <a:t>In-charge, Website maintenance</a:t>
            </a:r>
          </a:p>
          <a:p>
            <a:pPr>
              <a:buNone/>
            </a:pPr>
            <a:r>
              <a:rPr lang="en-IN" sz="2300" dirty="0" smtClean="0">
                <a:solidFill>
                  <a:schemeClr val="bg1"/>
                </a:solidFill>
              </a:rPr>
              <a:t>           </a:t>
            </a:r>
            <a:r>
              <a:rPr lang="en-IN" sz="2300" dirty="0" err="1" smtClean="0">
                <a:solidFill>
                  <a:schemeClr val="bg1"/>
                </a:solidFill>
              </a:rPr>
              <a:t>Balaji</a:t>
            </a:r>
            <a:r>
              <a:rPr lang="en-IN" sz="2300" dirty="0" smtClean="0">
                <a:solidFill>
                  <a:schemeClr val="bg1"/>
                </a:solidFill>
              </a:rPr>
              <a:t> Krishna, Ph #</a:t>
            </a:r>
          </a:p>
          <a:p>
            <a:pPr>
              <a:buNone/>
            </a:pPr>
            <a:r>
              <a:rPr lang="en-IN" sz="2300" dirty="0" smtClean="0">
                <a:solidFill>
                  <a:schemeClr val="bg1"/>
                </a:solidFill>
              </a:rPr>
              <a:t>           </a:t>
            </a:r>
            <a:r>
              <a:rPr lang="en-IN" sz="2300" dirty="0" err="1" smtClean="0">
                <a:solidFill>
                  <a:schemeClr val="bg1"/>
                </a:solidFill>
              </a:rPr>
              <a:t>Harsha</a:t>
            </a:r>
            <a:r>
              <a:rPr lang="en-IN" sz="2300" dirty="0" smtClean="0">
                <a:solidFill>
                  <a:schemeClr val="bg1"/>
                </a:solidFill>
              </a:rPr>
              <a:t>, Ph #</a:t>
            </a:r>
          </a:p>
          <a:p>
            <a:pPr>
              <a:buNone/>
            </a:pPr>
            <a:r>
              <a:rPr lang="en-US" sz="2300" dirty="0" smtClean="0">
                <a:solidFill>
                  <a:schemeClr val="bg1"/>
                </a:solidFill>
              </a:rPr>
              <a:t>           </a:t>
            </a:r>
            <a:r>
              <a:rPr lang="en-IN" sz="2300" dirty="0" err="1" smtClean="0">
                <a:solidFill>
                  <a:schemeClr val="bg1"/>
                </a:solidFill>
              </a:rPr>
              <a:t>Roopa</a:t>
            </a:r>
            <a:r>
              <a:rPr lang="en-IN" sz="2300" dirty="0" smtClean="0">
                <a:solidFill>
                  <a:schemeClr val="bg1"/>
                </a:solidFill>
              </a:rPr>
              <a:t>, Ph # </a:t>
            </a:r>
          </a:p>
          <a:p>
            <a:pPr>
              <a:buFont typeface="Wingdings" pitchFamily="2" charset="2"/>
              <a:buChar char="Ø"/>
            </a:pPr>
            <a:r>
              <a:rPr lang="en-IN" sz="2900" b="1" dirty="0" smtClean="0">
                <a:solidFill>
                  <a:schemeClr val="bg1"/>
                </a:solidFill>
              </a:rPr>
              <a:t>General Promotional Activities</a:t>
            </a:r>
          </a:p>
          <a:p>
            <a:pPr>
              <a:buNone/>
            </a:pPr>
            <a:r>
              <a:rPr lang="en-IN" sz="2600" dirty="0" smtClean="0">
                <a:solidFill>
                  <a:schemeClr val="bg1"/>
                </a:solidFill>
              </a:rPr>
              <a:t>       Chandra, Ph # </a:t>
            </a:r>
          </a:p>
          <a:p>
            <a:pPr>
              <a:buNone/>
            </a:pPr>
            <a:r>
              <a:rPr lang="en-IN" sz="2600" dirty="0" smtClean="0">
                <a:solidFill>
                  <a:schemeClr val="bg1"/>
                </a:solidFill>
              </a:rPr>
              <a:t>       </a:t>
            </a:r>
            <a:r>
              <a:rPr lang="en-IN" sz="2600" dirty="0" err="1" smtClean="0">
                <a:solidFill>
                  <a:schemeClr val="bg1"/>
                </a:solidFill>
              </a:rPr>
              <a:t>Satish</a:t>
            </a:r>
            <a:r>
              <a:rPr lang="en-IN" sz="2600" dirty="0" smtClean="0">
                <a:solidFill>
                  <a:schemeClr val="bg1"/>
                </a:solidFill>
              </a:rPr>
              <a:t> </a:t>
            </a:r>
            <a:r>
              <a:rPr lang="en-IN" sz="2600" dirty="0" err="1" smtClean="0">
                <a:solidFill>
                  <a:schemeClr val="bg1"/>
                </a:solidFill>
              </a:rPr>
              <a:t>chakravarthy</a:t>
            </a:r>
            <a:r>
              <a:rPr lang="en-IN" sz="2600" dirty="0" smtClean="0">
                <a:solidFill>
                  <a:schemeClr val="bg1"/>
                </a:solidFill>
              </a:rPr>
              <a:t>, ph #</a:t>
            </a:r>
          </a:p>
          <a:p>
            <a:pPr>
              <a:buFont typeface="Wingdings" pitchFamily="2" charset="2"/>
              <a:buChar char="Ø"/>
            </a:pPr>
            <a:endParaRPr lang="en-IN" sz="2600" dirty="0" smtClean="0">
              <a:solidFill>
                <a:schemeClr val="bg1"/>
              </a:solidFill>
            </a:endParaRPr>
          </a:p>
          <a:p>
            <a:pPr>
              <a:buNone/>
            </a:pPr>
            <a:endParaRPr lang="en-IN" sz="1800" dirty="0" smtClean="0"/>
          </a:p>
          <a:p>
            <a:pPr>
              <a:buNone/>
            </a:pPr>
            <a:endParaRPr lang="en-IN" sz="1800" dirty="0" smtClean="0"/>
          </a:p>
          <a:p>
            <a:pPr>
              <a:buNone/>
            </a:pPr>
            <a:endParaRPr lang="en-IN" sz="1800" dirty="0" smtClean="0"/>
          </a:p>
          <a:p>
            <a:pPr>
              <a:buNone/>
            </a:pPr>
            <a:endParaRPr lang="en-IN" sz="1700" dirty="0" smtClean="0"/>
          </a:p>
          <a:p>
            <a:pPr>
              <a:buNone/>
            </a:pPr>
            <a:endParaRPr lang="en-IN" sz="1700" dirty="0" smtClean="0"/>
          </a:p>
          <a:p>
            <a:pPr>
              <a:buNone/>
            </a:pPr>
            <a:endParaRPr lang="en-IN" dirty="0"/>
          </a:p>
        </p:txBody>
      </p:sp>
      <p:sp>
        <p:nvSpPr>
          <p:cNvPr id="5" name="Content Placeholder 2"/>
          <p:cNvSpPr txBox="1">
            <a:spLocks/>
          </p:cNvSpPr>
          <p:nvPr/>
        </p:nvSpPr>
        <p:spPr>
          <a:xfrm>
            <a:off x="4343400" y="1447800"/>
            <a:ext cx="41910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Content Placeholder 2"/>
          <p:cNvSpPr txBox="1">
            <a:spLocks/>
          </p:cNvSpPr>
          <p:nvPr/>
        </p:nvSpPr>
        <p:spPr>
          <a:xfrm>
            <a:off x="5029200" y="838200"/>
            <a:ext cx="3886200" cy="5562599"/>
          </a:xfrm>
          <a:prstGeom prst="rect">
            <a:avLst/>
          </a:prstGeom>
        </p:spPr>
        <p:txBody>
          <a:bodyPr vert="horz" lIns="91440" tIns="45720" rIns="91440" bIns="45720" rtlCol="0">
            <a:normAutofit fontScale="92500" lnSpcReduction="10000"/>
          </a:bodyPr>
          <a:lstStyle/>
          <a:p>
            <a:pPr>
              <a:buFont typeface="Wingdings" pitchFamily="2" charset="2"/>
              <a:buChar char="Ø"/>
            </a:pPr>
            <a:r>
              <a:rPr lang="en-IN" sz="2000" b="1" dirty="0" smtClean="0">
                <a:solidFill>
                  <a:schemeClr val="bg1"/>
                </a:solidFill>
              </a:rPr>
              <a:t> </a:t>
            </a:r>
            <a:r>
              <a:rPr lang="en-IN" sz="2200" b="1" dirty="0" smtClean="0">
                <a:solidFill>
                  <a:schemeClr val="bg1"/>
                </a:solidFill>
              </a:rPr>
              <a:t>Spiritual tablets @</a:t>
            </a:r>
          </a:p>
          <a:p>
            <a:r>
              <a:rPr lang="en-IN" sz="1400" b="1" dirty="0" smtClean="0">
                <a:solidFill>
                  <a:schemeClr val="bg1"/>
                </a:solidFill>
              </a:rPr>
              <a:t>        </a:t>
            </a:r>
          </a:p>
          <a:p>
            <a:r>
              <a:rPr lang="en-IN" sz="1400" b="1" dirty="0" smtClean="0">
                <a:solidFill>
                  <a:schemeClr val="bg1"/>
                </a:solidFill>
              </a:rPr>
              <a:t>         </a:t>
            </a:r>
            <a:r>
              <a:rPr lang="en-IN" sz="2000" b="1" dirty="0" smtClean="0">
                <a:solidFill>
                  <a:schemeClr val="bg1"/>
                </a:solidFill>
              </a:rPr>
              <a:t> Text </a:t>
            </a:r>
          </a:p>
          <a:p>
            <a:pPr>
              <a:buNone/>
            </a:pPr>
            <a:r>
              <a:rPr lang="en-IN" sz="2000" dirty="0" smtClean="0">
                <a:solidFill>
                  <a:schemeClr val="bg1"/>
                </a:solidFill>
              </a:rPr>
              <a:t>        Naga </a:t>
            </a:r>
            <a:r>
              <a:rPr lang="en-IN" sz="2000" dirty="0" err="1" smtClean="0">
                <a:solidFill>
                  <a:schemeClr val="bg1"/>
                </a:solidFill>
              </a:rPr>
              <a:t>durga</a:t>
            </a:r>
            <a:r>
              <a:rPr lang="en-IN" sz="2000" dirty="0" smtClean="0">
                <a:solidFill>
                  <a:schemeClr val="bg1"/>
                </a:solidFill>
              </a:rPr>
              <a:t>, Ph #</a:t>
            </a:r>
          </a:p>
          <a:p>
            <a:pPr>
              <a:buNone/>
            </a:pPr>
            <a:r>
              <a:rPr lang="en-IN" sz="2000" dirty="0" smtClean="0">
                <a:solidFill>
                  <a:schemeClr val="bg1"/>
                </a:solidFill>
              </a:rPr>
              <a:t>        </a:t>
            </a:r>
            <a:r>
              <a:rPr lang="en-IN" sz="2000" dirty="0" err="1" smtClean="0">
                <a:solidFill>
                  <a:schemeClr val="bg1"/>
                </a:solidFill>
              </a:rPr>
              <a:t>Pradeep</a:t>
            </a:r>
            <a:r>
              <a:rPr lang="en-IN" sz="2000" dirty="0" smtClean="0">
                <a:solidFill>
                  <a:schemeClr val="bg1"/>
                </a:solidFill>
              </a:rPr>
              <a:t>, Ph #</a:t>
            </a:r>
          </a:p>
          <a:p>
            <a:pPr>
              <a:buNone/>
            </a:pPr>
            <a:r>
              <a:rPr lang="en-IN" sz="2000" dirty="0" smtClean="0">
                <a:solidFill>
                  <a:schemeClr val="bg1"/>
                </a:solidFill>
              </a:rPr>
              <a:t>        </a:t>
            </a:r>
            <a:r>
              <a:rPr lang="en-IN" sz="2000" dirty="0" err="1" smtClean="0">
                <a:solidFill>
                  <a:schemeClr val="bg1"/>
                </a:solidFill>
              </a:rPr>
              <a:t>Praveena</a:t>
            </a:r>
            <a:r>
              <a:rPr lang="en-IN" sz="2000" dirty="0" smtClean="0">
                <a:solidFill>
                  <a:schemeClr val="bg1"/>
                </a:solidFill>
              </a:rPr>
              <a:t>, ph #</a:t>
            </a:r>
            <a:endParaRPr lang="en-US" sz="2000" dirty="0" smtClean="0"/>
          </a:p>
          <a:p>
            <a:endParaRPr lang="en-IN" sz="2000" b="1" dirty="0" smtClean="0">
              <a:solidFill>
                <a:schemeClr val="bg1"/>
              </a:solidFill>
            </a:endParaRPr>
          </a:p>
          <a:p>
            <a:r>
              <a:rPr lang="en-IN" sz="2000" b="1" dirty="0" smtClean="0">
                <a:solidFill>
                  <a:schemeClr val="bg1"/>
                </a:solidFill>
              </a:rPr>
              <a:t>       Audios &amp; Videos</a:t>
            </a:r>
          </a:p>
          <a:p>
            <a:r>
              <a:rPr lang="en-IN" sz="2200" dirty="0" smtClean="0">
                <a:solidFill>
                  <a:schemeClr val="bg1"/>
                </a:solidFill>
              </a:rPr>
              <a:t>        </a:t>
            </a:r>
            <a:r>
              <a:rPr lang="en-IN" dirty="0" err="1" smtClean="0">
                <a:solidFill>
                  <a:schemeClr val="bg1"/>
                </a:solidFill>
              </a:rPr>
              <a:t>Venu</a:t>
            </a:r>
            <a:r>
              <a:rPr lang="en-IN" dirty="0" smtClean="0">
                <a:solidFill>
                  <a:schemeClr val="bg1"/>
                </a:solidFill>
              </a:rPr>
              <a:t>, ph #</a:t>
            </a:r>
          </a:p>
          <a:p>
            <a:r>
              <a:rPr lang="en-IN" dirty="0" smtClean="0">
                <a:solidFill>
                  <a:schemeClr val="bg1"/>
                </a:solidFill>
              </a:rPr>
              <a:t>          </a:t>
            </a:r>
            <a:r>
              <a:rPr lang="en-IN" dirty="0" err="1" smtClean="0">
                <a:solidFill>
                  <a:schemeClr val="bg1"/>
                </a:solidFill>
              </a:rPr>
              <a:t>Ramababu</a:t>
            </a:r>
            <a:r>
              <a:rPr lang="en-IN" dirty="0" smtClean="0">
                <a:solidFill>
                  <a:schemeClr val="bg1"/>
                </a:solidFill>
              </a:rPr>
              <a:t>, Ph # </a:t>
            </a:r>
          </a:p>
          <a:p>
            <a:endParaRPr lang="en-IN" dirty="0" smtClean="0">
              <a:solidFill>
                <a:schemeClr val="bg1"/>
              </a:solidFill>
            </a:endParaRPr>
          </a:p>
          <a:p>
            <a:pPr>
              <a:buFont typeface="Wingdings" pitchFamily="2" charset="2"/>
              <a:buChar char="Ø"/>
            </a:pPr>
            <a:r>
              <a:rPr lang="en-IN" sz="2200" dirty="0" smtClean="0">
                <a:solidFill>
                  <a:schemeClr val="bg1"/>
                </a:solidFill>
              </a:rPr>
              <a:t> </a:t>
            </a:r>
            <a:r>
              <a:rPr lang="en-IN" sz="2000" b="1" dirty="0" smtClean="0">
                <a:solidFill>
                  <a:schemeClr val="bg1"/>
                </a:solidFill>
              </a:rPr>
              <a:t>Holistic health centres</a:t>
            </a:r>
          </a:p>
          <a:p>
            <a:r>
              <a:rPr lang="en-IN" sz="1900" dirty="0" smtClean="0">
                <a:solidFill>
                  <a:schemeClr val="bg1"/>
                </a:solidFill>
              </a:rPr>
              <a:t>      </a:t>
            </a:r>
            <a:r>
              <a:rPr lang="en-IN" sz="1900" dirty="0" err="1" smtClean="0">
                <a:solidFill>
                  <a:schemeClr val="bg1"/>
                </a:solidFill>
              </a:rPr>
              <a:t>Pratap</a:t>
            </a:r>
            <a:r>
              <a:rPr lang="en-IN" sz="1900" dirty="0" smtClean="0">
                <a:solidFill>
                  <a:schemeClr val="bg1"/>
                </a:solidFill>
              </a:rPr>
              <a:t>, ph # </a:t>
            </a:r>
          </a:p>
          <a:p>
            <a:r>
              <a:rPr lang="en-IN" sz="1900" dirty="0" smtClean="0">
                <a:solidFill>
                  <a:schemeClr val="bg1"/>
                </a:solidFill>
              </a:rPr>
              <a:t>     </a:t>
            </a:r>
            <a:r>
              <a:rPr lang="en-IN" sz="1900" dirty="0" err="1" smtClean="0">
                <a:solidFill>
                  <a:schemeClr val="bg1"/>
                </a:solidFill>
              </a:rPr>
              <a:t>Praveena</a:t>
            </a:r>
            <a:r>
              <a:rPr lang="en-IN" sz="1900" dirty="0" smtClean="0">
                <a:solidFill>
                  <a:schemeClr val="bg1"/>
                </a:solidFill>
              </a:rPr>
              <a:t>, Ph # </a:t>
            </a:r>
          </a:p>
          <a:p>
            <a:endParaRPr lang="en-IN" dirty="0" smtClean="0">
              <a:solidFill>
                <a:schemeClr val="bg1"/>
              </a:solidFill>
            </a:endParaRPr>
          </a:p>
          <a:p>
            <a:pPr>
              <a:buFont typeface="Wingdings" pitchFamily="2" charset="2"/>
              <a:buChar char="Ø"/>
            </a:pPr>
            <a:r>
              <a:rPr lang="en-IN" sz="2200" dirty="0" smtClean="0">
                <a:solidFill>
                  <a:schemeClr val="bg1"/>
                </a:solidFill>
              </a:rPr>
              <a:t> </a:t>
            </a:r>
            <a:r>
              <a:rPr lang="en-IN" sz="2000" b="1" dirty="0" smtClean="0">
                <a:solidFill>
                  <a:schemeClr val="bg1"/>
                </a:solidFill>
              </a:rPr>
              <a:t>Newsletters</a:t>
            </a:r>
          </a:p>
          <a:p>
            <a:r>
              <a:rPr lang="en-IN" dirty="0" smtClean="0">
                <a:solidFill>
                  <a:schemeClr val="bg1"/>
                </a:solidFill>
              </a:rPr>
              <a:t>    </a:t>
            </a:r>
            <a:r>
              <a:rPr lang="en-IN" sz="1900" dirty="0" err="1" smtClean="0">
                <a:solidFill>
                  <a:schemeClr val="bg1"/>
                </a:solidFill>
              </a:rPr>
              <a:t>Praveena</a:t>
            </a:r>
            <a:r>
              <a:rPr lang="en-IN" sz="1900" dirty="0" smtClean="0">
                <a:solidFill>
                  <a:schemeClr val="bg1"/>
                </a:solidFill>
              </a:rPr>
              <a:t>, ph #</a:t>
            </a:r>
          </a:p>
          <a:p>
            <a:r>
              <a:rPr lang="en-IN" sz="1900" dirty="0" smtClean="0">
                <a:solidFill>
                  <a:schemeClr val="bg1"/>
                </a:solidFill>
              </a:rPr>
              <a:t>    </a:t>
            </a:r>
            <a:r>
              <a:rPr lang="en-IN" sz="1900" dirty="0" err="1" smtClean="0">
                <a:solidFill>
                  <a:schemeClr val="bg1"/>
                </a:solidFill>
              </a:rPr>
              <a:t>Ramya</a:t>
            </a:r>
            <a:r>
              <a:rPr lang="en-IN" sz="1900" dirty="0" smtClean="0">
                <a:solidFill>
                  <a:schemeClr val="bg1"/>
                </a:solidFill>
              </a:rPr>
              <a:t>, Ph #</a:t>
            </a:r>
          </a:p>
          <a:p>
            <a:r>
              <a:rPr lang="en-IN" sz="1900" dirty="0" smtClean="0">
                <a:solidFill>
                  <a:schemeClr val="bg1"/>
                </a:solidFill>
              </a:rPr>
              <a:t> </a:t>
            </a:r>
          </a:p>
          <a:p>
            <a:pPr>
              <a:buFont typeface="Wingdings" pitchFamily="2" charset="2"/>
              <a:buChar char="Ø"/>
            </a:pPr>
            <a:r>
              <a:rPr lang="en-IN" sz="2000" b="1" dirty="0" smtClean="0">
                <a:solidFill>
                  <a:schemeClr val="bg1"/>
                </a:solidFill>
              </a:rPr>
              <a:t>Public Relations</a:t>
            </a:r>
          </a:p>
          <a:p>
            <a:r>
              <a:rPr lang="en-IN" dirty="0" smtClean="0">
                <a:solidFill>
                  <a:schemeClr val="bg1"/>
                </a:solidFill>
              </a:rPr>
              <a:t>    </a:t>
            </a:r>
            <a:r>
              <a:rPr lang="en-IN" sz="1900" dirty="0" smtClean="0">
                <a:solidFill>
                  <a:schemeClr val="bg1"/>
                </a:solidFill>
              </a:rPr>
              <a:t>Mrs. </a:t>
            </a:r>
            <a:r>
              <a:rPr lang="en-IN" sz="1900" dirty="0" err="1" smtClean="0">
                <a:solidFill>
                  <a:schemeClr val="bg1"/>
                </a:solidFill>
              </a:rPr>
              <a:t>Sudha</a:t>
            </a:r>
            <a:r>
              <a:rPr lang="en-IN" sz="1900" dirty="0" smtClean="0">
                <a:solidFill>
                  <a:schemeClr val="bg1"/>
                </a:solidFill>
              </a:rPr>
              <a:t> Ph # 09291287580</a:t>
            </a:r>
            <a:endParaRPr lang="en-IN" dirty="0" smtClean="0">
              <a:solidFill>
                <a:schemeClr val="bg1"/>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3400"/>
            <a:ext cx="7848600" cy="5867400"/>
          </a:xfrm>
        </p:spPr>
        <p:txBody>
          <a:bodyPr>
            <a:normAutofit fontScale="62500" lnSpcReduction="20000"/>
          </a:bodyPr>
          <a:lstStyle/>
          <a:p>
            <a:pPr>
              <a:buFont typeface="Wingdings" pitchFamily="2" charset="2"/>
              <a:buChar char="Ø"/>
            </a:pPr>
            <a:r>
              <a:rPr lang="en-IN" b="1" dirty="0" smtClean="0">
                <a:solidFill>
                  <a:schemeClr val="bg1"/>
                </a:solidFill>
              </a:rPr>
              <a:t>Co-ordinators (North India)</a:t>
            </a:r>
          </a:p>
          <a:p>
            <a:pPr>
              <a:buNone/>
            </a:pPr>
            <a:r>
              <a:rPr lang="en-IN" dirty="0" smtClean="0">
                <a:solidFill>
                  <a:schemeClr val="bg1"/>
                </a:solidFill>
              </a:rPr>
              <a:t>     Mumbai</a:t>
            </a:r>
          </a:p>
          <a:p>
            <a:pPr>
              <a:buNone/>
            </a:pPr>
            <a:r>
              <a:rPr lang="en-IN" dirty="0" smtClean="0">
                <a:solidFill>
                  <a:schemeClr val="bg1"/>
                </a:solidFill>
              </a:rPr>
              <a:t>     Kolkata</a:t>
            </a:r>
          </a:p>
          <a:p>
            <a:pPr>
              <a:buNone/>
            </a:pPr>
            <a:r>
              <a:rPr lang="en-IN" dirty="0" smtClean="0">
                <a:solidFill>
                  <a:schemeClr val="bg1"/>
                </a:solidFill>
              </a:rPr>
              <a:t>     New Delh</a:t>
            </a:r>
            <a:r>
              <a:rPr lang="en-IN" sz="2900" dirty="0" smtClean="0">
                <a:solidFill>
                  <a:schemeClr val="bg1"/>
                </a:solidFill>
              </a:rPr>
              <a:t>i</a:t>
            </a:r>
          </a:p>
          <a:p>
            <a:pPr>
              <a:buNone/>
            </a:pPr>
            <a:r>
              <a:rPr lang="en-IN" dirty="0" smtClean="0">
                <a:solidFill>
                  <a:schemeClr val="bg1"/>
                </a:solidFill>
              </a:rPr>
              <a:t> </a:t>
            </a:r>
          </a:p>
          <a:p>
            <a:pPr>
              <a:buFont typeface="Wingdings" pitchFamily="2" charset="2"/>
              <a:buChar char="Ø"/>
            </a:pPr>
            <a:r>
              <a:rPr lang="en-IN" sz="3800" b="1" dirty="0" smtClean="0">
                <a:solidFill>
                  <a:schemeClr val="bg1"/>
                </a:solidFill>
              </a:rPr>
              <a:t>Co-ordinator (South India)</a:t>
            </a:r>
          </a:p>
          <a:p>
            <a:pPr>
              <a:buNone/>
            </a:pPr>
            <a:r>
              <a:rPr lang="en-IN" sz="3800" dirty="0" smtClean="0">
                <a:solidFill>
                  <a:schemeClr val="bg1"/>
                </a:solidFill>
              </a:rPr>
              <a:t>      Bangalore</a:t>
            </a:r>
          </a:p>
          <a:p>
            <a:pPr>
              <a:buNone/>
            </a:pPr>
            <a:r>
              <a:rPr lang="en-IN" sz="3800" dirty="0" smtClean="0">
                <a:solidFill>
                  <a:schemeClr val="bg1"/>
                </a:solidFill>
              </a:rPr>
              <a:t>      Chennai</a:t>
            </a:r>
          </a:p>
          <a:p>
            <a:pPr>
              <a:buNone/>
            </a:pPr>
            <a:r>
              <a:rPr lang="en-IN" dirty="0" smtClean="0">
                <a:solidFill>
                  <a:schemeClr val="bg1"/>
                </a:solidFill>
              </a:rPr>
              <a:t> </a:t>
            </a:r>
          </a:p>
          <a:p>
            <a:pPr>
              <a:buFont typeface="Wingdings" pitchFamily="2" charset="2"/>
              <a:buChar char="Ø"/>
            </a:pPr>
            <a:r>
              <a:rPr lang="en-IN" sz="3600" b="1" dirty="0" smtClean="0">
                <a:solidFill>
                  <a:schemeClr val="bg1"/>
                </a:solidFill>
              </a:rPr>
              <a:t>Co-ordinators (Foreign</a:t>
            </a:r>
            <a:r>
              <a:rPr lang="en-IN" sz="2900" b="1" dirty="0" smtClean="0">
                <a:solidFill>
                  <a:schemeClr val="bg1"/>
                </a:solidFill>
              </a:rPr>
              <a:t>)</a:t>
            </a:r>
          </a:p>
          <a:p>
            <a:pPr>
              <a:buFont typeface="Wingdings" pitchFamily="2" charset="2"/>
              <a:buChar char="Ø"/>
            </a:pPr>
            <a:endParaRPr lang="en-IN" sz="2600" b="1" dirty="0" smtClean="0">
              <a:solidFill>
                <a:schemeClr val="bg1"/>
              </a:solidFill>
            </a:endParaRPr>
          </a:p>
          <a:p>
            <a:pPr>
              <a:buFont typeface="Wingdings" pitchFamily="2" charset="2"/>
              <a:buChar char="Ø"/>
            </a:pPr>
            <a:r>
              <a:rPr lang="en-IN" sz="2600" b="1" dirty="0" smtClean="0">
                <a:solidFill>
                  <a:schemeClr val="bg1"/>
                </a:solidFill>
              </a:rPr>
              <a:t> </a:t>
            </a:r>
            <a:r>
              <a:rPr lang="en-IN" sz="3600" b="1" dirty="0" smtClean="0">
                <a:solidFill>
                  <a:schemeClr val="bg1"/>
                </a:solidFill>
              </a:rPr>
              <a:t>Manager, HR</a:t>
            </a:r>
          </a:p>
          <a:p>
            <a:pPr>
              <a:buNone/>
            </a:pPr>
            <a:r>
              <a:rPr lang="en-IN" sz="3600" dirty="0" smtClean="0">
                <a:solidFill>
                  <a:schemeClr val="bg1"/>
                </a:solidFill>
              </a:rPr>
              <a:t>        </a:t>
            </a:r>
            <a:r>
              <a:rPr lang="en-IN" sz="3800" dirty="0" smtClean="0">
                <a:solidFill>
                  <a:schemeClr val="bg1"/>
                </a:solidFill>
              </a:rPr>
              <a:t>Ms. </a:t>
            </a:r>
            <a:r>
              <a:rPr lang="en-IN" sz="3800" dirty="0" err="1" smtClean="0">
                <a:solidFill>
                  <a:schemeClr val="bg1"/>
                </a:solidFill>
              </a:rPr>
              <a:t>Prameela</a:t>
            </a:r>
            <a:r>
              <a:rPr lang="en-IN" sz="3800" dirty="0" smtClean="0">
                <a:solidFill>
                  <a:schemeClr val="bg1"/>
                </a:solidFill>
              </a:rPr>
              <a:t> </a:t>
            </a:r>
            <a:r>
              <a:rPr lang="en-IN" sz="3800" dirty="0" err="1" smtClean="0">
                <a:solidFill>
                  <a:schemeClr val="bg1"/>
                </a:solidFill>
              </a:rPr>
              <a:t>Jyothi</a:t>
            </a:r>
            <a:r>
              <a:rPr lang="en-IN" sz="3800" dirty="0" smtClean="0">
                <a:solidFill>
                  <a:schemeClr val="bg1"/>
                </a:solidFill>
              </a:rPr>
              <a:t> , 09885629838</a:t>
            </a:r>
          </a:p>
          <a:p>
            <a:pPr>
              <a:buNone/>
            </a:pPr>
            <a:endParaRPr lang="en-US" sz="2300" dirty="0" smtClean="0">
              <a:solidFill>
                <a:schemeClr val="bg1"/>
              </a:solidFill>
            </a:endParaRPr>
          </a:p>
          <a:p>
            <a:pPr>
              <a:buFont typeface="Wingdings" pitchFamily="2" charset="2"/>
              <a:buChar char="Ø"/>
            </a:pPr>
            <a:r>
              <a:rPr lang="en-US" sz="3800" dirty="0" smtClean="0">
                <a:solidFill>
                  <a:schemeClr val="bg1"/>
                </a:solidFill>
              </a:rPr>
              <a:t>Asst. Manager, HR</a:t>
            </a:r>
          </a:p>
          <a:p>
            <a:pPr>
              <a:buNone/>
            </a:pPr>
            <a:r>
              <a:rPr lang="en-US" sz="3800" dirty="0" smtClean="0">
                <a:solidFill>
                  <a:schemeClr val="bg1"/>
                </a:solidFill>
              </a:rPr>
              <a:t>         </a:t>
            </a:r>
            <a:r>
              <a:rPr lang="en-US" sz="3800" dirty="0" err="1" smtClean="0">
                <a:solidFill>
                  <a:schemeClr val="bg1"/>
                </a:solidFill>
              </a:rPr>
              <a:t>Vasundhara</a:t>
            </a:r>
            <a:r>
              <a:rPr lang="en-US" sz="3800" dirty="0" smtClean="0">
                <a:solidFill>
                  <a:schemeClr val="bg1"/>
                </a:solidFill>
              </a:rPr>
              <a:t>, ph #</a:t>
            </a:r>
            <a:endParaRPr lang="en-IN" sz="3800" dirty="0" smtClean="0">
              <a:solidFill>
                <a:schemeClr val="bg1"/>
              </a:solidFill>
            </a:endParaRPr>
          </a:p>
          <a:p>
            <a:pPr>
              <a:buNone/>
            </a:pPr>
            <a:r>
              <a:rPr lang="en-IN" sz="4200" dirty="0" smtClean="0">
                <a:solidFill>
                  <a:schemeClr val="bg1"/>
                </a:solidFill>
              </a:rPr>
              <a:t> </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4572000" cy="1143000"/>
          </a:xfrm>
        </p:spPr>
        <p:txBody>
          <a:bodyPr>
            <a:normAutofit/>
          </a:bodyPr>
          <a:lstStyle/>
          <a:p>
            <a:r>
              <a:rPr lang="en-US" sz="5400" dirty="0" smtClean="0">
                <a:solidFill>
                  <a:srgbClr val="FFFF00"/>
                </a:solidFill>
              </a:rPr>
              <a:t>Questions ?</a:t>
            </a:r>
            <a:endParaRPr lang="en-IN" sz="5400" dirty="0">
              <a:solidFill>
                <a:srgbClr val="FFFF00"/>
              </a:solidFill>
            </a:endParaRPr>
          </a:p>
        </p:txBody>
      </p:sp>
      <p:pic>
        <p:nvPicPr>
          <p:cNvPr id="28674" name="Picture 2" descr="https://encrypted-tbn3.gstatic.com/images?q=tbn:ANd9GcTFQY668BXKeLUn8bqTqYWbk_eRZR9wxyg1RdLEPQvlqc2MPRqF"/>
          <p:cNvPicPr>
            <a:picLocks noChangeAspect="1" noChangeArrowheads="1"/>
          </p:cNvPicPr>
          <p:nvPr/>
        </p:nvPicPr>
        <p:blipFill>
          <a:blip r:embed="rId2"/>
          <a:srcRect/>
          <a:stretch>
            <a:fillRect/>
          </a:stretch>
        </p:blipFill>
        <p:spPr bwMode="auto">
          <a:xfrm>
            <a:off x="5486400" y="1524000"/>
            <a:ext cx="3124200" cy="2514600"/>
          </a:xfrm>
          <a:prstGeom prst="rect">
            <a:avLst/>
          </a:prstGeom>
          <a:noFill/>
        </p:spPr>
      </p:pic>
      <p:pic>
        <p:nvPicPr>
          <p:cNvPr id="28676" name="Picture 4" descr="https://encrypted-tbn2.gstatic.com/images?q=tbn:ANd9GcRQEipoCE-D0NnBfW2_x8roAA2EFCk_ynTsRpFnAuYLpf1is1zeaA"/>
          <p:cNvPicPr>
            <a:picLocks noChangeAspect="1" noChangeArrowheads="1"/>
          </p:cNvPicPr>
          <p:nvPr/>
        </p:nvPicPr>
        <p:blipFill>
          <a:blip r:embed="rId3"/>
          <a:srcRect/>
          <a:stretch>
            <a:fillRect/>
          </a:stretch>
        </p:blipFill>
        <p:spPr bwMode="auto">
          <a:xfrm>
            <a:off x="609600" y="4419600"/>
            <a:ext cx="2428875" cy="188595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IN" b="1" dirty="0">
              <a:solidFill>
                <a:srgbClr val="002060"/>
              </a:solidFill>
            </a:endParaRPr>
          </a:p>
        </p:txBody>
      </p:sp>
      <p:sp>
        <p:nvSpPr>
          <p:cNvPr id="5" name="Content Placeholder 4"/>
          <p:cNvSpPr>
            <a:spLocks noGrp="1"/>
          </p:cNvSpPr>
          <p:nvPr>
            <p:ph idx="1"/>
          </p:nvPr>
        </p:nvSpPr>
        <p:spPr>
          <a:xfrm>
            <a:off x="533400" y="2057400"/>
            <a:ext cx="7086600" cy="4525963"/>
          </a:xfrm>
        </p:spPr>
        <p:txBody>
          <a:bodyPr/>
          <a:lstStyle/>
          <a:p>
            <a:pPr>
              <a:buFont typeface="Wingdings" pitchFamily="2" charset="2"/>
              <a:buChar char="Ø"/>
            </a:pPr>
            <a:r>
              <a:rPr lang="en-IN" dirty="0">
                <a:solidFill>
                  <a:schemeClr val="bg1"/>
                </a:solidFill>
              </a:rPr>
              <a:t>For general details:</a:t>
            </a:r>
          </a:p>
          <a:p>
            <a:pPr>
              <a:buNone/>
            </a:pPr>
            <a:r>
              <a:rPr lang="en-IN" dirty="0" smtClean="0">
                <a:solidFill>
                  <a:schemeClr val="bg1"/>
                </a:solidFill>
              </a:rPr>
              <a:t>      Dr. G.K. , Ph # 09246648401</a:t>
            </a:r>
            <a:endParaRPr lang="en-IN" dirty="0">
              <a:solidFill>
                <a:schemeClr val="bg1"/>
              </a:solidFill>
            </a:endParaRPr>
          </a:p>
          <a:p>
            <a:pPr>
              <a:buFont typeface="Wingdings" pitchFamily="2" charset="2"/>
              <a:buChar char="Ø"/>
            </a:pPr>
            <a:r>
              <a:rPr lang="en-IN" dirty="0">
                <a:solidFill>
                  <a:schemeClr val="bg1"/>
                </a:solidFill>
              </a:rPr>
              <a:t>Member Donations:</a:t>
            </a:r>
          </a:p>
          <a:p>
            <a:pPr>
              <a:buNone/>
            </a:pPr>
            <a:r>
              <a:rPr lang="en-IN" dirty="0" smtClean="0">
                <a:solidFill>
                  <a:schemeClr val="bg1"/>
                </a:solidFill>
              </a:rPr>
              <a:t>      Mrs</a:t>
            </a:r>
            <a:r>
              <a:rPr lang="en-IN" dirty="0">
                <a:solidFill>
                  <a:schemeClr val="bg1"/>
                </a:solidFill>
              </a:rPr>
              <a:t>. Sridevi, </a:t>
            </a:r>
            <a:r>
              <a:rPr lang="en-IN" dirty="0" smtClean="0">
                <a:solidFill>
                  <a:schemeClr val="bg1"/>
                </a:solidFill>
              </a:rPr>
              <a:t>Ph </a:t>
            </a:r>
            <a:r>
              <a:rPr lang="en-IN" dirty="0">
                <a:solidFill>
                  <a:schemeClr val="bg1"/>
                </a:solidFill>
              </a:rPr>
              <a:t># </a:t>
            </a:r>
            <a:r>
              <a:rPr lang="en-IN" dirty="0" smtClean="0">
                <a:solidFill>
                  <a:schemeClr val="bg1"/>
                </a:solidFill>
              </a:rPr>
              <a:t>08885352809</a:t>
            </a:r>
          </a:p>
          <a:p>
            <a:pPr>
              <a:buFont typeface="Wingdings" pitchFamily="2" charset="2"/>
              <a:buChar char="Ø"/>
            </a:pPr>
            <a:r>
              <a:rPr lang="en-US" dirty="0" smtClean="0">
                <a:solidFill>
                  <a:schemeClr val="bg1"/>
                </a:solidFill>
              </a:rPr>
              <a:t>Email us @ spiritualtablet.org</a:t>
            </a:r>
            <a:endParaRPr lang="en-IN" dirty="0">
              <a:solidFill>
                <a:schemeClr val="bg1"/>
              </a:solidFill>
            </a:endParaRPr>
          </a:p>
          <a:p>
            <a:endParaRPr lang="en-IN" dirty="0"/>
          </a:p>
        </p:txBody>
      </p:sp>
      <p:pic>
        <p:nvPicPr>
          <p:cNvPr id="40962" name="Picture 2" descr="https://encrypted-tbn0.gstatic.com/images?q=tbn:ANd9GcQnAtMEVO_yP88EDe-2tXD9UKqLJ3NKRpnkybPuWdUuHaybEBGI"/>
          <p:cNvPicPr>
            <a:picLocks noChangeAspect="1" noChangeArrowheads="1"/>
          </p:cNvPicPr>
          <p:nvPr/>
        </p:nvPicPr>
        <p:blipFill>
          <a:blip r:embed="rId2"/>
          <a:srcRect/>
          <a:stretch>
            <a:fillRect/>
          </a:stretch>
        </p:blipFill>
        <p:spPr bwMode="auto">
          <a:xfrm>
            <a:off x="0" y="304800"/>
            <a:ext cx="9144000" cy="1600200"/>
          </a:xfrm>
          <a:prstGeom prst="rect">
            <a:avLst/>
          </a:prstGeom>
          <a:noFill/>
        </p:spPr>
      </p:pic>
      <p:pic>
        <p:nvPicPr>
          <p:cNvPr id="40964" name="Picture 4" descr="https://encrypted-tbn2.gstatic.com/images?q=tbn:ANd9GcTAD2RPVIk0sK4wKz5v0quD2uSoxYqc3RXR3E-jjtik4nN8e8JPiA"/>
          <p:cNvPicPr>
            <a:picLocks noChangeAspect="1" noChangeArrowheads="1"/>
          </p:cNvPicPr>
          <p:nvPr/>
        </p:nvPicPr>
        <p:blipFill>
          <a:blip r:embed="rId3"/>
          <a:srcRect/>
          <a:stretch>
            <a:fillRect/>
          </a:stretch>
        </p:blipFill>
        <p:spPr bwMode="auto">
          <a:xfrm>
            <a:off x="990600" y="5257800"/>
            <a:ext cx="7010400" cy="12954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https://encrypted-tbn1.gstatic.com/images?q=tbn:ANd9GcT0X1ZOR74cf2Ywa5wU3nL0nPaed13GLKSdrprRb8-lDuJon6YmKQ"/>
          <p:cNvPicPr>
            <a:picLocks noChangeAspect="1" noChangeArrowheads="1"/>
          </p:cNvPicPr>
          <p:nvPr/>
        </p:nvPicPr>
        <p:blipFill>
          <a:blip r:embed="rId2"/>
          <a:srcRect/>
          <a:stretch>
            <a:fillRect/>
          </a:stretch>
        </p:blipFill>
        <p:spPr bwMode="auto">
          <a:xfrm>
            <a:off x="3429000" y="228600"/>
            <a:ext cx="4648200" cy="3657600"/>
          </a:xfrm>
          <a:prstGeom prst="rect">
            <a:avLst/>
          </a:prstGeom>
          <a:noFill/>
        </p:spPr>
      </p:pic>
      <p:sp>
        <p:nvSpPr>
          <p:cNvPr id="30726" name="AutoShape 6" descr="data:image/jpeg;base64,/9j/4AAQSkZJRgABAQAAAQABAAD/2wCEAAkGBhQSEBQUEhQVFRQVGBcVGBgYFRQVFhcVFxQVFRcXFxcXHCYeFxkkHBcUHy8gJCcqLCwsFR4xNTAqNSYrLCkBCQoKDgwOGg8PGiwkHyQvKSwsLC8pLCwsLCksLCwsLCwsLCwsLCwpLCwsLCwsKSwsLCwsLCwsLCksLCwsLCwsLP/AABEIAMgA/AMBIgACEQEDEQH/xAAcAAAABwEBAAAAAAAAAAAAAAAAAQIEBQYHAwj/xABNEAABAwIDBAcCCAoHCAMAAAABAgMRAAQSITEFBkFRBxMiYXGBkTKhI0JSYrHB0fAUM0NTcoKSorLhJDRjc7PS0wgVFyU1tMLDFhjx/8QAGgEAAgMBAQAAAAAAAAAAAAAAAAECAwQFBv/EACoRAAICAQMEAQQBBQAAAAAAAAABAhEDEiExBBMyQVEiQmFxkRQjM4Gh/9oADAMBAAIRAxEAPwA099AorpgowK9EcY5RRxXUtcqThoATFCKVFHFACcNHFKihFAggKVFCKMCgAooRSoo4oGIijilRRxQAiKMClRRxQAmKOKVFHFIBMUcUcUcUgExShQijigQUUqKEUcUAACjijAoxSAIJo8NHFHSATFHFKCaPSkMQUc6QRXUUspFAFjtt2mVJEp99RW2N1yjtN5jlxqw220Bwp6lwGuYs84u7Ok8UJKjKNsXZYaW4RmnhpmSAPpqqbJ3rdW6sqgyICYhI7QzTyPjzrUOlKwSdmvLAGJJbM93WoB+msR2Sg4lxwGfrRl6hze2xQ8ShF2Xd7ebP8ThHCFKJPjNOLfbzStTgPJWXvqm37rmEQFEDVSUlWGZgHuyPpTNO21pgLCVjnz9ajHqckfZV2ZNWjUEEESCCOY0pQTVAsNsIBlp0tH5J9k+uVWGy3kWmMaEuD5pwz9VbI9ZF+SKWmuSwdXRRRDem2eEGWVD5QEH9YV1EESCCOYMitGPLGa2BqhEUeGurbBOlEU1ZYjnFHFB1xKfaIT4kD6aUkg6EGlqV1Y6dXQWGhFLw0YTTEIw0eGl4aPDQAjDQil4aPDSsRzijw10CaGGiwERRgUvDQw0AJijilRRxSGJilBNKCedPLRlKjB/lUJSpWNKxkaKKdqtNYIypvFNNMGqEgUsNmjQiTTw2aR8cUpSoaVhC3dQqCPSpG3vFpHaSYrsVTmDRFWXarnOWrlG9Rrhle6R9sp/3Y8B8fAgeJWk/QDWM7FGaz4fXWp9KzyP93gJ165HuSust2Kfb/V+us8qsjkf07mv9FrDX4HdLWgLCSCQoAyEIWuM9NT61Gvu7EvR2wq2WflJJRP6SSY8ZFSPRvlsu+Pc57mFVk00vYtbjGNFzvOhfrAV2T6HU/NWlf0n66q1/uXfWh9hXlKZ8lZHymuVvdqQoKQopUOKSUn1FWfZ/SReoEdb1g+Q6kOJPme0PCaKH3k+UU8bZcQcLzefzgUn35Gn1nttAMoUpo+OXnwNXFO+tm+MN3ZBPNTCv/WvL31xVuZsu6/q12lpZ0S4CyZ5SZQfIU+CPbxy4G1nvc4BBwuDmMj6TB91KVthazk5Hd7BHgOJ8zTLanRPe2/baIcRqFI0I8UyPUCoF124ZyeaVA1kZeahIqTyTaptgscsbtUySvNvNIVBBUoayDOvzs6mdi7cStE4SIOERmQIBicpgz5VWG9oMOiHAe7FnHgRmKlbC0ShshtUicQMhQB74z91UShtsXw6hXU9iwt7UOLsLCxE4T7UZSAdZHfOvcae2210K17B5K0n9LSqg4yoKBGeR0InVPLMZCutreESDnnx/RFWQ6rLj53/ZKWDFl3j/AMLzFDDVUsdqKGSSUnPvSSNJTzPOp+x2oF5KEHiRp/Kuhj62EtpbGPJ0k47rcexR4aXho4rZZkEYaMCnluE4SCnM6HvpVrsxS9MhzNQc0uSSi3wMcNDDTt2yUnUedc+q9KlqTE00cAmlARXQiiw0Ac4paCQcqOKOKBDrqMUGQKbdXnAzrpiygU42YYdT41XbimyzZtIXa7LVEqyHLjTxWzUcJHnUpcMZSDTLDWN5ZS3NnaUditoeI0JpRulc6RhoYa20jFqZU+khz+io/vB/CuqHsZXZV4j6DV46TP6u3+mf4DVG2J7Kucj6K5vUebNC/wARr/R6f+TX57nv+3rJzWr7i5bEvvB7/ArJ1VT7HPxiHNGDSaFMqOwWDr68fPmKBBGv8jXKlIcjLUcvvoaAJHZu3XmDLLrjZ+aogeY0PpVgY6SXVZXLTNyOak4HPJaI+iqepHEZj3jx+2iBoGpSjwy4OK2TdH4Rt21UfjAdYifFEL9Qa5/8LVrBXs+6afHJK+35jIjwIqqg0tDykmUkg8wSD6igsWZ+9x7f2N7aqi5YX4wSPEEZ+6k2+2kKz0PJWfv1HnUlYb+3jQwl0uI+Q8A8n9+SPIinTm37G4/rVkEKP5S3VB8cC/qUKQf227WzI5hQyIyGsziEGTqM/dT5hwgJUlXDCSM88P2ikDdO3czsb5IJ0bellfhKoSf2jXC52de2ipetyofKSPaHiPa9DUHBF8cmRe9SLhsraRcgGPZBEQDoJy++lSeGqHs/e1AUDoofFVl3fRVr2fvG06BnhJ4GD7xXQ6bKlHTJmPO05WlRYtnXIQM8+6p+yuQsCBFUDePayre1W80ErUnCBxEqUEyY1idK79H2/irsFDuBLiTkESAQEydSc/DKln03+S7BJpb8F6uLcHIiuIs24wwKcodkZ1zXFZk2a2lyRdzsUagxUO41Bg1Z3XwKib22xGRFa8OR8SMebGuYkZho8Fd0og5ipNq+Rhgpq+U2uFZRGCfLohQKUnKnV3hJlAiulhYByQTBFNzSVsWhuVI7W+0zoo1IoUCKSNkN9XGqufGa4JbgRnWKWiXiboqcdpELd2vVqKTw+iuLcK9nPwqrXu8Lty8VDKconQVa9hyhvIDPOpw6hyWyM7xJP8FI6VkkW7Q/tD/Aao2xV9k5cda0bpct1O2rbugaXmOYWAkHyIj9as52MnsHxrNlbcm2TaSx0jXtyz/yO/8AB7/BrKDWr7n/APQr/wAHv8EVk9Q9il4x/QdLbQSQACSdAAST4Aa042Nsly5fbYaErcOEchxKj3AAk+FbE/tCw2C0ltKS7cqAJiOtX85aj+LROifQHM0yMYXu9kYzcWa0e2hSJ0xJUmfCRnXKK1u26ZLd89VeWuFpWROIPpA+cgoEjwk91VvpA3IRbpTdWhx2jsaHEGyr2YVxQdATocjwoG4Kri7KQkkGRSwArTI8uB8PsrmTWhbv9EanGQ9dvC2SoApTAxAHQrKiAkn5OZ8NKCMYuXBn9DFVp303BesQHMQeYVADiREE6BYkxPAyQfdVTFAnFp0xc0YpANKBpEQ6kdnbeuGMmXVoHFIMoPigyk+lRk0YNAFjO8rToi6tGnPnt/Ar8cpRP6ooN7HtHM7e6Wwr5D6YTPIOJkesVXppYWdKCayP2WS72ZdNIONrr2FZKUhQcSoeKDlwim+xUIZUHbfrGyheLCrMFYSqEgkZSArWouz2k40qW1rQeaVFP0a1MP73vOsFpwoIKkrxYEpXiQeySpIE8dZ1oJKUPaNT2dt/rmkOIgpUJ+0Up26Kqp3R7twNP9S4B1b8rbnRLgMKSPH660O92cFZo15VohOPtFjjKS2ZEFVJxGuikQYNJw1s2Mu4QE60Qb9KVho4oAVcWmEAgyDQs/bHCjK5TBpOVQt1TJ7XaJ1yBpRJAqIFyrKTNdBdq51meJmpZomMC5GNSgqDOUGZq77obRW6Vk5JAAA5Rqayll/swYP05VPWu33GUShcSnCO4d/OsEcumVsk4k/0m7aBt1sgjMpnyUk1QtiK7BHzgfdTfaF4pckmZ1zmu+yF/BnLOdfKrdTluyrKqga7ur/0TaHg7/gislrV901zsPaH6Ln+CKympeyufjH9GkdEVshlu8v3B2WGykfslxyO8gNjzqg7S2iu4eW86ZW4oqUe88B3AQAOQFX3ZisG69yRqt+D4FxlH0JrPkGMABCSsqlRAMRwE8ftFMcuEhLSJUBzqcsN8HGrB21T2mn9MWfV9rt4R86B4HMZ1HNJgjEZkgCUgZzrI1y+mmlnJQgBYEyEiARM8T40EVtwWTo32Km52gjrI6poF9c6Q3EA92IpnuBprvnvWu/uVOKJ6oEhpHBKJyMfKOpPfGgFSm6NyW9nbRfR2VdW20Y+f1oVHcewfKqm8rCHCAMiAMpgYiKBtVFL5Ll0ebakmwuDitrvE0lJz6twiQpHyRMZc8J51VLrZhadU04YUhxTRyklSTB8uNBbqkvtKbUElKpTl7KkQonv0FTfSLbLTtJXaTK1IWITAClttkk5Z0Dq4lYirTtbd/q9kWVxGbjj2I8YVHVz5MqP61V8+yjCEqWpWAZEJknKRx1Aq+bwFeC5slFKkWzdqEwIwragLIyAP44+hoFGOzKhseyQti8UsSpplC0GT2VG4aQTlr2VKGfOueydnJdbuVEkFloOJiMyX2m4PdCz5xT/AGCwstXzbYk/g7ZV2SsmbhlUBIB+jhR7KYWlF6kJw/0ZBUVIVnNxbmEpI8KA08EwxuFbKZbV/vBpt1bTbxacCQRjbDkA4xIg5ZVUW7MqSVI7QSjrFdyQsIOveoVLbxAgt4sGP8FtsJggYfwZvhwMT6U83GtcTFxjw4XWlWyNcWNaX3k/vMD1pA4pukQ2zN37i5StTDS3Q3GLCASJmMpk6HQUyAIMHIjUd44VNbG2q81bFxlfUpL7WaVqCiOre1g56HI5ZUnea4Di03JAl9ttxQGQL0racPcCppS/1qCDiqE26lLbwI/GJUHGuYcTqn9YZeIFaxurvSm5YSROMJGMcjA+0VkdljChKUmDngJxJPPPlVk3e2iLa/WokBl9KcXJLoCMXkr2h+lU0W420aLdiVTFN8NC1uVLBUQAk+yOMczXQitUXSFOKbs54aNIE56U02ltFLST8rCSBziqK7va5KU4uMz3nQVGeZR5FHG2achpBGtcHWI4yKrm7O25UsLVMiRPvq4tNSMoINVxy+7Lu3a4I4CjNOXbMprmG6v1J7lLg1seb1MkHIiKcLuhhAPCmgs3MCozk03Oz3PkmuXpTN1DpQBCo5fZTjZZ7BHf9lMmbdYknSCPdT3ZZ7J8amijN4mtbkSdiX8/Jd/wKysVqm4CidjX45JdjzYPrpWVCp+ymfjE0vdZvr93b5lOamllwDuAbd/8F1nqYSkYtFZ5pxJ1jXgauXRHt8MXhZcI6u5SG89OsBOCfGVp8VCorfXddzZ9ypAxdSslTSs4KNcJPyk6HyPGmD3in/oPcbb6bO7LwQpTZbU2QDhBWoiCMXhWkbib6s3i0MfgxScK3CpXVqACVAcp4isVLpPE5d9aJulbqstl3d+7IW831FuDqQvLEO4qg+DZOhmkSxzfHoid1Ul3Zm00JEqIDwA1woKyYH6wqpXTiSleEyVEECDOpOdWbo628Le/b60/BOgsLnTC5EE92IJnummm9+wnbG6W0rFgJJbV8tucjPEjQ947xTIt3FMi3h2wQJhagY+eAB9dWPpKfB2gVJzS31QPOA02D70mh0c7DL1117nZtrX4Z1Z9nsDEETxMgEjkDzEwO2NrqfuXXzILi1KA5AkkJ8hA8qBXUR3u3s8O3NsJxN9cFqiQQ2jtKOensEeYrQLHda1VeOOJvkvKuA6OrEflQYE9YdDh4cOFU7c5wobvrkz8DbKQk8nH1BpH/lUFs7aSmXm3AY6taHMgB7CgrONdKCUZqKVosO5+13LVW0Hm4Drdu1EjEAS8wk5eZp9db6O3tvdIui1KWUKGFK21BXXsgAkEgiFHhRbVty29tlHxerStP6Ll0w4n3LFQewHSWL6c4t0kSAY/pVuOPiaQamtv2WEb/XFu0i3b6tTJYYSkuJUVfCW4xZ4hxI4UrcTY5dtbUpcabLV0p1xLqigrQgJQAnI8FPDxVTTa+5t5chh5lkra/BbbtYmkjs26MWSlA6g8Khd4XCE2zXybVsnITieKrjXXRxHoKBuTW7O94wllhxokJDd2lAmTIbFwCffTPaCybO3Jk/jFDng690ekk1bXN3Xr7r+oDcrctbklZCQEvWq1qIJB+Oo+lVned1KX0tNrC027aWcafZWoYlOqHzesWsDuAoIPZWNmVpxe1OI5AZkyeI4VNWmxjcurYCoJSlSTwDiEgoUeSRnPcTVcYuIOQAPMAA1c9hOFu0cegY3f6O3kJIyxmf2EfrGmKMkty27qbVVcWqesGF5vsODL2hxBGoNONs7XTbNFxQnkOZpWyLINNoGWIJAUqBJPHP76VUekXaU4WhnEkx7qc56ItmmK4bK1tLeMvulZlJUYA4DupitnGRwUPSK4OWuJIVMEZ6aGjF6MSQMzJ41y9TbtclhK7MeV1qBMSQk+FbOhWFIEzkKwi3KgrLSZz4Vqmx9t47RLjq4w5E+GVasE7bTFdE+h2TSyois+3m6QC0SlnUR24kEHlSNmdKyC2OtHb0MaHvrW2gRVnbMCFJR2aX1XZzTke+rC1sF+DKU/tUhe71ycsKI4dr+Vcdqb9F7VlN2hZQ0siMhUVszQ+NWbefY79uxicCYUoJyM8Cr6qrNhofH6q24b07mXqPE2Ho9R/wAlve9L3/b1kiRWtdGr2LZV6jklz95lf2GslSqr1yUT8Yi061q+73SVbXNuLbaqQTkOsUnEhcaKVGba/nDLjI0rKAaFSIRm48Gv/gO77B63G2uMwjrHXh4dXJnwVVL3834VfuJShJRbt/i0GJJ0xqjKYyAGg8TVUoUDlktUlQRrRt3+k5tTCWNo24uEoAwrwoWYGQxpc+MBliBk8uNZ6G+JyHvPh9tEpye4cvvqaBRk48F03w6QxcM/g1o0Le24gBKSvOYwoySmc4zmBPKqRRzQoFKTk7Y9Y2wtFs5bgJwOrQtZg4iW5wiZjDJJ01NMaOKKgRIP7eeXjxLnrG0Mr7Ke023hKEnLhgTnqYzNNWrlSQoJUQFjCoD4ycQVB7pSk+VcJo5oC2SSd5LoICBcvhCQEhIdcCQkCAkAHSMopsZXmVFSoAzJJgAAAE8gAI5DKmyRNOby2LSsJUlRykoViAPETzGhpD3YgqNIK66daFa68/t+2kJYUThCSTyAJJ8I1oI0dLNhTjiEIErWoJSOZJgCrrtp9CHG2Eq+Dt04QflKEyr9ZZUr0qO3NsSz1104Cksy02CIIfUDJg6FCMR8SmrJs/ctK0JcexBa+0RIEA6D0ioZL07FuOGqVFf2leOnClt0pGqjJGVRb/WSD1hVzn6q00bGaCQgoCo4kAn1rkN37eZ6pNZXjlRv0mehyRB5ZZVzctRwEnwOtac3sthP5NPoKWGkDRKR5Cq1035DQZk3YrgdlRPck1JW+zXS2UdW5hUcRGYzq/lwch9FNn9sto1UMvM+6prDXsdUU1W6rq0/iyPEp0qLc6NXCZQoBJzEkTnVyud70jJCSe85VX7jaLijOIjhApKcMfiyLlEvuXMUMdcKUFVpotsrHSYQbNP96n+FdZhYnXxrTOkjOzHc4n+FdZnZn2vEVKJl6jg1voozsb4fN+lt4fVWUI4VrvRCibS678I/dd+2siRU1yZ5eEToKOimjSJqRUCumEJ1zPLgPHn4UnrAMk+v2cq5k0AKUqdaKixUVACqOnFjsp54w0045+ghSv4RVgsejK/c/I9WP7RSU/uglXupDUW+CrGiDqUkFQkSBExqY/n5VojfROlsTeXrLI5CJ8JWpOflXLaW72xw0pCHbh93KFJBKQQeQCExw1NDLFDS7kUS4Gc4cEzke4kA+dPLDd65f/EsOr70oUR+1Ee+tBst5m7dtCbexaSUpA618pK1EDNRwgnP9Kmt/wBI1yrI3IT81ltI8sSpPvpRTS3FkyYnJtP+ERLHRFfuIJWltkEauOD3hGKKk0bi2SQk3d8nHAxNW6ccK1PaGIkyTnAqEuduFxXbxOHm84Ve4mBXXZ7D9xiDK0QkgKwkJCZEjTM0WhRnJqoR/kn0J2Xb+xZrdj49wuB+znP7NLPSQGxDCWWU8mmoI81Ze6mdvuPMF51SiOAyHqZql9JWzhbvtJbBCFNycyQVBapJJ46UtS9FyxZGrbr9F/ub1F440ltJDRKn3J4rUrEsn9JWFI7k1YS9VS3SebYtkrWe24AY1hA9kfSfOpN7eQfk0ye/6qpnliuWXYlpVvlk1jNJW7HtKAqqq226sa4fCmq3FqzzPnWeXVQXBY8iLK/ttpPHF4VHXW8x+In1qJ0GetcZ5R31nl1UnwQeRna62m6vVWXdTSTXRaomdKSlwSJOulVOcpFbdhzSTPOlFU+vvpaUE8PoophuXfGdKME0rvoV17NdFU6REf0QE/nE8/kqrNbPVXl9dab0hoBtMUAkLSJ5AyPsrMbPVXl9dSiZs6+lmw9Cxlu6H93/AO2sldEKI5Ej31q/Qoc7nwbP7zlOnujvZluoquXiZJMOPIbGZn2UgKPrUypQcoIyBKcpOQ+nwpzbWDz2TLTixyQhS/Uga1qh3i2Pbn4BhLqhxQzjP7bv1VzuOk+4Ii3tUtp4FxRP7qcIHrRbK2oR8pFMsejK/c/I9WObi0o90lXuqftehpYGK4uW208cKSf3llIFcr3ei+WCXLsNJ4hsJRHmM/fVbudptKV2y68flLWTPfmZpke5j+1NlyG62xbf8ddKeUOCVz7mU5eaq7s7y7OZ/qmzis8FLQkfvLxqqjDbKEwEtge+uL28M6rSkeP1CjYXdn9saNAu+kO9UIQlhhPgVn3nD7qr1/vI65k9ePL+ag4E+iIFU5/b6ealeX20xe28qewkJ7/aPvypWNY88/JloO0WxmhrEeaszTS43kIyK0p7k6+6qi/dLWe0on3D0GVLtrYnQZ0myyPRr7mTytrBWuJXiYrm48vEfipABEDPxzqc3ZtmUAqUklaQdSDwnIc9RSxszGn4QkGUyAZxAqyz4VQ8hqj08I8IrLCcSsSpUkHMTJVpI8/dNW3cm7VbpfKkEFxSSAcsgD9tPbKxZbbKUdlaUyRzSSBiB15TnxrmQBP0CqsmVqNosapWST28TivixE6UxeuFLHb7Q7/qpBWcPLh5UkNya58srfLKXJi0kGBNLS2InFFclQI5+/xoweWnCoOyNjkqEQVZ8/t+2uLjhE5x3fWK4IUMWldW0AyM47/vlTSQWcsROs0sPjDlXVLICSRnwn76GmvuGlNiYl18Enl3VyQRiEClragGCI4865/g59rONO6akluIc26ApfbMgnOKmU2YjIGoxlASoYkEExmZqfYWcIjSrYovxqySLvOjLtcyiaGDLOukWEfvIkKtHgoSMBPmMx74rJ7BkkqjhE+/Ote2vbKXbupSJUUkAcTzjviazTZ9i4caUtLMwAAlRzBOZMU4lWVNrYkdjXaUIWCtxMxOFakBQ8Brx150pd2wnNKJPM504tNyn15kBv8ASIn0E1N2e4CQZW4VRwCQB6n7KlrRh/psk2VZW8B0Qn0EU0d2quYUoIkTmYyrTLTdi2bJPVo8Tmffl7qx7eJuLp8cA6uPDESI7oihZLLo9HGPIt3aCSe05MckqPn9FcF7SSBkCT3kAfbTCKTH386dlyxRO716pWpgchly8zXAijCfv60CmkWJJcBRQFGRRUDJq02CkwVnXOBl/OpJi1bbjCPPjH1znS7JHYQeaR5Z/wA6K4ygd/0ZVmcm2WpIktnJlKyVAJInDH0HxImnTSyFK0gFv6Y+sVFWzhwOTwGnp6aU/t1yT3pnPM9kpOlVPkZIoQMGfBOEcD8UZ+lNnFQCTkAeB+812QOzz7JHnnTd5UpI7/s99LIvoIT8WBK+JBw6a5k8DSQ6QctPrrm6RoSTGnhzpL9xyGWn8/GsVGSxbqlAyePDuNDHGvH0psm6BMHXhNBDvdQxWPAfCu7STGuVMEPAaiSPPWuqXu+Iz8aVUMkGUwcj9+VN8RI05mOOvCkpdBAHGfLKiUoRiKiANKdWBycIzzzpTVyUoMRJ5jSheFASghQOPKeSgcwftpu6kgAnjPj5VJJoRJG4LiUhQE8YMGRpnT9raSkiMOnhUFb3SYMJ5GQTkfCpa3uEYRiK1HiYBq1FkZUWoeFdA33Cpw7pu5dpvv8Aan+Glo3OV8ZYPhP2V0aZotFeOEamgq4SMwJqwubprSPg+rJ5qxfUmm9xu3eKAAXbpHEAL/yVB6vgLRCfhCiYAA8dKU9haKS4sBJ1wmg50c3ZVPXNak6uacj2abv9Flys9p5o68XBkeHs1W3k9ITl8CL7alupMNhWLQSYBJ51jW8LilXTpVGLGZjTKBl5VtJ6LbkJ7LrWPIZleGOUYNe+q1f9A9644pfXWwkzq9yH9nUsSnquRG2zKJ9aLOPX7a05P+z3ej8va+r3+nS//r9e/n7b1e/060gZgJ+/376ImtQ/+v17+ftvV7l/d0X/AAAvJjr7Wf0nv9OgDMKFagf9n69/P23q9/p0Q/2fr38/ber3+nQBWtnmGUR8kH6c/dXS5XAB5z48Pv6VebToYu0ISkvW8p73Y4/2ffQe6G7pWXXW+UfGd9fY+8Vn0Oy1SRR7bR0cMPOndk7mc/iK9YFXBHQzcgK+FYlSYObuXHLsc6Wz0PXYIJeYOvF3ll8Sl23vsForzCsQ0yzz8RMUpxr4PFyIB9/8qt1r0YvtiVusAZZyuNAOKKbXHRdcEql+3ABzlaxhyED2Mp76jLHJxqiEt0ymOu4eRniNDXMoiZzjP/8AKuo6LHwkhT1tlBnGvKdJ7GU0F9Fj/wCftwABPbXx0PscaxvDk+DNpZS0MY89MqThg5jwz9DV4tuih8SOuYI7lOTBGR9ijX0SXRTh61n1cn+CjsZPgNLKQ2wkEkzMeOffRpa4iMqujfRHdDV5g+bn+Suw6J7n84zPDNwR3exnR2MnwNRZSgmQc+1mO4c65M26icJz7ufhzFXZPRHc/nWfVz/JRp6JboEHrmJE8XP8lSWHJ8D0lDbbKXMWAlIOL6ppQdELCgTmSJOgJnLlV6c6Jrkz8IxJ+c7pGnsU3HQ9dCCHWJ09p3/JUu1P4FpZS1SiFJA8YyPj30jrlye2czOVX3/hNdx+OYnjm4ZH7FIV0QXXB1jzLn+SjtZPgNLNeoUKFdUuBQoUKABQoUKABQoUKAOb7WJKkyRIIkGCJESDwNVn/wCO3mD+tfCTM9vDEdZEcutgf3eVChQA6tdiXCHirrytuISlSlz3EnifhHv2WuWTRvdi4AnrocwhM43TIAuICj8Yy42ZjLCYA0oqFAHX/wCNvFzrFODEVpXkt2Ewu4yHAgJeTGQnq4IgzSUbuXIaIL6ivCkJPWuwFBZUokgCQRhyidQCJmhQoAUrdy4EhD2ES6QcbpKca3VzhJgz1iAZPZ6uRmcu1rsN5DpcCwApAQUY3FhJk9sLUMSyASAFZeHEUKAOC93rkpSA9hIQUyHX1QrC4CoT7WIqQTPs4MpqU2TspbSnCpwqSr2QVrXh+FeUPbJjsKaTl8iioUADbey1PW5aGFRIiV96SnEISQFZzpzGUyIy73XWtThhrMIAAKkYikrONRSmUq7XzpjhQoUAC53YcWpaldUolLafjN9YpK0rK1YE9gyPnTl7MUhO6LmJZUtBxt9WThEqUrqA4uMPZIDSsIlQBUIwgRQoUASWzdilu4ccKWwmMDeDswjsQlSQkSeyO0VHQAQJqZoUKABQoUKABQoUKABQoUKABQoUKAP/2Q=="/>
          <p:cNvSpPr>
            <a:spLocks noChangeAspect="1" noChangeArrowheads="1"/>
          </p:cNvSpPr>
          <p:nvPr/>
        </p:nvSpPr>
        <p:spPr bwMode="auto">
          <a:xfrm>
            <a:off x="155575" y="-1630363"/>
            <a:ext cx="4286250" cy="340995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8" name="AutoShape 8" descr="data:image/jpeg;base64,/9j/4AAQSkZJRgABAQAAAQABAAD/2wCEAAkGBhQSEBQUEhQVFRQVGBcVGBgYFRQVFhcVFxQVFRcXFxcXHCYeFxkkHBcUHy8gJCcqLCwsFR4xNTAqNSYrLCkBCQoKDgwOGg8PGiwkHyQvKSwsLC8pLCwsLCksLCwsLCwsLCwsLCwpLCwsLCwsKSwsLCwsLCwsLCksLCwsLCwsLP/AABEIAMgA/AMBIgACEQEDEQH/xAAcAAAABwEBAAAAAAAAAAAAAAAAAQIEBQYHAwj/xABNEAABAwIDBAcCCAoHCAMAAAABAgMRAAQSITEFBkFRBxMiYXGBkTKhI0JSYrHB0fAUM0NTcoKSorLhJDRjc7PS0wgVFyU1tMLDFhjx/8QAGgEAAgMBAQAAAAAAAAAAAAAAAAECAwQFBv/EACoRAAICAQMEAQQBBQAAAAAAAAABAhEDEiExBBMyQVEiQmFxkRQjM4Gh/9oADAMBAAIRAxEAPwA099AorpgowK9EcY5RRxXUtcqThoATFCKVFHFACcNHFKihFAggKVFCKMCgAooRSoo4oGIijilRRxQAiKMClRRxQAmKOKVFHFIBMUcUcUcUgExShQijigQUUqKEUcUAACjijAoxSAIJo8NHFHSATFHFKCaPSkMQUc6QRXUUspFAFjtt2mVJEp99RW2N1yjtN5jlxqw220Bwp6lwGuYs84u7Ok8UJKjKNsXZYaW4RmnhpmSAPpqqbJ3rdW6sqgyICYhI7QzTyPjzrUOlKwSdmvLAGJJbM93WoB+msR2Sg4lxwGfrRl6hze2xQ8ShF2Xd7ebP8ThHCFKJPjNOLfbzStTgPJWXvqm37rmEQFEDVSUlWGZgHuyPpTNO21pgLCVjnz9ajHqckfZV2ZNWjUEEESCCOY0pQTVAsNsIBlp0tH5J9k+uVWGy3kWmMaEuD5pwz9VbI9ZF+SKWmuSwdXRRRDem2eEGWVD5QEH9YV1EESCCOYMitGPLGa2BqhEUeGurbBOlEU1ZYjnFHFB1xKfaIT4kD6aUkg6EGlqV1Y6dXQWGhFLw0YTTEIw0eGl4aPDQAjDQil4aPDSsRzijw10CaGGiwERRgUvDQw0AJijilRRxSGJilBNKCedPLRlKjB/lUJSpWNKxkaKKdqtNYIypvFNNMGqEgUsNmjQiTTw2aR8cUpSoaVhC3dQqCPSpG3vFpHaSYrsVTmDRFWXarnOWrlG9Rrhle6R9sp/3Y8B8fAgeJWk/QDWM7FGaz4fXWp9KzyP93gJ165HuSust2Kfb/V+us8qsjkf07mv9FrDX4HdLWgLCSCQoAyEIWuM9NT61Gvu7EvR2wq2WflJJRP6SSY8ZFSPRvlsu+Pc57mFVk00vYtbjGNFzvOhfrAV2T6HU/NWlf0n66q1/uXfWh9hXlKZ8lZHymuVvdqQoKQopUOKSUn1FWfZ/SReoEdb1g+Q6kOJPme0PCaKH3k+UU8bZcQcLzefzgUn35Gn1nttAMoUpo+OXnwNXFO+tm+MN3ZBPNTCv/WvL31xVuZsu6/q12lpZ0S4CyZ5SZQfIU+CPbxy4G1nvc4BBwuDmMj6TB91KVthazk5Hd7BHgOJ8zTLanRPe2/baIcRqFI0I8UyPUCoF124ZyeaVA1kZeahIqTyTaptgscsbtUySvNvNIVBBUoayDOvzs6mdi7cStE4SIOERmQIBicpgz5VWG9oMOiHAe7FnHgRmKlbC0ShshtUicQMhQB74z91UShtsXw6hXU9iwt7UOLsLCxE4T7UZSAdZHfOvcae2210K17B5K0n9LSqg4yoKBGeR0InVPLMZCutreESDnnx/RFWQ6rLj53/ZKWDFl3j/AMLzFDDVUsdqKGSSUnPvSSNJTzPOp+x2oF5KEHiRp/Kuhj62EtpbGPJ0k47rcexR4aXho4rZZkEYaMCnluE4SCnM6HvpVrsxS9MhzNQc0uSSi3wMcNDDTt2yUnUedc+q9KlqTE00cAmlARXQiiw0Ac4paCQcqOKOKBDrqMUGQKbdXnAzrpiygU42YYdT41XbimyzZtIXa7LVEqyHLjTxWzUcJHnUpcMZSDTLDWN5ZS3NnaUditoeI0JpRulc6RhoYa20jFqZU+khz+io/vB/CuqHsZXZV4j6DV46TP6u3+mf4DVG2J7Kucj6K5vUebNC/wARr/R6f+TX57nv+3rJzWr7i5bEvvB7/ArJ1VT7HPxiHNGDSaFMqOwWDr68fPmKBBGv8jXKlIcjLUcvvoaAJHZu3XmDLLrjZ+aogeY0PpVgY6SXVZXLTNyOak4HPJaI+iqepHEZj3jx+2iBoGpSjwy4OK2TdH4Rt21UfjAdYifFEL9Qa5/8LVrBXs+6afHJK+35jIjwIqqg0tDykmUkg8wSD6igsWZ+9x7f2N7aqi5YX4wSPEEZ+6k2+2kKz0PJWfv1HnUlYb+3jQwl0uI+Q8A8n9+SPIinTm37G4/rVkEKP5S3VB8cC/qUKQf227WzI5hQyIyGsziEGTqM/dT5hwgJUlXDCSM88P2ikDdO3czsb5IJ0bellfhKoSf2jXC52de2ipetyofKSPaHiPa9DUHBF8cmRe9SLhsraRcgGPZBEQDoJy++lSeGqHs/e1AUDoofFVl3fRVr2fvG06BnhJ4GD7xXQ6bKlHTJmPO05WlRYtnXIQM8+6p+yuQsCBFUDePayre1W80ErUnCBxEqUEyY1idK79H2/irsFDuBLiTkESAQEydSc/DKln03+S7BJpb8F6uLcHIiuIs24wwKcodkZ1zXFZk2a2lyRdzsUagxUO41Bg1Z3XwKib22xGRFa8OR8SMebGuYkZho8Fd0og5ipNq+Rhgpq+U2uFZRGCfLohQKUnKnV3hJlAiulhYByQTBFNzSVsWhuVI7W+0zoo1IoUCKSNkN9XGqufGa4JbgRnWKWiXiboqcdpELd2vVqKTw+iuLcK9nPwqrXu8Lty8VDKconQVa9hyhvIDPOpw6hyWyM7xJP8FI6VkkW7Q/tD/Aao2xV9k5cda0bpct1O2rbugaXmOYWAkHyIj9as52MnsHxrNlbcm2TaSx0jXtyz/yO/8AB7/BrKDWr7n/APQr/wAHv8EVk9Q9il4x/QdLbQSQACSdAAST4Aa042Nsly5fbYaErcOEchxKj3AAk+FbE/tCw2C0ltKS7cqAJiOtX85aj+LROifQHM0yMYXu9kYzcWa0e2hSJ0xJUmfCRnXKK1u26ZLd89VeWuFpWROIPpA+cgoEjwk91VvpA3IRbpTdWhx2jsaHEGyr2YVxQdATocjwoG4Kri7KQkkGRSwArTI8uB8PsrmTWhbv9EanGQ9dvC2SoApTAxAHQrKiAkn5OZ8NKCMYuXBn9DFVp303BesQHMQeYVADiREE6BYkxPAyQfdVTFAnFp0xc0YpANKBpEQ6kdnbeuGMmXVoHFIMoPigyk+lRk0YNAFjO8rToi6tGnPnt/Ar8cpRP6ooN7HtHM7e6Wwr5D6YTPIOJkesVXppYWdKCayP2WS72ZdNIONrr2FZKUhQcSoeKDlwim+xUIZUHbfrGyheLCrMFYSqEgkZSArWouz2k40qW1rQeaVFP0a1MP73vOsFpwoIKkrxYEpXiQeySpIE8dZ1oJKUPaNT2dt/rmkOIgpUJ+0Up26Kqp3R7twNP9S4B1b8rbnRLgMKSPH660O92cFZo15VohOPtFjjKS2ZEFVJxGuikQYNJw1s2Mu4QE60Qb9KVho4oAVcWmEAgyDQs/bHCjK5TBpOVQt1TJ7XaJ1yBpRJAqIFyrKTNdBdq51meJmpZomMC5GNSgqDOUGZq77obRW6Vk5JAAA5Rqayll/swYP05VPWu33GUShcSnCO4d/OsEcumVsk4k/0m7aBt1sgjMpnyUk1QtiK7BHzgfdTfaF4pckmZ1zmu+yF/BnLOdfKrdTluyrKqga7ur/0TaHg7/gislrV901zsPaH6Ln+CKympeyufjH9GkdEVshlu8v3B2WGykfslxyO8gNjzqg7S2iu4eW86ZW4oqUe88B3AQAOQFX3ZisG69yRqt+D4FxlH0JrPkGMABCSsqlRAMRwE8ftFMcuEhLSJUBzqcsN8HGrB21T2mn9MWfV9rt4R86B4HMZ1HNJgjEZkgCUgZzrI1y+mmlnJQgBYEyEiARM8T40EVtwWTo32Km52gjrI6poF9c6Q3EA92IpnuBprvnvWu/uVOKJ6oEhpHBKJyMfKOpPfGgFSm6NyW9nbRfR2VdW20Y+f1oVHcewfKqm8rCHCAMiAMpgYiKBtVFL5Ll0ebakmwuDitrvE0lJz6twiQpHyRMZc8J51VLrZhadU04YUhxTRyklSTB8uNBbqkvtKbUElKpTl7KkQonv0FTfSLbLTtJXaTK1IWITAClttkk5Z0Dq4lYirTtbd/q9kWVxGbjj2I8YVHVz5MqP61V8+yjCEqWpWAZEJknKRx1Aq+bwFeC5slFKkWzdqEwIwragLIyAP44+hoFGOzKhseyQti8UsSpplC0GT2VG4aQTlr2VKGfOueydnJdbuVEkFloOJiMyX2m4PdCz5xT/AGCwstXzbYk/g7ZV2SsmbhlUBIB+jhR7KYWlF6kJw/0ZBUVIVnNxbmEpI8KA08EwxuFbKZbV/vBpt1bTbxacCQRjbDkA4xIg5ZVUW7MqSVI7QSjrFdyQsIOveoVLbxAgt4sGP8FtsJggYfwZvhwMT6U83GtcTFxjw4XWlWyNcWNaX3k/vMD1pA4pukQ2zN37i5StTDS3Q3GLCASJmMpk6HQUyAIMHIjUd44VNbG2q81bFxlfUpL7WaVqCiOre1g56HI5ZUnea4Di03JAl9ttxQGQL0racPcCppS/1qCDiqE26lLbwI/GJUHGuYcTqn9YZeIFaxurvSm5YSROMJGMcjA+0VkdljChKUmDngJxJPPPlVk3e2iLa/WokBl9KcXJLoCMXkr2h+lU0W420aLdiVTFN8NC1uVLBUQAk+yOMczXQitUXSFOKbs54aNIE56U02ltFLST8rCSBziqK7va5KU4uMz3nQVGeZR5FHG2achpBGtcHWI4yKrm7O25UsLVMiRPvq4tNSMoINVxy+7Lu3a4I4CjNOXbMprmG6v1J7lLg1seb1MkHIiKcLuhhAPCmgs3MCozk03Oz3PkmuXpTN1DpQBCo5fZTjZZ7BHf9lMmbdYknSCPdT3ZZ7J8amijN4mtbkSdiX8/Jd/wKysVqm4CidjX45JdjzYPrpWVCp+ymfjE0vdZvr93b5lOamllwDuAbd/8F1nqYSkYtFZ5pxJ1jXgauXRHt8MXhZcI6u5SG89OsBOCfGVp8VCorfXddzZ9ypAxdSslTSs4KNcJPyk6HyPGmD3in/oPcbb6bO7LwQpTZbU2QDhBWoiCMXhWkbib6s3i0MfgxScK3CpXVqACVAcp4isVLpPE5d9aJulbqstl3d+7IW831FuDqQvLEO4qg+DZOhmkSxzfHoid1Ul3Zm00JEqIDwA1woKyYH6wqpXTiSleEyVEECDOpOdWbo628Le/b60/BOgsLnTC5EE92IJnummm9+wnbG6W0rFgJJbV8tucjPEjQ947xTIt3FMi3h2wQJhagY+eAB9dWPpKfB2gVJzS31QPOA02D70mh0c7DL1117nZtrX4Z1Z9nsDEETxMgEjkDzEwO2NrqfuXXzILi1KA5AkkJ8hA8qBXUR3u3s8O3NsJxN9cFqiQQ2jtKOensEeYrQLHda1VeOOJvkvKuA6OrEflQYE9YdDh4cOFU7c5wobvrkz8DbKQk8nH1BpH/lUFs7aSmXm3AY6taHMgB7CgrONdKCUZqKVosO5+13LVW0Hm4Drdu1EjEAS8wk5eZp9db6O3tvdIui1KWUKGFK21BXXsgAkEgiFHhRbVty29tlHxerStP6Ll0w4n3LFQewHSWL6c4t0kSAY/pVuOPiaQamtv2WEb/XFu0i3b6tTJYYSkuJUVfCW4xZ4hxI4UrcTY5dtbUpcabLV0p1xLqigrQgJQAnI8FPDxVTTa+5t5chh5lkra/BbbtYmkjs26MWSlA6g8Khd4XCE2zXybVsnITieKrjXXRxHoKBuTW7O94wllhxokJDd2lAmTIbFwCffTPaCybO3Jk/jFDng690ekk1bXN3Xr7r+oDcrctbklZCQEvWq1qIJB+Oo+lVned1KX0tNrC027aWcafZWoYlOqHzesWsDuAoIPZWNmVpxe1OI5AZkyeI4VNWmxjcurYCoJSlSTwDiEgoUeSRnPcTVcYuIOQAPMAA1c9hOFu0cegY3f6O3kJIyxmf2EfrGmKMkty27qbVVcWqesGF5vsODL2hxBGoNONs7XTbNFxQnkOZpWyLINNoGWIJAUqBJPHP76VUekXaU4WhnEkx7qc56ItmmK4bK1tLeMvulZlJUYA4DupitnGRwUPSK4OWuJIVMEZ6aGjF6MSQMzJ41y9TbtclhK7MeV1qBMSQk+FbOhWFIEzkKwi3KgrLSZz4Vqmx9t47RLjq4w5E+GVasE7bTFdE+h2TSyois+3m6QC0SlnUR24kEHlSNmdKyC2OtHb0MaHvrW2gRVnbMCFJR2aX1XZzTke+rC1sF+DKU/tUhe71ycsKI4dr+Vcdqb9F7VlN2hZQ0siMhUVszQ+NWbefY79uxicCYUoJyM8Cr6qrNhofH6q24b07mXqPE2Ho9R/wAlve9L3/b1kiRWtdGr2LZV6jklz95lf2GslSqr1yUT8Yi061q+73SVbXNuLbaqQTkOsUnEhcaKVGba/nDLjI0rKAaFSIRm48Gv/gO77B63G2uMwjrHXh4dXJnwVVL3834VfuJShJRbt/i0GJJ0xqjKYyAGg8TVUoUDlktUlQRrRt3+k5tTCWNo24uEoAwrwoWYGQxpc+MBliBk8uNZ6G+JyHvPh9tEpye4cvvqaBRk48F03w6QxcM/g1o0Le24gBKSvOYwoySmc4zmBPKqRRzQoFKTk7Y9Y2wtFs5bgJwOrQtZg4iW5wiZjDJJ01NMaOKKgRIP7eeXjxLnrG0Mr7Ke023hKEnLhgTnqYzNNWrlSQoJUQFjCoD4ycQVB7pSk+VcJo5oC2SSd5LoICBcvhCQEhIdcCQkCAkAHSMopsZXmVFSoAzJJgAAAE8gAI5DKmyRNOby2LSsJUlRykoViAPETzGhpD3YgqNIK66daFa68/t+2kJYUThCSTyAJJ8I1oI0dLNhTjiEIErWoJSOZJgCrrtp9CHG2Eq+Dt04QflKEyr9ZZUr0qO3NsSz1104Cksy02CIIfUDJg6FCMR8SmrJs/ctK0JcexBa+0RIEA6D0ioZL07FuOGqVFf2leOnClt0pGqjJGVRb/WSD1hVzn6q00bGaCQgoCo4kAn1rkN37eZ6pNZXjlRv0mehyRB5ZZVzctRwEnwOtac3sthP5NPoKWGkDRKR5Cq1035DQZk3YrgdlRPck1JW+zXS2UdW5hUcRGYzq/lwch9FNn9sto1UMvM+6prDXsdUU1W6rq0/iyPEp0qLc6NXCZQoBJzEkTnVyud70jJCSe85VX7jaLijOIjhApKcMfiyLlEvuXMUMdcKUFVpotsrHSYQbNP96n+FdZhYnXxrTOkjOzHc4n+FdZnZn2vEVKJl6jg1voozsb4fN+lt4fVWUI4VrvRCibS678I/dd+2siRU1yZ5eEToKOimjSJqRUCumEJ1zPLgPHn4UnrAMk+v2cq5k0AKUqdaKixUVACqOnFjsp54w0045+ghSv4RVgsejK/c/I9WP7RSU/uglXupDUW+CrGiDqUkFQkSBExqY/n5VojfROlsTeXrLI5CJ8JWpOflXLaW72xw0pCHbh93KFJBKQQeQCExw1NDLFDS7kUS4Gc4cEzke4kA+dPLDd65f/EsOr70oUR+1Ee+tBst5m7dtCbexaSUpA618pK1EDNRwgnP9Kmt/wBI1yrI3IT81ltI8sSpPvpRTS3FkyYnJtP+ERLHRFfuIJWltkEauOD3hGKKk0bi2SQk3d8nHAxNW6ccK1PaGIkyTnAqEuduFxXbxOHm84Ve4mBXXZ7D9xiDK0QkgKwkJCZEjTM0WhRnJqoR/kn0J2Xb+xZrdj49wuB+znP7NLPSQGxDCWWU8mmoI81Ze6mdvuPMF51SiOAyHqZql9JWzhbvtJbBCFNycyQVBapJJ46UtS9FyxZGrbr9F/ub1F440ltJDRKn3J4rUrEsn9JWFI7k1YS9VS3SebYtkrWe24AY1hA9kfSfOpN7eQfk0ye/6qpnliuWXYlpVvlk1jNJW7HtKAqqq226sa4fCmq3FqzzPnWeXVQXBY8iLK/ttpPHF4VHXW8x+In1qJ0GetcZ5R31nl1UnwQeRna62m6vVWXdTSTXRaomdKSlwSJOulVOcpFbdhzSTPOlFU+vvpaUE8PoophuXfGdKME0rvoV17NdFU6REf0QE/nE8/kqrNbPVXl9dab0hoBtMUAkLSJ5AyPsrMbPVXl9dSiZs6+lmw9Cxlu6H93/AO2sldEKI5Ej31q/Qoc7nwbP7zlOnujvZluoquXiZJMOPIbGZn2UgKPrUypQcoIyBKcpOQ+nwpzbWDz2TLTixyQhS/Uga1qh3i2Pbn4BhLqhxQzjP7bv1VzuOk+4Ii3tUtp4FxRP7qcIHrRbK2oR8pFMsejK/c/I9WObi0o90lXuqftehpYGK4uW208cKSf3llIFcr3ei+WCXLsNJ4hsJRHmM/fVbudptKV2y68flLWTPfmZpke5j+1NlyG62xbf8ddKeUOCVz7mU5eaq7s7y7OZ/qmzis8FLQkfvLxqqjDbKEwEtge+uL28M6rSkeP1CjYXdn9saNAu+kO9UIQlhhPgVn3nD7qr1/vI65k9ePL+ag4E+iIFU5/b6ealeX20xe28qewkJ7/aPvypWNY88/JloO0WxmhrEeaszTS43kIyK0p7k6+6qi/dLWe0on3D0GVLtrYnQZ0myyPRr7mTytrBWuJXiYrm48vEfipABEDPxzqc3ZtmUAqUklaQdSDwnIc9RSxszGn4QkGUyAZxAqyz4VQ8hqj08I8IrLCcSsSpUkHMTJVpI8/dNW3cm7VbpfKkEFxSSAcsgD9tPbKxZbbKUdlaUyRzSSBiB15TnxrmQBP0CqsmVqNosapWST28TivixE6UxeuFLHb7Q7/qpBWcPLh5UkNya58srfLKXJi0kGBNLS2InFFclQI5+/xoweWnCoOyNjkqEQVZ8/t+2uLjhE5x3fWK4IUMWldW0AyM47/vlTSQWcsROs0sPjDlXVLICSRnwn76GmvuGlNiYl18Enl3VyQRiEClragGCI4865/g59rONO6akluIc26ApfbMgnOKmU2YjIGoxlASoYkEExmZqfYWcIjSrYovxqySLvOjLtcyiaGDLOukWEfvIkKtHgoSMBPmMx74rJ7BkkqjhE+/Ote2vbKXbupSJUUkAcTzjviazTZ9i4caUtLMwAAlRzBOZMU4lWVNrYkdjXaUIWCtxMxOFakBQ8Brx150pd2wnNKJPM504tNyn15kBv8ASIn0E1N2e4CQZW4VRwCQB6n7KlrRh/psk2VZW8B0Qn0EU0d2quYUoIkTmYyrTLTdi2bJPVo8Tmffl7qx7eJuLp8cA6uPDESI7oihZLLo9HGPIt3aCSe05MckqPn9FcF7SSBkCT3kAfbTCKTH386dlyxRO716pWpgchly8zXAijCfv60CmkWJJcBRQFGRRUDJq02CkwVnXOBl/OpJi1bbjCPPjH1znS7JHYQeaR5Z/wA6K4ygd/0ZVmcm2WpIktnJlKyVAJInDH0HxImnTSyFK0gFv6Y+sVFWzhwOTwGnp6aU/t1yT3pnPM9kpOlVPkZIoQMGfBOEcD8UZ+lNnFQCTkAeB+812QOzz7JHnnTd5UpI7/s99LIvoIT8WBK+JBw6a5k8DSQ6QctPrrm6RoSTGnhzpL9xyGWn8/GsVGSxbqlAyePDuNDHGvH0psm6BMHXhNBDvdQxWPAfCu7STGuVMEPAaiSPPWuqXu+Iz8aVUMkGUwcj9+VN8RI05mOOvCkpdBAHGfLKiUoRiKiANKdWBycIzzzpTVyUoMRJ5jSheFASghQOPKeSgcwftpu6kgAnjPj5VJJoRJG4LiUhQE8YMGRpnT9raSkiMOnhUFb3SYMJ5GQTkfCpa3uEYRiK1HiYBq1FkZUWoeFdA33Cpw7pu5dpvv8Aan+Glo3OV8ZYPhP2V0aZotFeOEamgq4SMwJqwubprSPg+rJ5qxfUmm9xu3eKAAXbpHEAL/yVB6vgLRCfhCiYAA8dKU9haKS4sBJ1wmg50c3ZVPXNak6uacj2abv9Flys9p5o68XBkeHs1W3k9ITl8CL7alupMNhWLQSYBJ51jW8LilXTpVGLGZjTKBl5VtJ6LbkJ7LrWPIZleGOUYNe+q1f9A9644pfXWwkzq9yH9nUsSnquRG2zKJ9aLOPX7a05P+z3ej8va+r3+nS//r9e/n7b1e/060gZgJ+/376ImtQ/+v17+ftvV7l/d0X/AAAvJjr7Wf0nv9OgDMKFagf9n69/P23q9/p0Q/2fr38/ber3+nQBWtnmGUR8kH6c/dXS5XAB5z48Pv6VebToYu0ISkvW8p73Y4/2ffQe6G7pWXXW+UfGd9fY+8Vn0Oy1SRR7bR0cMPOndk7mc/iK9YFXBHQzcgK+FYlSYObuXHLsc6Wz0PXYIJeYOvF3ll8Sl23vsForzCsQ0yzz8RMUpxr4PFyIB9/8qt1r0YvtiVusAZZyuNAOKKbXHRdcEql+3ABzlaxhyED2Mp76jLHJxqiEt0ymOu4eRniNDXMoiZzjP/8AKuo6LHwkhT1tlBnGvKdJ7GU0F9Fj/wCftwABPbXx0PscaxvDk+DNpZS0MY89MqThg5jwz9DV4tuih8SOuYI7lOTBGR9ijX0SXRTh61n1cn+CjsZPgNLKQ2wkEkzMeOffRpa4iMqujfRHdDV5g+bn+Suw6J7n84zPDNwR3exnR2MnwNRZSgmQc+1mO4c65M26icJz7ufhzFXZPRHc/nWfVz/JRp6JboEHrmJE8XP8lSWHJ8D0lDbbKXMWAlIOL6ppQdELCgTmSJOgJnLlV6c6Jrkz8IxJ+c7pGnsU3HQ9dCCHWJ09p3/JUu1P4FpZS1SiFJA8YyPj30jrlye2czOVX3/hNdx+OYnjm4ZH7FIV0QXXB1jzLn+SjtZPgNLNeoUKFdUuBQoUKABQoUKABQoUKAOb7WJKkyRIIkGCJESDwNVn/wCO3mD+tfCTM9vDEdZEcutgf3eVChQA6tdiXCHirrytuISlSlz3EnifhHv2WuWTRvdi4AnrocwhM43TIAuICj8Yy42ZjLCYA0oqFAHX/wCNvFzrFODEVpXkt2Ewu4yHAgJeTGQnq4IgzSUbuXIaIL6ivCkJPWuwFBZUokgCQRhyidQCJmhQoAUrdy4EhD2ES6QcbpKca3VzhJgz1iAZPZ6uRmcu1rsN5DpcCwApAQUY3FhJk9sLUMSyASAFZeHEUKAOC93rkpSA9hIQUyHX1QrC4CoT7WIqQTPs4MpqU2TspbSnCpwqSr2QVrXh+FeUPbJjsKaTl8iioUADbey1PW5aGFRIiV96SnEISQFZzpzGUyIy73XWtThhrMIAAKkYikrONRSmUq7XzpjhQoUAC53YcWpaldUolLafjN9YpK0rK1YE9gyPnTl7MUhO6LmJZUtBxt9WThEqUrqA4uMPZIDSsIlQBUIwgRQoUASWzdilu4ccKWwmMDeDswjsQlSQkSeyO0VHQAQJqZoUKABQoUKABQoUKABQoUKABQoUKAP/2Q=="/>
          <p:cNvSpPr>
            <a:spLocks noChangeAspect="1" noChangeArrowheads="1"/>
          </p:cNvSpPr>
          <p:nvPr/>
        </p:nvSpPr>
        <p:spPr bwMode="auto">
          <a:xfrm>
            <a:off x="155575" y="-1630363"/>
            <a:ext cx="4286250" cy="340995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0730" name="Picture 10" descr="http://image.shutterstock.com/display_pic_with_logo/427597/427597,1247418509,2/stock-photo-go-ahead-road-sign-33535972.jpg"/>
          <p:cNvPicPr>
            <a:picLocks noChangeAspect="1" noChangeArrowheads="1"/>
          </p:cNvPicPr>
          <p:nvPr/>
        </p:nvPicPr>
        <p:blipFill>
          <a:blip r:embed="rId3"/>
          <a:srcRect/>
          <a:stretch>
            <a:fillRect/>
          </a:stretch>
        </p:blipFill>
        <p:spPr bwMode="auto">
          <a:xfrm>
            <a:off x="685800" y="4343400"/>
            <a:ext cx="4800600" cy="2286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143000"/>
          </a:xfrm>
        </p:spPr>
        <p:txBody>
          <a:bodyPr>
            <a:normAutofit fontScale="90000"/>
          </a:bodyPr>
          <a:lstStyle/>
          <a:p>
            <a:pPr algn="l"/>
            <a:r>
              <a:rPr lang="en-IN" sz="4400" b="1" dirty="0" smtClean="0">
                <a:solidFill>
                  <a:srgbClr val="FFFF00"/>
                </a:solidFill>
              </a:rPr>
              <a:t>A BRIEF PROFILE   </a:t>
            </a:r>
            <a:r>
              <a:rPr lang="en-IN" dirty="0" smtClean="0"/>
              <a:t/>
            </a:r>
            <a:br>
              <a:rPr lang="en-IN" dirty="0" smtClean="0"/>
            </a:br>
            <a:endParaRPr lang="en-IN" b="1" dirty="0"/>
          </a:p>
        </p:txBody>
      </p:sp>
      <p:sp>
        <p:nvSpPr>
          <p:cNvPr id="3" name="Content Placeholder 2"/>
          <p:cNvSpPr>
            <a:spLocks noGrp="1"/>
          </p:cNvSpPr>
          <p:nvPr>
            <p:ph idx="1"/>
          </p:nvPr>
        </p:nvSpPr>
        <p:spPr>
          <a:xfrm>
            <a:off x="228600" y="2286000"/>
            <a:ext cx="8229600" cy="4754563"/>
          </a:xfrm>
        </p:spPr>
        <p:txBody>
          <a:bodyPr/>
          <a:lstStyle/>
          <a:p>
            <a:pPr>
              <a:buNone/>
            </a:pPr>
            <a:r>
              <a:rPr lang="en-IN" dirty="0" smtClean="0"/>
              <a:t>   </a:t>
            </a:r>
            <a:r>
              <a:rPr lang="en-IN" dirty="0" err="1" smtClean="0">
                <a:solidFill>
                  <a:schemeClr val="bg1"/>
                </a:solidFill>
              </a:rPr>
              <a:t>Dhyanarogyam</a:t>
            </a:r>
            <a:r>
              <a:rPr lang="en-IN" dirty="0" smtClean="0">
                <a:solidFill>
                  <a:schemeClr val="bg1"/>
                </a:solidFill>
              </a:rPr>
              <a:t> has completed its inception phase and now going to launch their services across the globe under the name of SPIRITUAL TABLETS company</a:t>
            </a:r>
            <a:endParaRPr lang="en-IN" dirty="0">
              <a:solidFill>
                <a:schemeClr val="bg1"/>
              </a:solidFill>
            </a:endParaRPr>
          </a:p>
        </p:txBody>
      </p:sp>
      <p:pic>
        <p:nvPicPr>
          <p:cNvPr id="26628" name="Picture 4" descr="https://encrypted-tbn1.gstatic.com/images?q=tbn:ANd9GcQD4OsDucsFT5xkB_4Xlald6OsaIGd24jIZTaOq8UnvoP5MTD1f"/>
          <p:cNvPicPr>
            <a:picLocks noChangeAspect="1" noChangeArrowheads="1"/>
          </p:cNvPicPr>
          <p:nvPr/>
        </p:nvPicPr>
        <p:blipFill>
          <a:blip r:embed="rId2"/>
          <a:srcRect/>
          <a:stretch>
            <a:fillRect/>
          </a:stretch>
        </p:blipFill>
        <p:spPr bwMode="auto">
          <a:xfrm>
            <a:off x="685800" y="4572000"/>
            <a:ext cx="2466975" cy="1847851"/>
          </a:xfrm>
          <a:prstGeom prst="rect">
            <a:avLst/>
          </a:prstGeom>
          <a:noFill/>
        </p:spPr>
      </p:pic>
      <p:pic>
        <p:nvPicPr>
          <p:cNvPr id="26630" name="Picture 6" descr="https://encrypted-tbn2.gstatic.com/images?q=tbn:ANd9GcSE9Z6Y4gh6d9dHhQX8UqNRgXXzYBEeiDVH8IHBYuKO5k8jCkCKLg"/>
          <p:cNvPicPr>
            <a:picLocks noChangeAspect="1" noChangeArrowheads="1"/>
          </p:cNvPicPr>
          <p:nvPr/>
        </p:nvPicPr>
        <p:blipFill>
          <a:blip r:embed="rId3"/>
          <a:srcRect/>
          <a:stretch>
            <a:fillRect/>
          </a:stretch>
        </p:blipFill>
        <p:spPr bwMode="auto">
          <a:xfrm>
            <a:off x="4876800" y="1066800"/>
            <a:ext cx="4114800" cy="1095376"/>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smtClean="0">
                <a:solidFill>
                  <a:srgbClr val="FFFF00"/>
                </a:solidFill>
              </a:rPr>
              <a:t>OUR PHILOSHPHY</a:t>
            </a:r>
            <a:endParaRPr lang="en-IN" b="1" dirty="0">
              <a:solidFill>
                <a:srgbClr val="FFFF00"/>
              </a:solidFill>
            </a:endParaRPr>
          </a:p>
        </p:txBody>
      </p:sp>
      <p:sp>
        <p:nvSpPr>
          <p:cNvPr id="3" name="Content Placeholder 2"/>
          <p:cNvSpPr>
            <a:spLocks noGrp="1"/>
          </p:cNvSpPr>
          <p:nvPr>
            <p:ph idx="1"/>
          </p:nvPr>
        </p:nvSpPr>
        <p:spPr>
          <a:xfrm>
            <a:off x="457200" y="1905000"/>
            <a:ext cx="8229600" cy="4525963"/>
          </a:xfrm>
        </p:spPr>
        <p:txBody>
          <a:bodyPr/>
          <a:lstStyle/>
          <a:p>
            <a:pPr>
              <a:buNone/>
            </a:pPr>
            <a:r>
              <a:rPr lang="en-IN" dirty="0" smtClean="0">
                <a:solidFill>
                  <a:srgbClr val="002060"/>
                </a:solidFill>
              </a:rPr>
              <a:t>   </a:t>
            </a:r>
            <a:r>
              <a:rPr lang="en-IN" dirty="0" smtClean="0">
                <a:solidFill>
                  <a:schemeClr val="bg1"/>
                </a:solidFill>
              </a:rPr>
              <a:t>To play a pivotal role in </a:t>
            </a:r>
            <a:r>
              <a:rPr lang="en-IN" b="1" i="1" dirty="0" smtClean="0">
                <a:solidFill>
                  <a:schemeClr val="bg1"/>
                </a:solidFill>
              </a:rPr>
              <a:t>SPIRITUALISING</a:t>
            </a:r>
            <a:r>
              <a:rPr lang="en-IN" dirty="0" smtClean="0">
                <a:solidFill>
                  <a:schemeClr val="bg1"/>
                </a:solidFill>
              </a:rPr>
              <a:t> the </a:t>
            </a:r>
            <a:r>
              <a:rPr lang="en-IN" b="1" i="1" dirty="0" smtClean="0">
                <a:solidFill>
                  <a:schemeClr val="bg1"/>
                </a:solidFill>
              </a:rPr>
              <a:t>EARTH</a:t>
            </a:r>
            <a:r>
              <a:rPr lang="en-IN" dirty="0" smtClean="0">
                <a:solidFill>
                  <a:schemeClr val="bg1"/>
                </a:solidFill>
              </a:rPr>
              <a:t> through spreading </a:t>
            </a:r>
            <a:r>
              <a:rPr lang="en-IN" i="1" dirty="0" smtClean="0">
                <a:solidFill>
                  <a:schemeClr val="bg1"/>
                </a:solidFill>
              </a:rPr>
              <a:t>Vegetarianism</a:t>
            </a:r>
            <a:r>
              <a:rPr lang="en-IN" dirty="0" smtClean="0">
                <a:solidFill>
                  <a:schemeClr val="bg1"/>
                </a:solidFill>
              </a:rPr>
              <a:t>, </a:t>
            </a:r>
            <a:r>
              <a:rPr lang="en-IN" i="1" dirty="0" smtClean="0">
                <a:solidFill>
                  <a:schemeClr val="bg1"/>
                </a:solidFill>
              </a:rPr>
              <a:t>Meditation</a:t>
            </a:r>
            <a:r>
              <a:rPr lang="en-IN" dirty="0" smtClean="0">
                <a:solidFill>
                  <a:schemeClr val="bg1"/>
                </a:solidFill>
              </a:rPr>
              <a:t> and </a:t>
            </a:r>
            <a:r>
              <a:rPr lang="en-IN" i="1" dirty="0" smtClean="0">
                <a:solidFill>
                  <a:schemeClr val="bg1"/>
                </a:solidFill>
              </a:rPr>
              <a:t>Spiritual Science </a:t>
            </a:r>
            <a:r>
              <a:rPr lang="en-IN" dirty="0" smtClean="0">
                <a:solidFill>
                  <a:schemeClr val="bg1"/>
                </a:solidFill>
              </a:rPr>
              <a:t>as a primary Health tool.</a:t>
            </a:r>
          </a:p>
          <a:p>
            <a:endParaRPr lang="en-IN" dirty="0"/>
          </a:p>
        </p:txBody>
      </p:sp>
      <p:pic>
        <p:nvPicPr>
          <p:cNvPr id="13314" name="Picture 2" descr="https://encrypted-tbn3.gstatic.com/images?q=tbn:ANd9GcQ39RQWFit2IbRZ9Jj1JYAjIhAULj0AE1aOY5p2bvX9_rGdVjeZj89mjceZ"/>
          <p:cNvPicPr>
            <a:picLocks noChangeAspect="1" noChangeArrowheads="1"/>
          </p:cNvPicPr>
          <p:nvPr/>
        </p:nvPicPr>
        <p:blipFill>
          <a:blip r:embed="rId2"/>
          <a:srcRect/>
          <a:stretch>
            <a:fillRect/>
          </a:stretch>
        </p:blipFill>
        <p:spPr bwMode="auto">
          <a:xfrm>
            <a:off x="6248400" y="4648200"/>
            <a:ext cx="2438400" cy="19050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1143000"/>
          </a:xfrm>
        </p:spPr>
        <p:txBody>
          <a:bodyPr>
            <a:normAutofit/>
          </a:bodyPr>
          <a:lstStyle/>
          <a:p>
            <a:pPr algn="l"/>
            <a:r>
              <a:rPr lang="en-IN" sz="4000" b="1" dirty="0" smtClean="0">
                <a:solidFill>
                  <a:srgbClr val="FFFF00"/>
                </a:solidFill>
              </a:rPr>
              <a:t>OUR CORE COMPETENCIES</a:t>
            </a:r>
            <a:endParaRPr lang="en-IN" sz="4000" dirty="0">
              <a:solidFill>
                <a:srgbClr val="FFFF00"/>
              </a:solidFill>
            </a:endParaRPr>
          </a:p>
        </p:txBody>
      </p:sp>
      <p:sp>
        <p:nvSpPr>
          <p:cNvPr id="3" name="Content Placeholder 2"/>
          <p:cNvSpPr>
            <a:spLocks noGrp="1"/>
          </p:cNvSpPr>
          <p:nvPr>
            <p:ph idx="1"/>
          </p:nvPr>
        </p:nvSpPr>
        <p:spPr>
          <a:xfrm>
            <a:off x="304800" y="2057400"/>
            <a:ext cx="8229600" cy="4525963"/>
          </a:xfrm>
        </p:spPr>
        <p:txBody>
          <a:bodyPr>
            <a:normAutofit lnSpcReduction="10000"/>
          </a:bodyPr>
          <a:lstStyle/>
          <a:p>
            <a:pPr>
              <a:buFont typeface="Wingdings" pitchFamily="2" charset="2"/>
              <a:buChar char="Ø"/>
            </a:pPr>
            <a:r>
              <a:rPr lang="en-IN" dirty="0" smtClean="0">
                <a:solidFill>
                  <a:schemeClr val="bg1"/>
                </a:solidFill>
              </a:rPr>
              <a:t>Stability of PYRAMID </a:t>
            </a:r>
          </a:p>
          <a:p>
            <a:pPr>
              <a:buFont typeface="Wingdings" pitchFamily="2" charset="2"/>
              <a:buChar char="Ø"/>
            </a:pPr>
            <a:r>
              <a:rPr lang="en-IN" dirty="0" smtClean="0">
                <a:solidFill>
                  <a:schemeClr val="bg1"/>
                </a:solidFill>
              </a:rPr>
              <a:t>New Age Spirituality</a:t>
            </a:r>
          </a:p>
          <a:p>
            <a:pPr>
              <a:buFont typeface="Wingdings" pitchFamily="2" charset="2"/>
              <a:buChar char="Ø"/>
            </a:pPr>
            <a:r>
              <a:rPr lang="en-US" dirty="0" smtClean="0">
                <a:solidFill>
                  <a:schemeClr val="bg1"/>
                </a:solidFill>
              </a:rPr>
              <a:t> Rejuvenating Harmonious Life styles </a:t>
            </a:r>
          </a:p>
          <a:p>
            <a:pPr>
              <a:buFont typeface="Wingdings" pitchFamily="2" charset="2"/>
              <a:buChar char="Ø"/>
            </a:pPr>
            <a:r>
              <a:rPr lang="en-US" dirty="0" smtClean="0">
                <a:solidFill>
                  <a:schemeClr val="bg1"/>
                </a:solidFill>
              </a:rPr>
              <a:t> Unique online services:</a:t>
            </a:r>
          </a:p>
          <a:p>
            <a:pPr>
              <a:buNone/>
            </a:pPr>
            <a:r>
              <a:rPr lang="en-US" dirty="0" smtClean="0">
                <a:solidFill>
                  <a:schemeClr val="bg1"/>
                </a:solidFill>
              </a:rPr>
              <a:t>        Auto-generated solutions</a:t>
            </a:r>
          </a:p>
          <a:p>
            <a:pPr>
              <a:buNone/>
            </a:pPr>
            <a:r>
              <a:rPr lang="en-US" dirty="0" smtClean="0">
                <a:solidFill>
                  <a:schemeClr val="bg1"/>
                </a:solidFill>
              </a:rPr>
              <a:t>        Online counseling</a:t>
            </a:r>
          </a:p>
          <a:p>
            <a:pPr>
              <a:buNone/>
            </a:pPr>
            <a:r>
              <a:rPr lang="en-US" dirty="0" smtClean="0">
                <a:solidFill>
                  <a:schemeClr val="bg1"/>
                </a:solidFill>
              </a:rPr>
              <a:t>        Administrative portal</a:t>
            </a:r>
          </a:p>
          <a:p>
            <a:pPr>
              <a:buNone/>
            </a:pPr>
            <a:r>
              <a:rPr lang="en-US" dirty="0" smtClean="0">
                <a:solidFill>
                  <a:schemeClr val="bg1"/>
                </a:solidFill>
              </a:rPr>
              <a:t>  </a:t>
            </a:r>
            <a:endParaRPr lang="en-IN" dirty="0" smtClean="0">
              <a:solidFill>
                <a:schemeClr val="bg1"/>
              </a:solidFill>
            </a:endParaRPr>
          </a:p>
          <a:p>
            <a:pPr>
              <a:buNone/>
            </a:pPr>
            <a:endParaRPr lang="en-IN" dirty="0"/>
          </a:p>
        </p:txBody>
      </p:sp>
      <p:pic>
        <p:nvPicPr>
          <p:cNvPr id="12290" name="Picture 2" descr="https://encrypted-tbn2.gstatic.com/images?q=tbn:ANd9GcTefc4DtEpmbaHBZPXH07coG68HTu0t7BzJC3cBoJexCq-CS1neQU95jsvK"/>
          <p:cNvPicPr>
            <a:picLocks noChangeAspect="1" noChangeArrowheads="1"/>
          </p:cNvPicPr>
          <p:nvPr/>
        </p:nvPicPr>
        <p:blipFill>
          <a:blip r:embed="rId2"/>
          <a:srcRect/>
          <a:stretch>
            <a:fillRect/>
          </a:stretch>
        </p:blipFill>
        <p:spPr bwMode="auto">
          <a:xfrm>
            <a:off x="6629400" y="228600"/>
            <a:ext cx="2362200" cy="2209800"/>
          </a:xfrm>
          <a:prstGeom prst="rect">
            <a:avLst/>
          </a:prstGeom>
          <a:noFill/>
        </p:spPr>
      </p:pic>
      <p:pic>
        <p:nvPicPr>
          <p:cNvPr id="12292" name="Picture 4" descr="https://encrypted-tbn3.gstatic.com/images?q=tbn:ANd9GcQOOKSLeuXsjvY0esanYjpOCErGwZSueqoQZP8ZBensExZjkoY29pjJV4e9"/>
          <p:cNvPicPr>
            <a:picLocks noChangeAspect="1" noChangeArrowheads="1"/>
          </p:cNvPicPr>
          <p:nvPr/>
        </p:nvPicPr>
        <p:blipFill>
          <a:blip r:embed="rId3"/>
          <a:srcRect/>
          <a:stretch>
            <a:fillRect/>
          </a:stretch>
        </p:blipFill>
        <p:spPr bwMode="auto">
          <a:xfrm>
            <a:off x="6248400" y="4800600"/>
            <a:ext cx="2590800" cy="18288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pPr algn="l"/>
            <a:r>
              <a:rPr lang="en-IN" b="1" dirty="0" smtClean="0">
                <a:solidFill>
                  <a:srgbClr val="FFFF00"/>
                </a:solidFill>
              </a:rPr>
              <a:t>INTRODUCTION</a:t>
            </a:r>
            <a:endParaRPr lang="en-IN" dirty="0">
              <a:solidFill>
                <a:srgbClr val="FFFF00"/>
              </a:solidFill>
            </a:endParaRPr>
          </a:p>
        </p:txBody>
      </p:sp>
      <p:sp>
        <p:nvSpPr>
          <p:cNvPr id="3" name="Content Placeholder 2"/>
          <p:cNvSpPr>
            <a:spLocks noGrp="1"/>
          </p:cNvSpPr>
          <p:nvPr>
            <p:ph idx="1"/>
          </p:nvPr>
        </p:nvSpPr>
        <p:spPr>
          <a:xfrm>
            <a:off x="457200" y="1447800"/>
            <a:ext cx="8229600" cy="5105400"/>
          </a:xfrm>
        </p:spPr>
        <p:txBody>
          <a:bodyPr>
            <a:normAutofit fontScale="70000" lnSpcReduction="20000"/>
          </a:bodyPr>
          <a:lstStyle/>
          <a:p>
            <a:pPr>
              <a:buFont typeface="Wingdings" pitchFamily="2" charset="2"/>
              <a:buChar char="Ø"/>
            </a:pPr>
            <a:r>
              <a:rPr lang="en-IN" dirty="0" smtClean="0">
                <a:solidFill>
                  <a:schemeClr val="bg1"/>
                </a:solidFill>
              </a:rPr>
              <a:t>A group of pyramid Masters and Doctors started Spiritual training to the patients.  With this , </a:t>
            </a:r>
            <a:r>
              <a:rPr lang="en-IN" dirty="0" smtClean="0">
                <a:solidFill>
                  <a:srgbClr val="002060"/>
                </a:solidFill>
              </a:rPr>
              <a:t>1500 patients </a:t>
            </a:r>
            <a:r>
              <a:rPr lang="en-IN" dirty="0" smtClean="0">
                <a:solidFill>
                  <a:schemeClr val="bg1"/>
                </a:solidFill>
              </a:rPr>
              <a:t>were well benefited in 2003-04.</a:t>
            </a:r>
          </a:p>
          <a:p>
            <a:pPr>
              <a:buFont typeface="Wingdings" pitchFamily="2" charset="2"/>
              <a:buChar char="Ø"/>
            </a:pPr>
            <a:endParaRPr lang="en-IN" dirty="0" smtClean="0">
              <a:solidFill>
                <a:schemeClr val="bg1"/>
              </a:solidFill>
            </a:endParaRPr>
          </a:p>
          <a:p>
            <a:pPr>
              <a:buFont typeface="Wingdings" pitchFamily="2" charset="2"/>
              <a:buChar char="Ø"/>
            </a:pPr>
            <a:r>
              <a:rPr lang="en-IN" dirty="0" smtClean="0">
                <a:solidFill>
                  <a:schemeClr val="bg1"/>
                </a:solidFill>
              </a:rPr>
              <a:t>In the  2</a:t>
            </a:r>
            <a:r>
              <a:rPr lang="en-IN" baseline="30000" dirty="0" smtClean="0">
                <a:solidFill>
                  <a:schemeClr val="bg1"/>
                </a:solidFill>
              </a:rPr>
              <a:t>nd</a:t>
            </a:r>
            <a:r>
              <a:rPr lang="en-IN" dirty="0" smtClean="0">
                <a:solidFill>
                  <a:schemeClr val="bg1"/>
                </a:solidFill>
              </a:rPr>
              <a:t> phase, 60 meditation health centres were established and </a:t>
            </a:r>
            <a:r>
              <a:rPr lang="en-IN" dirty="0" smtClean="0">
                <a:solidFill>
                  <a:srgbClr val="002060"/>
                </a:solidFill>
              </a:rPr>
              <a:t>8000 patients </a:t>
            </a:r>
            <a:r>
              <a:rPr lang="en-IN" dirty="0" smtClean="0">
                <a:solidFill>
                  <a:schemeClr val="bg1"/>
                </a:solidFill>
              </a:rPr>
              <a:t>took the benefit out of it across 4 states. Eminent masters, well supporting </a:t>
            </a:r>
            <a:r>
              <a:rPr lang="en-IN" dirty="0" smtClean="0">
                <a:solidFill>
                  <a:srgbClr val="002060"/>
                </a:solidFill>
              </a:rPr>
              <a:t>spiritual doctors </a:t>
            </a:r>
            <a:r>
              <a:rPr lang="en-IN" dirty="0" smtClean="0">
                <a:solidFill>
                  <a:schemeClr val="bg1"/>
                </a:solidFill>
              </a:rPr>
              <a:t>and lot of spiritual service volunteers formed a group and this became a movement to establish drugless health. </a:t>
            </a:r>
          </a:p>
          <a:p>
            <a:pPr>
              <a:buFont typeface="Wingdings" pitchFamily="2" charset="2"/>
              <a:buChar char="Ø"/>
            </a:pPr>
            <a:endParaRPr lang="en-IN" dirty="0" smtClean="0">
              <a:solidFill>
                <a:schemeClr val="bg1"/>
              </a:solidFill>
            </a:endParaRPr>
          </a:p>
          <a:p>
            <a:pPr>
              <a:buFont typeface="Wingdings" pitchFamily="2" charset="2"/>
              <a:buChar char="Ø"/>
            </a:pPr>
            <a:r>
              <a:rPr lang="en-IN" dirty="0" smtClean="0">
                <a:solidFill>
                  <a:schemeClr val="bg1"/>
                </a:solidFill>
              </a:rPr>
              <a:t> As a part of it, </a:t>
            </a:r>
            <a:r>
              <a:rPr lang="en-IN" b="1" i="1" dirty="0" smtClean="0">
                <a:solidFill>
                  <a:srgbClr val="002060"/>
                </a:solidFill>
              </a:rPr>
              <a:t>350 Spiritual Tablets </a:t>
            </a:r>
            <a:r>
              <a:rPr lang="en-IN" dirty="0" smtClean="0">
                <a:solidFill>
                  <a:schemeClr val="bg1"/>
                </a:solidFill>
              </a:rPr>
              <a:t>in the form of pocket books, audio visuals and short films were developed to work on </a:t>
            </a:r>
            <a:r>
              <a:rPr lang="en-IN" dirty="0" smtClean="0">
                <a:solidFill>
                  <a:srgbClr val="002060"/>
                </a:solidFill>
              </a:rPr>
              <a:t>intellectual plane </a:t>
            </a:r>
            <a:r>
              <a:rPr lang="en-IN" dirty="0" smtClean="0">
                <a:solidFill>
                  <a:schemeClr val="bg1"/>
                </a:solidFill>
              </a:rPr>
              <a:t>to provide perfect health.</a:t>
            </a:r>
          </a:p>
          <a:p>
            <a:pPr>
              <a:buNone/>
            </a:pPr>
            <a:endParaRPr lang="en-IN" dirty="0" smtClean="0">
              <a:solidFill>
                <a:schemeClr val="bg1"/>
              </a:solidFill>
            </a:endParaRPr>
          </a:p>
          <a:p>
            <a:pPr>
              <a:buFont typeface="Wingdings" pitchFamily="2" charset="2"/>
              <a:buChar char="Ø"/>
            </a:pPr>
            <a:r>
              <a:rPr lang="en-IN" dirty="0" smtClean="0">
                <a:solidFill>
                  <a:schemeClr val="bg1"/>
                </a:solidFill>
              </a:rPr>
              <a:t>Now this group wants to establish SPIRITUAL TABLETS COMPANY on  as a </a:t>
            </a:r>
            <a:r>
              <a:rPr lang="en-IN" dirty="0" smtClean="0">
                <a:solidFill>
                  <a:srgbClr val="002060"/>
                </a:solidFill>
              </a:rPr>
              <a:t>non profit co</a:t>
            </a:r>
            <a:r>
              <a:rPr lang="en-IN" dirty="0" smtClean="0">
                <a:solidFill>
                  <a:schemeClr val="bg1"/>
                </a:solidFill>
              </a:rPr>
              <a:t>., under sec 25A and will extend their services across the Globe.</a:t>
            </a:r>
          </a:p>
          <a:p>
            <a:endParaRPr lang="en-IN"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1143000"/>
          </a:xfrm>
        </p:spPr>
        <p:txBody>
          <a:bodyPr>
            <a:normAutofit fontScale="90000"/>
          </a:bodyPr>
          <a:lstStyle/>
          <a:p>
            <a:pPr algn="l"/>
            <a:r>
              <a:rPr lang="en-IN" sz="4000" dirty="0" smtClean="0"/>
              <a:t/>
            </a:r>
            <a:br>
              <a:rPr lang="en-IN" sz="4000" dirty="0" smtClean="0"/>
            </a:br>
            <a:r>
              <a:rPr lang="en-IN" sz="3600" b="1" dirty="0" smtClean="0">
                <a:solidFill>
                  <a:srgbClr val="FFFF00"/>
                </a:solidFill>
              </a:rPr>
              <a:t>IMPORTANCE OF OUR  PRODUCTS &amp; SERVICES</a:t>
            </a:r>
            <a:r>
              <a:rPr lang="en-IN" dirty="0" smtClean="0"/>
              <a:t/>
            </a:r>
            <a:br>
              <a:rPr lang="en-IN" dirty="0" smtClean="0"/>
            </a:br>
            <a:endParaRPr lang="en-IN" dirty="0"/>
          </a:p>
        </p:txBody>
      </p:sp>
      <p:sp>
        <p:nvSpPr>
          <p:cNvPr id="3" name="Content Placeholder 2"/>
          <p:cNvSpPr>
            <a:spLocks noGrp="1"/>
          </p:cNvSpPr>
          <p:nvPr>
            <p:ph idx="1"/>
          </p:nvPr>
        </p:nvSpPr>
        <p:spPr>
          <a:xfrm>
            <a:off x="304800" y="1447800"/>
            <a:ext cx="6781800" cy="3809999"/>
          </a:xfrm>
        </p:spPr>
        <p:txBody>
          <a:bodyPr>
            <a:normAutofit fontScale="85000" lnSpcReduction="20000"/>
          </a:bodyPr>
          <a:lstStyle/>
          <a:p>
            <a:pPr>
              <a:buFont typeface="Wingdings" pitchFamily="2" charset="2"/>
              <a:buChar char="Ø"/>
            </a:pPr>
            <a:r>
              <a:rPr lang="en-IN" dirty="0" smtClean="0">
                <a:solidFill>
                  <a:schemeClr val="bg1"/>
                </a:solidFill>
              </a:rPr>
              <a:t>Meditation will perfectly stabilize the energy system in the patients</a:t>
            </a:r>
          </a:p>
          <a:p>
            <a:pPr>
              <a:buFont typeface="Wingdings" pitchFamily="2" charset="2"/>
              <a:buChar char="Ø"/>
            </a:pPr>
            <a:r>
              <a:rPr lang="en-IN" dirty="0" smtClean="0">
                <a:solidFill>
                  <a:schemeClr val="bg1"/>
                </a:solidFill>
              </a:rPr>
              <a:t>Pyramid structure will provide amplified energy</a:t>
            </a:r>
          </a:p>
          <a:p>
            <a:pPr>
              <a:buFont typeface="Wingdings" pitchFamily="2" charset="2"/>
              <a:buChar char="Ø"/>
            </a:pPr>
            <a:r>
              <a:rPr lang="en-IN" dirty="0" smtClean="0">
                <a:solidFill>
                  <a:schemeClr val="bg1"/>
                </a:solidFill>
              </a:rPr>
              <a:t>Spiritual science in the form of spiritual tablets will change the person’s unscientific belief systems and will make them to understand the PURPOSE OF LIFE very well.  Purposeful life is the key for healthy and happy life.</a:t>
            </a:r>
            <a:endParaRPr lang="en-IN" dirty="0">
              <a:solidFill>
                <a:schemeClr val="bg1"/>
              </a:solidFill>
            </a:endParaRPr>
          </a:p>
        </p:txBody>
      </p:sp>
      <p:pic>
        <p:nvPicPr>
          <p:cNvPr id="10242" name="Picture 2" descr="https://encrypted-tbn2.gstatic.com/images?q=tbn:ANd9GcSxsVIRHeRmdiVWrpYjLbkq_fxJxB1B6_QLja7tMwAx3gDp1tVbwduwelc"/>
          <p:cNvPicPr>
            <a:picLocks noChangeAspect="1" noChangeArrowheads="1"/>
          </p:cNvPicPr>
          <p:nvPr/>
        </p:nvPicPr>
        <p:blipFill>
          <a:blip r:embed="rId2"/>
          <a:srcRect/>
          <a:stretch>
            <a:fillRect/>
          </a:stretch>
        </p:blipFill>
        <p:spPr bwMode="auto">
          <a:xfrm>
            <a:off x="6858000" y="4800600"/>
            <a:ext cx="2057400" cy="1752600"/>
          </a:xfrm>
          <a:prstGeom prst="rect">
            <a:avLst/>
          </a:prstGeom>
          <a:noFill/>
        </p:spPr>
      </p:pic>
      <p:pic>
        <p:nvPicPr>
          <p:cNvPr id="10246" name="Picture 6" descr="https://encrypted-tbn1.gstatic.com/images?q=tbn:ANd9GcRUppunLnJlaQ15m_1q5qc4BpyClR3kpWi3upM3mytEfym9-SDTce5X8g"/>
          <p:cNvPicPr>
            <a:picLocks noChangeAspect="1" noChangeArrowheads="1"/>
          </p:cNvPicPr>
          <p:nvPr/>
        </p:nvPicPr>
        <p:blipFill>
          <a:blip r:embed="rId3"/>
          <a:srcRect/>
          <a:stretch>
            <a:fillRect/>
          </a:stretch>
        </p:blipFill>
        <p:spPr bwMode="auto">
          <a:xfrm>
            <a:off x="7239000" y="1295400"/>
            <a:ext cx="1676400" cy="1752600"/>
          </a:xfrm>
          <a:prstGeom prst="rect">
            <a:avLst/>
          </a:prstGeom>
          <a:noFill/>
        </p:spPr>
      </p:pic>
      <p:pic>
        <p:nvPicPr>
          <p:cNvPr id="10248" name="Picture 8" descr="https://encrypted-tbn3.gstatic.com/images?q=tbn:ANd9GcScO0g0aydrRXIrbTY2jHcYdhFfPTsyxR0JRV55Inc4lbZBptrrR6PUhoA"/>
          <p:cNvPicPr>
            <a:picLocks noChangeAspect="1" noChangeArrowheads="1"/>
          </p:cNvPicPr>
          <p:nvPr/>
        </p:nvPicPr>
        <p:blipFill>
          <a:blip r:embed="rId4"/>
          <a:srcRect/>
          <a:stretch>
            <a:fillRect/>
          </a:stretch>
        </p:blipFill>
        <p:spPr bwMode="auto">
          <a:xfrm>
            <a:off x="914400" y="5029200"/>
            <a:ext cx="2286000" cy="16002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1143000"/>
          </a:xfrm>
        </p:spPr>
        <p:txBody>
          <a:bodyPr>
            <a:normAutofit/>
          </a:bodyPr>
          <a:lstStyle/>
          <a:p>
            <a:r>
              <a:rPr lang="en-IN" sz="3600" b="1" dirty="0" smtClean="0">
                <a:solidFill>
                  <a:srgbClr val="FFFF00"/>
                </a:solidFill>
                <a:latin typeface="+mn-lt"/>
              </a:rPr>
              <a:t>BENEFITS OF OUR PRODUCTS  &amp; SERVICES</a:t>
            </a:r>
            <a:endParaRPr lang="en-IN" sz="3600" dirty="0">
              <a:solidFill>
                <a:srgbClr val="FFFF00"/>
              </a:solidFill>
              <a:latin typeface="+mn-lt"/>
            </a:endParaRPr>
          </a:p>
        </p:txBody>
      </p:sp>
      <p:sp>
        <p:nvSpPr>
          <p:cNvPr id="3" name="Content Placeholder 2"/>
          <p:cNvSpPr>
            <a:spLocks noGrp="1"/>
          </p:cNvSpPr>
          <p:nvPr>
            <p:ph idx="1"/>
          </p:nvPr>
        </p:nvSpPr>
        <p:spPr>
          <a:xfrm>
            <a:off x="0" y="1219200"/>
            <a:ext cx="6324600" cy="4495800"/>
          </a:xfrm>
        </p:spPr>
        <p:txBody>
          <a:bodyPr>
            <a:normAutofit/>
          </a:bodyPr>
          <a:lstStyle/>
          <a:p>
            <a:pPr lvl="0">
              <a:buFont typeface="Wingdings" pitchFamily="2" charset="2"/>
              <a:buChar char="Ø"/>
            </a:pPr>
            <a:r>
              <a:rPr lang="en-IN" dirty="0" smtClean="0">
                <a:solidFill>
                  <a:schemeClr val="bg1"/>
                </a:solidFill>
              </a:rPr>
              <a:t>Perfect energy balance</a:t>
            </a:r>
          </a:p>
          <a:p>
            <a:pPr lvl="0">
              <a:buFont typeface="Wingdings" pitchFamily="2" charset="2"/>
              <a:buChar char="Ø"/>
            </a:pPr>
            <a:r>
              <a:rPr lang="en-IN" dirty="0" smtClean="0">
                <a:solidFill>
                  <a:schemeClr val="bg1"/>
                </a:solidFill>
              </a:rPr>
              <a:t>All physical, mental and social ailments will be cured</a:t>
            </a:r>
          </a:p>
          <a:p>
            <a:pPr lvl="0">
              <a:buFont typeface="Wingdings" pitchFamily="2" charset="2"/>
              <a:buChar char="Ø"/>
            </a:pPr>
            <a:r>
              <a:rPr lang="en-IN" dirty="0" smtClean="0">
                <a:solidFill>
                  <a:schemeClr val="bg1"/>
                </a:solidFill>
              </a:rPr>
              <a:t>Mental peace will be achieved</a:t>
            </a:r>
          </a:p>
          <a:p>
            <a:pPr lvl="0">
              <a:buFont typeface="Wingdings" pitchFamily="2" charset="2"/>
              <a:buChar char="Ø"/>
            </a:pPr>
            <a:r>
              <a:rPr lang="en-IN" dirty="0" smtClean="0">
                <a:solidFill>
                  <a:schemeClr val="bg1"/>
                </a:solidFill>
              </a:rPr>
              <a:t>Stress free life will be achieved</a:t>
            </a:r>
          </a:p>
          <a:p>
            <a:pPr lvl="0">
              <a:buFont typeface="Wingdings" pitchFamily="2" charset="2"/>
              <a:buChar char="Ø"/>
            </a:pPr>
            <a:r>
              <a:rPr lang="en-IN" dirty="0" smtClean="0">
                <a:solidFill>
                  <a:schemeClr val="bg1"/>
                </a:solidFill>
              </a:rPr>
              <a:t>Meaning of life is well understood</a:t>
            </a:r>
          </a:p>
          <a:p>
            <a:pPr lvl="0">
              <a:buFont typeface="Wingdings" pitchFamily="2" charset="2"/>
              <a:buChar char="Ø"/>
            </a:pPr>
            <a:r>
              <a:rPr lang="en-IN" dirty="0" smtClean="0">
                <a:solidFill>
                  <a:schemeClr val="bg1"/>
                </a:solidFill>
              </a:rPr>
              <a:t>Global-Environment Harmony is attained.</a:t>
            </a:r>
          </a:p>
          <a:p>
            <a:endParaRPr lang="en-IN" dirty="0"/>
          </a:p>
        </p:txBody>
      </p:sp>
      <p:pic>
        <p:nvPicPr>
          <p:cNvPr id="9218" name="Picture 2" descr="https://encrypted-tbn3.gstatic.com/images?q=tbn:ANd9GcS-uyQQHexHD7nhR8GuqcafUG7NKlLKpBv-p4k55cRudoFnhC07SWZTA4HMXg"/>
          <p:cNvPicPr>
            <a:picLocks noChangeAspect="1" noChangeArrowheads="1"/>
          </p:cNvPicPr>
          <p:nvPr/>
        </p:nvPicPr>
        <p:blipFill>
          <a:blip r:embed="rId2"/>
          <a:srcRect/>
          <a:stretch>
            <a:fillRect/>
          </a:stretch>
        </p:blipFill>
        <p:spPr bwMode="auto">
          <a:xfrm>
            <a:off x="6324600" y="1219200"/>
            <a:ext cx="2209800" cy="1828800"/>
          </a:xfrm>
          <a:prstGeom prst="rect">
            <a:avLst/>
          </a:prstGeom>
          <a:noFill/>
        </p:spPr>
      </p:pic>
      <p:pic>
        <p:nvPicPr>
          <p:cNvPr id="9220" name="Picture 4" descr="https://encrypted-tbn0.gstatic.com/images?q=tbn:ANd9GcTyP3Y916lLeLn3yL5QshFnmm9ynpTr_KdV167UhJy76fU3HZ5f8kHtXLg"/>
          <p:cNvPicPr>
            <a:picLocks noChangeAspect="1" noChangeArrowheads="1"/>
          </p:cNvPicPr>
          <p:nvPr/>
        </p:nvPicPr>
        <p:blipFill>
          <a:blip r:embed="rId3"/>
          <a:srcRect/>
          <a:stretch>
            <a:fillRect/>
          </a:stretch>
        </p:blipFill>
        <p:spPr bwMode="auto">
          <a:xfrm>
            <a:off x="6553200" y="4572000"/>
            <a:ext cx="2133600" cy="1593273"/>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6781800" cy="838200"/>
          </a:xfrm>
        </p:spPr>
        <p:txBody>
          <a:bodyPr>
            <a:normAutofit fontScale="90000"/>
          </a:bodyPr>
          <a:lstStyle/>
          <a:p>
            <a:pPr algn="l"/>
            <a:r>
              <a:rPr lang="en-IN" sz="4000" b="1" dirty="0" smtClean="0">
                <a:solidFill>
                  <a:srgbClr val="FFFF00"/>
                </a:solidFill>
              </a:rPr>
              <a:t>ORGANIZATION VIEWS</a:t>
            </a:r>
            <a:r>
              <a:rPr lang="en-IN" dirty="0" smtClean="0"/>
              <a:t/>
            </a:r>
            <a:br>
              <a:rPr lang="en-IN" dirty="0" smtClean="0"/>
            </a:br>
            <a:endParaRPr lang="en-IN" dirty="0"/>
          </a:p>
        </p:txBody>
      </p:sp>
      <p:sp>
        <p:nvSpPr>
          <p:cNvPr id="3" name="Content Placeholder 2"/>
          <p:cNvSpPr>
            <a:spLocks noGrp="1"/>
          </p:cNvSpPr>
          <p:nvPr>
            <p:ph idx="1"/>
          </p:nvPr>
        </p:nvSpPr>
        <p:spPr>
          <a:xfrm>
            <a:off x="0" y="1295400"/>
            <a:ext cx="7086600" cy="4648200"/>
          </a:xfrm>
        </p:spPr>
        <p:txBody>
          <a:bodyPr>
            <a:normAutofit lnSpcReduction="10000"/>
          </a:bodyPr>
          <a:lstStyle/>
          <a:p>
            <a:pPr>
              <a:buFont typeface="Wingdings" pitchFamily="2" charset="2"/>
              <a:buChar char="Ø"/>
            </a:pPr>
            <a:r>
              <a:rPr lang="en-IN" dirty="0" smtClean="0">
                <a:solidFill>
                  <a:schemeClr val="bg1"/>
                </a:solidFill>
              </a:rPr>
              <a:t>To establish 1000 meditation health centres on Franchisee basis across the globe</a:t>
            </a:r>
          </a:p>
          <a:p>
            <a:pPr>
              <a:buFont typeface="Wingdings" pitchFamily="2" charset="2"/>
              <a:buChar char="Ø"/>
            </a:pPr>
            <a:r>
              <a:rPr lang="en-IN" dirty="0" smtClean="0">
                <a:solidFill>
                  <a:schemeClr val="bg1"/>
                </a:solidFill>
              </a:rPr>
              <a:t>To tie-up and establish spiritual health care centres </a:t>
            </a:r>
          </a:p>
          <a:p>
            <a:pPr>
              <a:buFont typeface="Wingdings" pitchFamily="2" charset="2"/>
              <a:buChar char="Ø"/>
            </a:pPr>
            <a:r>
              <a:rPr lang="en-IN" dirty="0" smtClean="0">
                <a:solidFill>
                  <a:schemeClr val="bg1"/>
                </a:solidFill>
              </a:rPr>
              <a:t>To construct 50 holistic centres</a:t>
            </a:r>
          </a:p>
          <a:p>
            <a:pPr>
              <a:buFont typeface="Wingdings" pitchFamily="2" charset="2"/>
              <a:buChar char="Ø"/>
            </a:pPr>
            <a:r>
              <a:rPr lang="en-IN" dirty="0" smtClean="0">
                <a:solidFill>
                  <a:schemeClr val="bg1"/>
                </a:solidFill>
              </a:rPr>
              <a:t>To emphasise our services through online, as mostly required by the generation.</a:t>
            </a:r>
          </a:p>
          <a:p>
            <a:endParaRPr lang="en-IN" dirty="0"/>
          </a:p>
        </p:txBody>
      </p:sp>
      <p:pic>
        <p:nvPicPr>
          <p:cNvPr id="8194" name="Picture 2" descr="https://encrypted-tbn1.gstatic.com/images?q=tbn:ANd9GcQkITak5uDX5swTBLFaPo16oLW6ksjmUABqRlbDml9UKDzsRdoSOt5ZQXE6"/>
          <p:cNvPicPr>
            <a:picLocks noChangeAspect="1" noChangeArrowheads="1"/>
          </p:cNvPicPr>
          <p:nvPr/>
        </p:nvPicPr>
        <p:blipFill>
          <a:blip r:embed="rId2"/>
          <a:srcRect/>
          <a:stretch>
            <a:fillRect/>
          </a:stretch>
        </p:blipFill>
        <p:spPr bwMode="auto">
          <a:xfrm>
            <a:off x="7162800" y="762000"/>
            <a:ext cx="1562100" cy="1143000"/>
          </a:xfrm>
          <a:prstGeom prst="rect">
            <a:avLst/>
          </a:prstGeom>
          <a:noFill/>
        </p:spPr>
      </p:pic>
      <p:pic>
        <p:nvPicPr>
          <p:cNvPr id="8196" name="Picture 4" descr="https://encrypted-tbn1.gstatic.com/images?q=tbn:ANd9GcRJPbrcB8Vc5t4ltb1KiakBjlth_9LNI1zBEqeb07pvhPcahJPn6u7xGQ"/>
          <p:cNvPicPr>
            <a:picLocks noChangeAspect="1" noChangeArrowheads="1"/>
          </p:cNvPicPr>
          <p:nvPr/>
        </p:nvPicPr>
        <p:blipFill>
          <a:blip r:embed="rId3"/>
          <a:srcRect/>
          <a:stretch>
            <a:fillRect/>
          </a:stretch>
        </p:blipFill>
        <p:spPr bwMode="auto">
          <a:xfrm>
            <a:off x="6477000" y="4648200"/>
            <a:ext cx="2514600" cy="18288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1062</TotalTime>
  <Words>1127</Words>
  <Application>Microsoft Office PowerPoint</Application>
  <PresentationFormat>On-screen Show (4:3)</PresentationFormat>
  <Paragraphs>202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Aharoni</vt:lpstr>
      <vt:lpstr>Arial</vt:lpstr>
      <vt:lpstr>Calibri</vt:lpstr>
      <vt:lpstr>Times New Roman</vt:lpstr>
      <vt:lpstr>Wingdings</vt:lpstr>
      <vt:lpstr>Office Theme</vt:lpstr>
      <vt:lpstr>SPIRTUAL TABLET COMPANY</vt:lpstr>
      <vt:lpstr>  </vt:lpstr>
      <vt:lpstr>A BRIEF PROFILE    </vt:lpstr>
      <vt:lpstr>OUR PHILOSHPHY</vt:lpstr>
      <vt:lpstr>OUR CORE COMPETENCIES</vt:lpstr>
      <vt:lpstr>INTRODUCTION</vt:lpstr>
      <vt:lpstr> IMPORTANCE OF OUR  PRODUCTS &amp; SERVICES </vt:lpstr>
      <vt:lpstr>BENEFITS OF OUR PRODUCTS  &amp; SERVICES</vt:lpstr>
      <vt:lpstr>ORGANIZATION VIEWS </vt:lpstr>
      <vt:lpstr>ORGANIZATION VIEWS</vt:lpstr>
      <vt:lpstr>Organization Structure</vt:lpstr>
      <vt:lpstr>OUR PRODUCTS &amp; SERVICES  </vt:lpstr>
      <vt:lpstr>PowerPoint Presentation</vt:lpstr>
      <vt:lpstr>OUR SPECIAL CAPSULES  </vt:lpstr>
      <vt:lpstr>OUR OTHER PRODUCTS </vt:lpstr>
      <vt:lpstr>MAJOR ASSIGNMENTS WE HANDLED</vt:lpstr>
      <vt:lpstr>MAJOR ASSIGNMENTS WE HANDLED</vt:lpstr>
      <vt:lpstr> BENEFITS</vt:lpstr>
      <vt:lpstr>PRICING</vt:lpstr>
      <vt:lpstr>PRICING</vt:lpstr>
      <vt:lpstr>Our existing Departments and team members on paid, honorarium and voluntary basis. This structure will for an another year :</vt:lpstr>
      <vt:lpstr>PowerPoint Presentation</vt:lpstr>
      <vt:lpstr>PowerPoint Presentation</vt:lpstr>
      <vt:lpstr>Questions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Spiritual Tablet </dc:title>
  <dc:creator>admin</dc:creator>
  <cp:lastModifiedBy>Roopa Gudimetla</cp:lastModifiedBy>
  <cp:revision>328</cp:revision>
  <dcterms:created xsi:type="dcterms:W3CDTF">2006-08-16T00:00:00Z</dcterms:created>
  <dcterms:modified xsi:type="dcterms:W3CDTF">2014-07-12T06:10:41Z</dcterms:modified>
</cp:coreProperties>
</file>