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Quattrocento" panose="020205020300000004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33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2A363-14D8-FC55-5689-A82D48B5E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9C389-6484-7945-AD18-8485FF829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29D26-4FB3-5642-3179-8098463A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4E5B0-C5AE-690B-3345-E75B0531A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84404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Thiết Kế Máy Tráng Phủ Màng Mỏng cho Linh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Kiện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chuyển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đổi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Điện Năng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31506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Báo cáo dự án thiết kế và chế tạo máy tráng phủ màng mỏng, ứng dụng trong linh kiện chuyển đổi điện năng. 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350312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Người báo cáo: Phạm Duy Linh. 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00253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Ngày báo cáo: 18/02/2025.</a:t>
            </a:r>
            <a:endParaRPr lang="en-US" sz="1850" dirty="0"/>
          </a:p>
        </p:txBody>
      </p:sp>
      <p:pic>
        <p:nvPicPr>
          <p:cNvPr id="3082" name="Picture 10" descr="Stainless Steel,Aluminum Automatic Film Coater With Vacuum Chuck And Doctor  Blade at ₹ 450000/unit in Gautam Budh Nagar">
            <a:extLst>
              <a:ext uri="{FF2B5EF4-FFF2-40B4-BE49-F238E27FC236}">
                <a16:creationId xmlns:a16="http://schemas.microsoft.com/office/drawing/2014/main" id="{D224D89C-A788-6D04-486E-DF3E9F19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80" y="2326846"/>
            <a:ext cx="6282063" cy="41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7982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Mục Tiêu Dự Án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3039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33555" y="3230642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130391"/>
            <a:ext cx="332291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Hoàn thiện máy tráng phủ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62592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Mục tiêu chính là hoàn thiện máy tráng phủ màng mỏng.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24124" y="451746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6502718" y="4617720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101959" y="45174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Ứng dụng linh kiện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101959" y="501300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Máy được ứng dụng trong linh kiện chuyển đổi điện năng.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324124" y="566523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Dự án tập trung vào việc tạo ra một công cụ hiệu quả cho ngành công nghiệp điện.</a:t>
            </a:r>
            <a:endParaRPr lang="en-US" sz="1850" dirty="0"/>
          </a:p>
        </p:txBody>
      </p:sp>
      <p:sp>
        <p:nvSpPr>
          <p:cNvPr id="14" name="AutoShape 4" descr="New blade-coated perovskite/silicon solar cell demonstrates 31.2% efficiency">
            <a:extLst>
              <a:ext uri="{FF2B5EF4-FFF2-40B4-BE49-F238E27FC236}">
                <a16:creationId xmlns:a16="http://schemas.microsoft.com/office/drawing/2014/main" id="{6F2E3873-AD71-4088-FD12-AC1710510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Automatic Film Coater Doctor Blade">
            <a:extLst>
              <a:ext uri="{FF2B5EF4-FFF2-40B4-BE49-F238E27FC236}">
                <a16:creationId xmlns:a16="http://schemas.microsoft.com/office/drawing/2014/main" id="{68C6D643-8C58-B452-4BEC-1BD7869C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2812698"/>
            <a:ext cx="6684925" cy="37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2475" y="592455"/>
            <a:ext cx="5059204" cy="632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 Hoạch Thực Hiện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1547217"/>
            <a:ext cx="1075015" cy="12900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9912" y="1762125"/>
            <a:ext cx="252960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Ý tưởng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149912" y="2207300"/>
            <a:ext cx="6241613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Lên ý tưởng ban đầu cho máy tráng phủ.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837259"/>
            <a:ext cx="1075015" cy="129004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9912" y="3052167"/>
            <a:ext cx="252960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Thiết kế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149912" y="3497342"/>
            <a:ext cx="6241613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Thiết kế chi tiết các bộ phận của máy.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4127302"/>
            <a:ext cx="1075015" cy="129004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9912" y="4342209"/>
            <a:ext cx="252960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Mua sắm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149912" y="4787384"/>
            <a:ext cx="6241613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Mua vật tư và linh kiện cần thiết.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5" y="5417344"/>
            <a:ext cx="1075015" cy="129004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49912" y="5632252"/>
            <a:ext cx="252960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Triển khai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2149912" y="6077426"/>
            <a:ext cx="6241613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Triển khai lắp ráp và gia công máy.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752475" y="6949202"/>
            <a:ext cx="7639050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Quá trình thực hiện dự án bao gồm nhiều giai đoạn quan trọng, từ lập kế hoạch đến thực hiện.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7509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Quá Trình Làm Việc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977396"/>
            <a:ext cx="313967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Công việc đã hoàn thành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5686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Lên ý tưởng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0353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Thiết kế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0211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Mua đồ dùng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96883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Triển khai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4355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Lắp đặt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29773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Công nghệ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14761" y="35686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Sử dụng công nghệ IOT để điều khiển máy từ xa.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416706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Công cụ: Arduino, ESP.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617148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Các công việc đã hoàn thành bao gồm lên ý tưởng, thiết kế, mua đồ dùng, triển khai và lắp đặt.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887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Kết Quả Đạt Được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51760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8910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Thành quả cụ thể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386614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Đã code thành công điều khiển bằng IOT.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4248269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563439" y="44875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Điểm nổi bật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63439" y="4983123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Tích hợp IOT trong máy tráng phủ, điều khiển từ xa.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6324124" y="587466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Kết quả đạt được bao gồm việc code thành công điều khiển máy bằng IOT, giúp tích hợp công nghệ hiện đại vào máy tráng phủ.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CEDE-33F8-B68C-A220-E48B54F5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26F92FB-D560-CD85-4DBE-8C364701A969}"/>
              </a:ext>
            </a:extLst>
          </p:cNvPr>
          <p:cNvSpPr/>
          <p:nvPr/>
        </p:nvSpPr>
        <p:spPr>
          <a:xfrm>
            <a:off x="774113" y="69277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Kết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Quả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Đạt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Được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0073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15966"/>
            <a:ext cx="564141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Khó Khăn &amp; Giải Pháp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078956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39166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Thách thức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4412218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Khó khăn trong triển khai và gia công máy.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7827" y="3078956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37827" y="39166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Giải pháp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37827" y="4412218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Trau chuốt trong thiết kế, kỹ lưỡng hơn.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6324124" y="544746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Trong quá trình thực hiện, gặp khó khăn trong triển khai và gia công máy. Giải pháp là trau chuốt hơn trong thiết kế.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5887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Đề Xuất &amp; Kế Hoạch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651760"/>
            <a:ext cx="30480" cy="2953702"/>
          </a:xfrm>
          <a:prstGeom prst="roundRect">
            <a:avLst>
              <a:gd name="adj" fmla="val 117806"/>
            </a:avLst>
          </a:prstGeom>
          <a:solidFill>
            <a:srgbClr val="4A6B6A"/>
          </a:solidFill>
          <a:ln/>
        </p:spPr>
      </p:sp>
      <p:sp>
        <p:nvSpPr>
          <p:cNvPr id="5" name="Shape 2"/>
          <p:cNvSpPr/>
          <p:nvPr/>
        </p:nvSpPr>
        <p:spPr>
          <a:xfrm>
            <a:off x="6921877" y="317492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A6B6A"/>
          </a:solidFill>
          <a:ln/>
        </p:spPr>
      </p:sp>
      <p:sp>
        <p:nvSpPr>
          <p:cNvPr id="6" name="Shape 3"/>
          <p:cNvSpPr/>
          <p:nvPr/>
        </p:nvSpPr>
        <p:spPr>
          <a:xfrm>
            <a:off x="6413837" y="292096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7" name="Text 4"/>
          <p:cNvSpPr/>
          <p:nvPr/>
        </p:nvSpPr>
        <p:spPr>
          <a:xfrm>
            <a:off x="6623268" y="3021211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8910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Cải tiến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99690" y="3386614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Phát triển thêm tính năng cho máy, nâng cấp.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921877" y="477143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A6B6A"/>
          </a:solidFill>
          <a:ln/>
        </p:spPr>
      </p:sp>
      <p:sp>
        <p:nvSpPr>
          <p:cNvPr id="11" name="Shape 8"/>
          <p:cNvSpPr/>
          <p:nvPr/>
        </p:nvSpPr>
        <p:spPr>
          <a:xfrm>
            <a:off x="6413837" y="451746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9"/>
          <p:cNvSpPr/>
          <p:nvPr/>
        </p:nvSpPr>
        <p:spPr>
          <a:xfrm>
            <a:off x="6592431" y="4617720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999690" y="44875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 hoạch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999690" y="4983123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Viết khóa luận tốt nghiệp, hoàn thành dự án.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6324124" y="587466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Đề xuất cải tiến bao gồm phát triển thêm tính năng cho máy. Kế hoạch tiếp theo là viết khóa luận và hoàn thành dự án.</a:t>
            </a:r>
            <a:endParaRPr lang="en-US" sz="1850" dirty="0"/>
          </a:p>
        </p:txBody>
      </p:sp>
      <p:pic>
        <p:nvPicPr>
          <p:cNvPr id="1028" name="Picture 4" descr="How to get your own book published: a step by step guide | Money | The  Guardian">
            <a:extLst>
              <a:ext uri="{FF2B5EF4-FFF2-40B4-BE49-F238E27FC236}">
                <a16:creationId xmlns:a16="http://schemas.microsoft.com/office/drawing/2014/main" id="{0024C16F-0A8F-0EDE-599F-5A91A49B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431" y="15716"/>
            <a:ext cx="6583591" cy="82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82710" y="14256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Kết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Luận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554135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2589847" y="4986679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Cảm ơn tất cả mọi người đã đồng hành và hỗ trợ trong suốt quá trình thực hiện dự án.</a:t>
            </a:r>
            <a:endParaRPr lang="en-US" sz="1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C5060-915A-5FFC-07F4-4937A28CD91E}"/>
              </a:ext>
            </a:extLst>
          </p:cNvPr>
          <p:cNvSpPr txBox="1"/>
          <p:nvPr/>
        </p:nvSpPr>
        <p:spPr>
          <a:xfrm>
            <a:off x="2456954" y="2603960"/>
            <a:ext cx="7315200" cy="82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Đã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hoàn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thành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chức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năng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cơ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bản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và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xây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dựng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khung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mẫu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cho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máy</a:t>
            </a:r>
            <a:r>
              <a:rPr lang="en-US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dirty="0" err="1">
                <a:solidFill>
                  <a:srgbClr val="F9EEE7"/>
                </a:solidFill>
                <a:latin typeface="Quattrocento" pitchFamily="34" charset="0"/>
              </a:rPr>
              <a:t>bladecoating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FC866-E952-4A03-2BCC-6283F428C32B}"/>
              </a:ext>
            </a:extLst>
          </p:cNvPr>
          <p:cNvSpPr txBox="1"/>
          <p:nvPr/>
        </p:nvSpPr>
        <p:spPr>
          <a:xfrm>
            <a:off x="2456954" y="3715223"/>
            <a:ext cx="7315200" cy="82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Tiếp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tục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phát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triển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phần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mềm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,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bổ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sung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các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tính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năng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cần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thiết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và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đòng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gói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sản</a:t>
            </a: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r>
              <a:rPr lang="en-US" sz="1800" dirty="0" err="1">
                <a:solidFill>
                  <a:srgbClr val="F9EEE7"/>
                </a:solidFill>
                <a:latin typeface="Quattrocento" pitchFamily="34" charset="0"/>
              </a:rPr>
              <a:t>phẩm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498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Cheese SPT</cp:lastModifiedBy>
  <cp:revision>3</cp:revision>
  <dcterms:created xsi:type="dcterms:W3CDTF">2025-02-12T02:28:30Z</dcterms:created>
  <dcterms:modified xsi:type="dcterms:W3CDTF">2025-02-17T08:35:25Z</dcterms:modified>
</cp:coreProperties>
</file>