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85" r:id="rId4"/>
    <p:sldId id="268" r:id="rId5"/>
    <p:sldId id="272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CsI</a:t>
            </a:r>
            <a:r>
              <a:rPr lang="en-US" sz="6000"/>
              <a:t> 223 </a:t>
            </a:r>
            <a:r>
              <a:rPr lang="en-US" sz="6000" dirty="0"/>
              <a:t>: Database 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LAB-1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3" y="264065"/>
            <a:ext cx="9569002" cy="57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5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86" y="265990"/>
            <a:ext cx="9659155" cy="59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9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244699"/>
            <a:ext cx="10328855" cy="58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7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4" y="112872"/>
            <a:ext cx="10006884" cy="629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2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13" y="489396"/>
            <a:ext cx="9606910" cy="53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3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0" y="515155"/>
            <a:ext cx="9028090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9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5161" y="540913"/>
            <a:ext cx="105864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600" dirty="0">
                <a:solidFill>
                  <a:srgbClr val="675E47"/>
                </a:solidFill>
                <a:latin typeface="Cambria" panose="02040503050406030204" pitchFamily="18" charset="0"/>
              </a:rPr>
              <a:t>ALTER TABLE Statement</a:t>
            </a:r>
          </a:p>
          <a:p>
            <a:r>
              <a:rPr lang="en-SG" sz="3600" dirty="0">
                <a:solidFill>
                  <a:srgbClr val="AAA67C"/>
                </a:solidFill>
                <a:latin typeface="Arial" panose="020B0604020202020204" pitchFamily="34" charset="0"/>
              </a:rPr>
              <a:t>•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Add a column named “</a:t>
            </a:r>
            <a:r>
              <a:rPr lang="en-SG" sz="3600" dirty="0">
                <a:solidFill>
                  <a:srgbClr val="FF0000"/>
                </a:solidFill>
                <a:latin typeface="Calibri" panose="020F0502020204030204" pitchFamily="34" charset="0"/>
              </a:rPr>
              <a:t>Age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" in the "</a:t>
            </a:r>
            <a:r>
              <a:rPr lang="en-SG" sz="3600" dirty="0">
                <a:solidFill>
                  <a:srgbClr val="FF0000"/>
                </a:solidFill>
                <a:latin typeface="Calibri" panose="020F0502020204030204" pitchFamily="34" charset="0"/>
              </a:rPr>
              <a:t>Persons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" table</a:t>
            </a:r>
          </a:p>
          <a:p>
            <a:r>
              <a:rPr lang="en-SG" sz="3600" dirty="0">
                <a:solidFill>
                  <a:srgbClr val="AAA67C"/>
                </a:solidFill>
                <a:latin typeface="Arial" panose="020B0604020202020204" pitchFamily="34" charset="0"/>
              </a:rPr>
              <a:t>•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Change the data type “</a:t>
            </a:r>
            <a:r>
              <a:rPr lang="en-SG" sz="36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” of the column named “</a:t>
            </a:r>
            <a:r>
              <a:rPr lang="en-SG" sz="3600" dirty="0">
                <a:solidFill>
                  <a:srgbClr val="FF0000"/>
                </a:solidFill>
                <a:latin typeface="Calibri" panose="020F0502020204030204" pitchFamily="34" charset="0"/>
              </a:rPr>
              <a:t>age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" in the "Persons" table.</a:t>
            </a:r>
          </a:p>
          <a:p>
            <a:r>
              <a:rPr lang="en-SG" sz="3600" dirty="0">
                <a:solidFill>
                  <a:srgbClr val="AAA67C"/>
                </a:solidFill>
                <a:latin typeface="Arial" panose="020B0604020202020204" pitchFamily="34" charset="0"/>
              </a:rPr>
              <a:t>•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we want to delete the column named “</a:t>
            </a:r>
            <a:r>
              <a:rPr lang="en-SG" sz="3600" dirty="0">
                <a:solidFill>
                  <a:srgbClr val="FF0000"/>
                </a:solidFill>
                <a:latin typeface="Calibri" panose="020F0502020204030204" pitchFamily="34" charset="0"/>
              </a:rPr>
              <a:t>Age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" in the</a:t>
            </a:r>
          </a:p>
          <a:p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"</a:t>
            </a:r>
            <a:r>
              <a:rPr lang="en-SG" sz="3600" dirty="0">
                <a:solidFill>
                  <a:srgbClr val="FF0000"/>
                </a:solidFill>
                <a:latin typeface="Calibri" panose="020F0502020204030204" pitchFamily="34" charset="0"/>
              </a:rPr>
              <a:t>Persons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" table.</a:t>
            </a:r>
          </a:p>
          <a:p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128679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2" y="110170"/>
            <a:ext cx="9440214" cy="61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8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54" y="321972"/>
            <a:ext cx="10184649" cy="57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9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16130"/>
            <a:ext cx="9330811" cy="60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1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53" y="631064"/>
            <a:ext cx="10834916" cy="55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23" y="373488"/>
            <a:ext cx="9633418" cy="61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5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67425"/>
            <a:ext cx="9576583" cy="61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1" y="334851"/>
            <a:ext cx="9401578" cy="53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7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31" y="425003"/>
            <a:ext cx="9668252" cy="579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2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8" y="358"/>
            <a:ext cx="9247030" cy="628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4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8902" y="716495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CREATE TABLE Persons</a:t>
            </a:r>
            <a:br>
              <a:rPr lang="en-SG" sz="3200" dirty="0"/>
            </a:b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SG" sz="3200" dirty="0"/>
            </a:br>
            <a:r>
              <a:rPr lang="en-SG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SG" sz="3200" dirty="0"/>
            </a:br>
            <a:r>
              <a:rPr lang="en-SG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br>
              <a:rPr lang="en-SG" sz="3200" dirty="0"/>
            </a:br>
            <a:r>
              <a:rPr lang="en-SG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br>
              <a:rPr lang="en-SG" sz="3200" dirty="0"/>
            </a:b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Address varchar(255),</a:t>
            </a:r>
            <a:br>
              <a:rPr lang="en-SG" sz="3200" dirty="0"/>
            </a:b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City varchar(255)</a:t>
            </a:r>
            <a:br>
              <a:rPr lang="en-SG" sz="3200" dirty="0"/>
            </a:b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94963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31" y="412124"/>
            <a:ext cx="9228448" cy="55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968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262</TotalTime>
  <Words>98</Words>
  <Application>Microsoft Office PowerPoint</Application>
  <PresentationFormat>Widescreen</PresentationFormat>
  <Paragraphs>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Consolas</vt:lpstr>
      <vt:lpstr>Franklin Gothic Book</vt:lpstr>
      <vt:lpstr>Crop</vt:lpstr>
      <vt:lpstr>CsI 223 :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Towhid robin</cp:lastModifiedBy>
  <cp:revision>22</cp:revision>
  <dcterms:created xsi:type="dcterms:W3CDTF">2016-11-12T14:51:57Z</dcterms:created>
  <dcterms:modified xsi:type="dcterms:W3CDTF">2022-01-10T05:57:23Z</dcterms:modified>
</cp:coreProperties>
</file>