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5" r:id="rId22"/>
    <p:sldId id="317" r:id="rId23"/>
    <p:sldId id="314" r:id="rId24"/>
    <p:sldId id="316" r:id="rId25"/>
    <p:sldId id="319" r:id="rId26"/>
    <p:sldId id="31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CsI</a:t>
            </a:r>
            <a:r>
              <a:rPr lang="en-US" sz="6000" dirty="0"/>
              <a:t> 224 : </a:t>
            </a:r>
            <a:r>
              <a:rPr lang="en-US" sz="6000" dirty="0" err="1"/>
              <a:t>Dbms</a:t>
            </a:r>
            <a:r>
              <a:rPr lang="en-US" sz="6000" dirty="0"/>
              <a:t> Sessional</a:t>
            </a:r>
            <a:br>
              <a:rPr lang="en-US" sz="6000" dirty="0"/>
            </a:br>
            <a:r>
              <a:rPr lang="en-US" sz="6000" dirty="0"/>
              <a:t>LAB-2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0" y="408516"/>
            <a:ext cx="8448540" cy="5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308294"/>
            <a:ext cx="9749307" cy="61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2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4513" y="1218771"/>
            <a:ext cx="8040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int PRIMARY KEY,</a:t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 NOT NULL,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FirstName varchar(255),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903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77" y="850005"/>
            <a:ext cx="9669003" cy="49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769" y="632679"/>
            <a:ext cx="99167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NOT NULL,</a:t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 NOT NULL,</a:t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varchar(255),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CONSTRAINT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pk_PersonID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PRIMARY KEY(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P_Id,LastName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2777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204508"/>
            <a:ext cx="9118242" cy="58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9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8" y="771525"/>
            <a:ext cx="7794267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481320"/>
            <a:ext cx="9697791" cy="56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321973"/>
            <a:ext cx="9350061" cy="57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7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1" y="296951"/>
            <a:ext cx="10200068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6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3" y="203079"/>
            <a:ext cx="9234152" cy="62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87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1" y="300698"/>
            <a:ext cx="9053848" cy="60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70" y="218943"/>
            <a:ext cx="10180631" cy="55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9" y="399245"/>
            <a:ext cx="10837386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2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347730"/>
            <a:ext cx="8680360" cy="573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1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3" y="115910"/>
            <a:ext cx="11237027" cy="59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80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6D04-C07C-446B-B8F1-C129E1B32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755650"/>
            <a:ext cx="9601200" cy="17653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df_City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Sandnes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FOR City;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0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81" y="594641"/>
            <a:ext cx="6267249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81" y="1589199"/>
            <a:ext cx="8763000" cy="43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5" y="189401"/>
            <a:ext cx="9105364" cy="63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103031"/>
            <a:ext cx="9362941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068" y="772732"/>
            <a:ext cx="808793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Verdana" panose="020B0604030504040204" pitchFamily="34" charset="0"/>
              </a:rPr>
              <a:t>The following SQL enforces the "</a:t>
            </a:r>
            <a:r>
              <a:rPr lang="en-SG" sz="1600" dirty="0" err="1">
                <a:latin typeface="Verdana" panose="020B0604030504040204" pitchFamily="34" charset="0"/>
              </a:rPr>
              <a:t>P_Id</a:t>
            </a:r>
            <a:r>
              <a:rPr lang="en-SG" sz="1600" dirty="0">
                <a:latin typeface="Verdana" panose="020B0604030504040204" pitchFamily="34" charset="0"/>
              </a:rPr>
              <a:t>" column and the "</a:t>
            </a:r>
            <a:r>
              <a:rPr lang="en-SG" sz="1600" dirty="0" err="1">
                <a:latin typeface="Verdana" panose="020B0604030504040204" pitchFamily="34" charset="0"/>
              </a:rPr>
              <a:t>LastName</a:t>
            </a:r>
            <a:r>
              <a:rPr lang="en-SG" sz="1600" dirty="0">
                <a:latin typeface="Verdana" panose="020B0604030504040204" pitchFamily="34" charset="0"/>
              </a:rPr>
              <a:t>" column to not accept NULL values:</a:t>
            </a:r>
          </a:p>
          <a:p>
            <a:br>
              <a:rPr lang="en-SG" dirty="0">
                <a:latin typeface="Courier New" panose="02070309020205020404" pitchFamily="49" charset="0"/>
              </a:rPr>
            </a:br>
            <a:br>
              <a:rPr lang="en-SG" dirty="0">
                <a:latin typeface="Courier New" panose="02070309020205020404" pitchFamily="49" charset="0"/>
              </a:rPr>
            </a:br>
            <a:br>
              <a:rPr lang="en-SG" dirty="0">
                <a:latin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</a:rPr>
              <a:t>CREATE TABLE Persons</a:t>
            </a:r>
          </a:p>
          <a:p>
            <a:r>
              <a:rPr lang="en-SG" dirty="0">
                <a:latin typeface="Courier New" panose="02070309020205020404" pitchFamily="49" charset="0"/>
              </a:rPr>
              <a:t>(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P_Id</a:t>
            </a:r>
            <a:r>
              <a:rPr lang="en-SG" dirty="0">
                <a:latin typeface="Courier New" panose="02070309020205020404" pitchFamily="49" charset="0"/>
              </a:rPr>
              <a:t> </a:t>
            </a:r>
            <a:r>
              <a:rPr lang="en-SG" dirty="0" err="1">
                <a:latin typeface="Courier New" panose="02070309020205020404" pitchFamily="49" charset="0"/>
              </a:rPr>
              <a:t>int</a:t>
            </a:r>
            <a:r>
              <a:rPr lang="en-SG" dirty="0">
                <a:latin typeface="Courier New" panose="02070309020205020404" pitchFamily="49" charset="0"/>
              </a:rPr>
              <a:t> NOT NULL,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LastName</a:t>
            </a:r>
            <a:r>
              <a:rPr lang="en-SG" dirty="0">
                <a:latin typeface="Courier New" panose="02070309020205020404" pitchFamily="49" charset="0"/>
              </a:rPr>
              <a:t> varchar(255) NOT NULL,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FirstName</a:t>
            </a:r>
            <a:r>
              <a:rPr lang="en-SG" dirty="0">
                <a:latin typeface="Courier New" panose="02070309020205020404" pitchFamily="49" charset="0"/>
              </a:rPr>
              <a:t> varchar(255),</a:t>
            </a:r>
          </a:p>
          <a:p>
            <a:r>
              <a:rPr lang="en-SG" dirty="0">
                <a:latin typeface="Courier New" panose="02070309020205020404" pitchFamily="49" charset="0"/>
              </a:rPr>
              <a:t>Address varchar(255),</a:t>
            </a:r>
          </a:p>
          <a:p>
            <a:r>
              <a:rPr lang="en-SG" dirty="0">
                <a:latin typeface="Courier New" panose="02070309020205020404" pitchFamily="49" charset="0"/>
              </a:rPr>
              <a:t>City varchar(255)</a:t>
            </a:r>
          </a:p>
          <a:p>
            <a:r>
              <a:rPr lang="en-SG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89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0" y="354685"/>
            <a:ext cx="9504609" cy="6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09" y="0"/>
            <a:ext cx="9195516" cy="67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7696" y="845284"/>
            <a:ext cx="70490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latin typeface="Courier New" panose="02070309020205020404" pitchFamily="49" charset="0"/>
              </a:rPr>
              <a:t>CREATE TABLE Persons</a:t>
            </a:r>
          </a:p>
          <a:p>
            <a:r>
              <a:rPr lang="en-SG" sz="2800" dirty="0">
                <a:latin typeface="Courier New" panose="02070309020205020404" pitchFamily="49" charset="0"/>
              </a:rPr>
              <a:t>(</a:t>
            </a:r>
          </a:p>
          <a:p>
            <a:r>
              <a:rPr lang="en-SG" sz="2800" dirty="0" err="1">
                <a:latin typeface="Courier New" panose="02070309020205020404" pitchFamily="49" charset="0"/>
              </a:rPr>
              <a:t>P_Id</a:t>
            </a:r>
            <a:r>
              <a:rPr lang="en-SG" sz="2800" dirty="0">
                <a:latin typeface="Courier New" panose="02070309020205020404" pitchFamily="49" charset="0"/>
              </a:rPr>
              <a:t> </a:t>
            </a:r>
            <a:r>
              <a:rPr lang="en-SG" sz="2800" dirty="0" err="1">
                <a:latin typeface="Courier New" panose="02070309020205020404" pitchFamily="49" charset="0"/>
              </a:rPr>
              <a:t>int</a:t>
            </a:r>
            <a:r>
              <a:rPr lang="en-SG" sz="2800" dirty="0">
                <a:latin typeface="Courier New" panose="02070309020205020404" pitchFamily="49" charset="0"/>
              </a:rPr>
              <a:t> NOT NULL UNIQUE,</a:t>
            </a:r>
          </a:p>
          <a:p>
            <a:r>
              <a:rPr lang="en-SG" sz="2800" dirty="0" err="1">
                <a:latin typeface="Courier New" panose="02070309020205020404" pitchFamily="49" charset="0"/>
              </a:rPr>
              <a:t>LastName</a:t>
            </a:r>
            <a:r>
              <a:rPr lang="en-SG" sz="2800" dirty="0">
                <a:latin typeface="Courier New" panose="02070309020205020404" pitchFamily="49" charset="0"/>
              </a:rPr>
              <a:t> varchar(255) NOT NULL,</a:t>
            </a:r>
          </a:p>
          <a:p>
            <a:r>
              <a:rPr lang="en-SG" sz="2800" dirty="0" err="1">
                <a:latin typeface="Courier New" panose="02070309020205020404" pitchFamily="49" charset="0"/>
              </a:rPr>
              <a:t>FirstName</a:t>
            </a:r>
            <a:r>
              <a:rPr lang="en-SG" sz="2800" dirty="0">
                <a:latin typeface="Courier New" panose="02070309020205020404" pitchFamily="49" charset="0"/>
              </a:rPr>
              <a:t> varchar(255),</a:t>
            </a:r>
          </a:p>
          <a:p>
            <a:r>
              <a:rPr lang="en-SG" sz="2800" dirty="0">
                <a:latin typeface="Courier New" panose="02070309020205020404" pitchFamily="49" charset="0"/>
              </a:rPr>
              <a:t>Address varchar(255),</a:t>
            </a:r>
          </a:p>
          <a:p>
            <a:r>
              <a:rPr lang="en-SG" sz="2800" dirty="0">
                <a:latin typeface="Courier New" panose="02070309020205020404" pitchFamily="49" charset="0"/>
              </a:rPr>
              <a:t>City varchar(255)</a:t>
            </a:r>
          </a:p>
          <a:p>
            <a:r>
              <a:rPr lang="en-SG" sz="2800" dirty="0">
                <a:latin typeface="Courier New" panose="020703090202050204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0106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84" y="321971"/>
            <a:ext cx="10608747" cy="48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94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556</TotalTime>
  <Words>218</Words>
  <Application>Microsoft Office PowerPoint</Application>
  <PresentationFormat>Widescreen</PresentationFormat>
  <Paragraphs>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Consolas</vt:lpstr>
      <vt:lpstr>Courier New</vt:lpstr>
      <vt:lpstr>Franklin Gothic Book</vt:lpstr>
      <vt:lpstr>Verdana</vt:lpstr>
      <vt:lpstr>Crop</vt:lpstr>
      <vt:lpstr>CsI 224 : Dbms Sessional LAB-2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Towhid robin</cp:lastModifiedBy>
  <cp:revision>45</cp:revision>
  <dcterms:created xsi:type="dcterms:W3CDTF">2016-11-12T14:51:57Z</dcterms:created>
  <dcterms:modified xsi:type="dcterms:W3CDTF">2022-01-24T08:55:50Z</dcterms:modified>
</cp:coreProperties>
</file>