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3" r:id="rId13"/>
    <p:sldId id="289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1704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CsI</a:t>
            </a:r>
            <a:r>
              <a:rPr lang="en-US" sz="6000" dirty="0"/>
              <a:t> 224 : </a:t>
            </a:r>
            <a:r>
              <a:rPr lang="en-US" sz="6000" dirty="0" err="1"/>
              <a:t>Dbms</a:t>
            </a:r>
            <a:r>
              <a:rPr lang="en-US" sz="6000" dirty="0"/>
              <a:t>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9" y="476518"/>
            <a:ext cx="9569002" cy="54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73488"/>
            <a:ext cx="10054443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8" y="633412"/>
            <a:ext cx="10483402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6" y="592428"/>
            <a:ext cx="9865216" cy="48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46" y="386366"/>
            <a:ext cx="10395267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7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85" y="450761"/>
            <a:ext cx="9723549" cy="58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4" y="450760"/>
            <a:ext cx="10639483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7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64" y="373487"/>
            <a:ext cx="10128543" cy="52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9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29" y="412124"/>
            <a:ext cx="102853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4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7" y="502276"/>
            <a:ext cx="9700933" cy="57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2" y="309094"/>
            <a:ext cx="9517488" cy="59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7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75" y="566671"/>
            <a:ext cx="10379653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95" y="391531"/>
            <a:ext cx="9320347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8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" y="412124"/>
            <a:ext cx="10607811" cy="56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7" y="334852"/>
            <a:ext cx="10432453" cy="57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0" y="592428"/>
            <a:ext cx="9994006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59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04" y="347729"/>
            <a:ext cx="10193029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01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425003"/>
            <a:ext cx="10362597" cy="53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2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42" y="656824"/>
            <a:ext cx="10659884" cy="54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00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850006"/>
            <a:ext cx="9491730" cy="47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3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193184"/>
            <a:ext cx="9401578" cy="61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1" y="169682"/>
            <a:ext cx="10426045" cy="6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3" y="231820"/>
            <a:ext cx="9813700" cy="6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3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7" y="631065"/>
            <a:ext cx="10380372" cy="5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42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5" y="759854"/>
            <a:ext cx="9684913" cy="48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following table.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38541"/>
              </p:ext>
            </p:extLst>
          </p:nvPr>
        </p:nvGraphicFramePr>
        <p:xfrm>
          <a:off x="1371600" y="2286000"/>
          <a:ext cx="5402686" cy="279056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5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321">
                <a:tc>
                  <a:txBody>
                    <a:bodyPr/>
                    <a:lstStyle/>
                    <a:p>
                      <a:r>
                        <a:rPr lang="en-US" dirty="0"/>
                        <a:t>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04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Rayhan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82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659" y="521595"/>
            <a:ext cx="9601200" cy="3581400"/>
          </a:xfrm>
        </p:spPr>
        <p:txBody>
          <a:bodyPr/>
          <a:lstStyle/>
          <a:p>
            <a:r>
              <a:rPr lang="en-US" dirty="0"/>
              <a:t>Update the salary of the employee whose id is 1.</a:t>
            </a:r>
          </a:p>
          <a:p>
            <a:r>
              <a:rPr lang="en-US" dirty="0"/>
              <a:t>Find the  top 3 name of the employee according to their salary. ( high to low).</a:t>
            </a:r>
          </a:p>
          <a:p>
            <a:r>
              <a:rPr lang="en-US" dirty="0"/>
              <a:t>Find age of the employees whose salary is between 50K – 100K.</a:t>
            </a:r>
          </a:p>
          <a:p>
            <a:r>
              <a:rPr lang="en-US" dirty="0"/>
              <a:t>Find the id of the employee who is either from sales or account department and earn more than 25k.</a:t>
            </a:r>
          </a:p>
          <a:p>
            <a:r>
              <a:rPr lang="en-US" dirty="0"/>
              <a:t>Search the name of the employee whose name end with ‘m’.</a:t>
            </a:r>
          </a:p>
          <a:p>
            <a:r>
              <a:rPr lang="en-US" dirty="0"/>
              <a:t> Find all the id with  6 digit salary.</a:t>
            </a:r>
          </a:p>
          <a:p>
            <a:r>
              <a:rPr lang="en-US" dirty="0"/>
              <a:t>List the name of the employee from account , sales, or </a:t>
            </a:r>
            <a:r>
              <a:rPr lang="en-US" dirty="0" err="1"/>
              <a:t>hr</a:t>
            </a:r>
            <a:r>
              <a:rPr lang="en-US" dirty="0"/>
              <a:t>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494025"/>
            <a:ext cx="9878096" cy="58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9" y="255499"/>
            <a:ext cx="8809148" cy="59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5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0" y="489397"/>
            <a:ext cx="9787944" cy="61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18941"/>
            <a:ext cx="9602877" cy="61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4" y="231821"/>
            <a:ext cx="10219452" cy="6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7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347730"/>
            <a:ext cx="10328856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27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358</TotalTime>
  <Words>147</Words>
  <Application>Microsoft Office PowerPoint</Application>
  <PresentationFormat>Widescreen</PresentationFormat>
  <Paragraphs>44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Franklin Gothic Book</vt:lpstr>
      <vt:lpstr>Crop</vt:lpstr>
      <vt:lpstr>CsI 224 : Dbms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the following table.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 robin</cp:lastModifiedBy>
  <cp:revision>25</cp:revision>
  <dcterms:created xsi:type="dcterms:W3CDTF">2016-11-12T14:51:57Z</dcterms:created>
  <dcterms:modified xsi:type="dcterms:W3CDTF">2022-01-24T09:09:44Z</dcterms:modified>
</cp:coreProperties>
</file>