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5" r:id="rId10"/>
    <p:sldId id="287" r:id="rId11"/>
    <p:sldId id="288" r:id="rId12"/>
    <p:sldId id="289" r:id="rId13"/>
    <p:sldId id="290" r:id="rId14"/>
    <p:sldId id="291" r:id="rId15"/>
    <p:sldId id="299" r:id="rId16"/>
    <p:sldId id="300" r:id="rId17"/>
    <p:sldId id="30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2" r:id="rId26"/>
    <p:sldId id="303" r:id="rId27"/>
    <p:sldId id="304" r:id="rId28"/>
    <p:sldId id="30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CsI</a:t>
            </a:r>
            <a:r>
              <a:rPr lang="en-US" sz="6000" dirty="0"/>
              <a:t> 224: DBMS Sessional</a:t>
            </a:r>
            <a:endParaRPr lang="en-S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LAB-4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2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25" y="97128"/>
            <a:ext cx="9942490" cy="419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25" y="4399343"/>
            <a:ext cx="994249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82" y="1043190"/>
            <a:ext cx="9955369" cy="39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2" y="244699"/>
            <a:ext cx="9092485" cy="62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5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1" y="0"/>
            <a:ext cx="1080398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4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" y="157182"/>
            <a:ext cx="11352627" cy="63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4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70" y="289864"/>
            <a:ext cx="9478851" cy="578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88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159" y="244699"/>
            <a:ext cx="10317190" cy="58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58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014" y="193183"/>
            <a:ext cx="9732848" cy="600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90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89" y="283335"/>
            <a:ext cx="9665727" cy="55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9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51" y="669701"/>
            <a:ext cx="10401837" cy="50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9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0" y="307562"/>
            <a:ext cx="9337183" cy="61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59" y="360609"/>
            <a:ext cx="9195516" cy="58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502277"/>
            <a:ext cx="8809149" cy="54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651724"/>
              </p:ext>
            </p:extLst>
          </p:nvPr>
        </p:nvGraphicFramePr>
        <p:xfrm>
          <a:off x="1152659" y="804929"/>
          <a:ext cx="9601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982992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21" y="2253802"/>
            <a:ext cx="10014062" cy="15101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07" y="4067141"/>
            <a:ext cx="10019676" cy="142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7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0" y="334852"/>
            <a:ext cx="10148552" cy="550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1" y="283335"/>
            <a:ext cx="10779617" cy="548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5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69" y="223770"/>
            <a:ext cx="9601200" cy="14859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8569" y="1719329"/>
            <a:ext cx="9601200" cy="4462530"/>
          </a:xfrm>
        </p:spPr>
        <p:txBody>
          <a:bodyPr>
            <a:normAutofit/>
          </a:bodyPr>
          <a:lstStyle/>
          <a:p>
            <a:r>
              <a:rPr lang="en-US" dirty="0"/>
              <a:t>Find the total number of customers from order table.</a:t>
            </a:r>
          </a:p>
          <a:p>
            <a:r>
              <a:rPr lang="en-US" dirty="0"/>
              <a:t>Find the average order amount by each customer.</a:t>
            </a:r>
          </a:p>
          <a:p>
            <a:r>
              <a:rPr lang="en-US" dirty="0"/>
              <a:t>Find the name of the customer whose average order amount is higher  than 1000.</a:t>
            </a:r>
          </a:p>
          <a:p>
            <a:r>
              <a:rPr lang="en-US" dirty="0"/>
              <a:t>Find the number of orders by each customer.</a:t>
            </a:r>
          </a:p>
          <a:p>
            <a:r>
              <a:rPr lang="en-US" dirty="0"/>
              <a:t>Find the number of order by each customer from highest to lowest.</a:t>
            </a:r>
          </a:p>
          <a:p>
            <a:r>
              <a:rPr lang="en-US" dirty="0"/>
              <a:t>Find the name of the customer with lowest number of order,</a:t>
            </a:r>
          </a:p>
          <a:p>
            <a:r>
              <a:rPr lang="en-US" dirty="0"/>
              <a:t>Find the </a:t>
            </a:r>
            <a:r>
              <a:rPr lang="en-US" dirty="0" err="1"/>
              <a:t>order_date</a:t>
            </a:r>
            <a:r>
              <a:rPr lang="en-US" dirty="0"/>
              <a:t>  of the customers who order  at least  two items.</a:t>
            </a:r>
          </a:p>
          <a:p>
            <a:r>
              <a:rPr lang="en-US" dirty="0"/>
              <a:t>Find the name of the customers who orders </a:t>
            </a:r>
            <a:r>
              <a:rPr lang="en-US" dirty="0" err="1"/>
              <a:t>avg</a:t>
            </a:r>
            <a:r>
              <a:rPr lang="en-US" dirty="0"/>
              <a:t> order is greater than 1000 and name starts  with ‘H’.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35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71" y="296214"/>
            <a:ext cx="11264029" cy="539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485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09" y="753035"/>
            <a:ext cx="9105363" cy="295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957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25" y="262865"/>
            <a:ext cx="10431888" cy="60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72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4" y="244699"/>
            <a:ext cx="9478850" cy="60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43" y="616845"/>
            <a:ext cx="9363009" cy="355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6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4" y="476518"/>
            <a:ext cx="9556123" cy="51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4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97" y="463639"/>
            <a:ext cx="10148552" cy="55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3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86" y="86467"/>
            <a:ext cx="9234151" cy="66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9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2" y="270455"/>
            <a:ext cx="9401577" cy="60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9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4" y="502276"/>
            <a:ext cx="9040968" cy="57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139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818</TotalTime>
  <Words>129</Words>
  <Application>Microsoft Office PowerPoint</Application>
  <PresentationFormat>Widescreen</PresentationFormat>
  <Paragraphs>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Franklin Gothic Book</vt:lpstr>
      <vt:lpstr>Crop</vt:lpstr>
      <vt:lpstr>CsI 224: DBMS Sessional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3104 : Database Sessional</dc:title>
  <dc:creator>Towhidul Islam</dc:creator>
  <cp:lastModifiedBy>Towhid robin</cp:lastModifiedBy>
  <cp:revision>64</cp:revision>
  <dcterms:created xsi:type="dcterms:W3CDTF">2016-11-12T14:51:57Z</dcterms:created>
  <dcterms:modified xsi:type="dcterms:W3CDTF">2022-03-07T08:47:11Z</dcterms:modified>
</cp:coreProperties>
</file>