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8" r:id="rId3"/>
    <p:sldId id="29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04" r:id="rId14"/>
    <p:sldId id="296" r:id="rId15"/>
    <p:sldId id="297" r:id="rId16"/>
    <p:sldId id="288" r:id="rId17"/>
    <p:sldId id="289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CsI</a:t>
            </a:r>
            <a:r>
              <a:rPr lang="en-US" sz="6000" dirty="0"/>
              <a:t> 224 : Database Sessional</a:t>
            </a:r>
            <a:br>
              <a:rPr lang="en-US" sz="6000" dirty="0"/>
            </a:br>
            <a:r>
              <a:rPr lang="en-US" sz="6000" dirty="0"/>
              <a:t>Lab-5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5" y="383916"/>
            <a:ext cx="9530366" cy="58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8" y="225612"/>
            <a:ext cx="9852338" cy="60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94" y="540915"/>
            <a:ext cx="9104840" cy="56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61874"/>
              </p:ext>
            </p:extLst>
          </p:nvPr>
        </p:nvGraphicFramePr>
        <p:xfrm>
          <a:off x="1471561" y="660673"/>
          <a:ext cx="40295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63899"/>
              </p:ext>
            </p:extLst>
          </p:nvPr>
        </p:nvGraphicFramePr>
        <p:xfrm>
          <a:off x="5900993" y="636092"/>
          <a:ext cx="40295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23419" y="3259393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9651" y="3259393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53" y="3878826"/>
            <a:ext cx="8622737" cy="22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09" y="225641"/>
            <a:ext cx="9642424" cy="61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0" y="197200"/>
            <a:ext cx="8796271" cy="65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10" y="399246"/>
            <a:ext cx="9652330" cy="5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28" y="437883"/>
            <a:ext cx="9531796" cy="54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271261"/>
            <a:ext cx="1092128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9" y="2399227"/>
            <a:ext cx="1076351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8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8301"/>
          </a:xfrm>
        </p:spPr>
        <p:txBody>
          <a:bodyPr/>
          <a:lstStyle/>
          <a:p>
            <a:pPr algn="ctr"/>
            <a:r>
              <a:rPr lang="en-US" dirty="0"/>
              <a:t>Join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only the job positions in this company.</a:t>
            </a:r>
          </a:p>
          <a:p>
            <a:pPr lvl="0"/>
            <a:r>
              <a:rPr lang="bn-BD" dirty="0"/>
              <a:t> Display </a:t>
            </a:r>
            <a:r>
              <a:rPr lang="en-US" dirty="0"/>
              <a:t>the employees who are working in Sales department</a:t>
            </a:r>
            <a:r>
              <a:rPr lang="bn-BD" dirty="0"/>
              <a:t>.</a:t>
            </a:r>
            <a:endParaRPr lang="en-US" dirty="0"/>
          </a:p>
          <a:p>
            <a:pPr lvl="0"/>
            <a:r>
              <a:rPr lang="bn-BD" dirty="0"/>
              <a:t> Display </a:t>
            </a:r>
            <a:r>
              <a:rPr lang="en-US" dirty="0"/>
              <a:t>the employees who are working in "Dhaka".</a:t>
            </a:r>
          </a:p>
          <a:p>
            <a:pPr lvl="0"/>
            <a:r>
              <a:rPr lang="en-US" dirty="0"/>
              <a:t>Display the employees with their department name and regional groups.</a:t>
            </a:r>
          </a:p>
          <a:p>
            <a:pPr lvl="0"/>
            <a:r>
              <a:rPr lang="en-US" dirty="0"/>
              <a:t>How many employees are working in different departments and display with department name.</a:t>
            </a:r>
          </a:p>
          <a:p>
            <a:pPr lvl="0"/>
            <a:r>
              <a:rPr lang="en-US" dirty="0"/>
              <a:t>Display the department having greater than 3 employees and display the department names in ascending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98" y="141668"/>
            <a:ext cx="10489972" cy="598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18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16" y="386366"/>
            <a:ext cx="10144855" cy="56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4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95842"/>
            <a:ext cx="10303099" cy="6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1" y="1057420"/>
            <a:ext cx="9303024" cy="18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65042"/>
            <a:ext cx="9223512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01637"/>
            <a:ext cx="9607825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31" y="103031"/>
            <a:ext cx="9193500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79" y="0"/>
            <a:ext cx="10073276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04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1217</TotalTime>
  <Words>128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CsI 224 : Database Sessional Lab-5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 robin</cp:lastModifiedBy>
  <cp:revision>95</cp:revision>
  <dcterms:created xsi:type="dcterms:W3CDTF">2016-11-12T14:51:57Z</dcterms:created>
  <dcterms:modified xsi:type="dcterms:W3CDTF">2022-03-13T17:54:46Z</dcterms:modified>
</cp:coreProperties>
</file>