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8288000" cy="10287000" type="screen4x3"/>
  <p:notesSz cx="6858000" cy="9144000"/>
  <p:embeddedFontLst>
    <p:embeddedFont>
      <p:font typeface="Arial Narrow" panose="020B0606020202030204" pitchFamily="34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</p:embeddedFont>
    <p:embeddedFont>
      <p:font typeface="Sergio Trendy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14:cpLocks xmlns:a14="http://schemas.microsoft.com/office/drawing/2010/main"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14:cpLocks xmlns:a14="http://schemas.microsoft.com/office/drawing/2010/main"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14:cpLocks xmlns:a14="http://schemas.microsoft.com/office/drawing/2010/main"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14:cpLocks xmlns:a14="http://schemas.microsoft.com/office/drawing/2010/main"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14:cpLocks xmlns:a14="http://schemas.microsoft.com/office/drawing/2010/main"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14:cpLocks xmlns:a14="http://schemas.microsoft.com/office/drawing/2010/main"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14:cpLocks xmlns:a14="http://schemas.microsoft.com/office/drawing/2010/main"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14:cpLocks xmlns:a14="http://schemas.microsoft.com/office/drawing/2010/main"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14:cpLocks xmlns:a14="http://schemas.microsoft.com/office/drawing/2010/main"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14:cpLocks xmlns:a14="http://schemas.microsoft.com/office/drawing/2010/main"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14:cpLocks xmlns:a14="http://schemas.microsoft.com/office/drawing/2010/main"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14:cpLocks xmlns:a14="http://schemas.microsoft.com/office/drawing/2010/main"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14:cpLocks xmlns:a14="http://schemas.microsoft.com/office/drawing/2010/main"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660319" y="7205129"/>
            <a:ext cx="6627681" cy="3081871"/>
          </a:xfrm>
          <a:custGeom>
            <a:avLst/>
            <a:gdLst/>
            <a:ahLst/>
            <a:cxnLst/>
            <a:rect l="l" t="t" r="r" b="b"/>
            <a:pathLst>
              <a:path w="6627681" h="3081871">
                <a:moveTo>
                  <a:pt x="0" y="0"/>
                </a:moveTo>
                <a:lnTo>
                  <a:pt x="6627681" y="0"/>
                </a:lnTo>
                <a:lnTo>
                  <a:pt x="6627681" y="3081871"/>
                </a:lnTo>
                <a:lnTo>
                  <a:pt x="0" y="308187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0" y="0"/>
            <a:ext cx="6627681" cy="3081871"/>
          </a:xfrm>
          <a:custGeom>
            <a:avLst/>
            <a:gdLst/>
            <a:ahLst/>
            <a:cxnLst/>
            <a:rect l="l" t="t" r="r" b="b"/>
            <a:pathLst>
              <a:path w="6627681" h="3081871">
                <a:moveTo>
                  <a:pt x="6627681" y="3081871"/>
                </a:moveTo>
                <a:lnTo>
                  <a:pt x="0" y="3081871"/>
                </a:lnTo>
                <a:lnTo>
                  <a:pt x="0" y="0"/>
                </a:lnTo>
                <a:lnTo>
                  <a:pt x="6627681" y="0"/>
                </a:lnTo>
                <a:lnTo>
                  <a:pt x="6627681" y="3081871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528361" y="1238754"/>
            <a:ext cx="15231278" cy="7809492"/>
          </a:xfrm>
          <a:custGeom>
            <a:avLst/>
            <a:gdLst/>
            <a:ahLst/>
            <a:cxnLst/>
            <a:rect l="l" t="t" r="r" b="b"/>
            <a:pathLst>
              <a:path w="15231278" h="7809492">
                <a:moveTo>
                  <a:pt x="15231278" y="0"/>
                </a:moveTo>
                <a:lnTo>
                  <a:pt x="0" y="0"/>
                </a:lnTo>
                <a:lnTo>
                  <a:pt x="0" y="7809492"/>
                </a:lnTo>
                <a:lnTo>
                  <a:pt x="15231278" y="7809492"/>
                </a:lnTo>
                <a:lnTo>
                  <a:pt x="15231278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>
            <a:off x="3447579" y="6254878"/>
            <a:ext cx="630553" cy="6637397"/>
          </a:xfrm>
          <a:custGeom>
            <a:avLst/>
            <a:gdLst/>
            <a:ahLst/>
            <a:cxnLst/>
            <a:rect l="l" t="t" r="r" b="b"/>
            <a:pathLst>
              <a:path w="630553" h="6637397">
                <a:moveTo>
                  <a:pt x="0" y="0"/>
                </a:moveTo>
                <a:lnTo>
                  <a:pt x="630552" y="0"/>
                </a:lnTo>
                <a:lnTo>
                  <a:pt x="630552" y="6637397"/>
                </a:lnTo>
                <a:lnTo>
                  <a:pt x="0" y="66373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5400000" flipH="1" flipV="1">
            <a:off x="14163849" y="-2605275"/>
            <a:ext cx="630553" cy="6637397"/>
          </a:xfrm>
          <a:custGeom>
            <a:avLst/>
            <a:gdLst/>
            <a:ahLst/>
            <a:cxnLst/>
            <a:rect l="l" t="t" r="r" b="b"/>
            <a:pathLst>
              <a:path w="630553" h="6637397">
                <a:moveTo>
                  <a:pt x="630553" y="6637397"/>
                </a:moveTo>
                <a:lnTo>
                  <a:pt x="0" y="6637397"/>
                </a:lnTo>
                <a:lnTo>
                  <a:pt x="0" y="0"/>
                </a:lnTo>
                <a:lnTo>
                  <a:pt x="630553" y="0"/>
                </a:lnTo>
                <a:lnTo>
                  <a:pt x="630553" y="6637397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520202" y="4704286"/>
            <a:ext cx="12001017" cy="1211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85"/>
              </a:lnSpc>
            </a:pPr>
            <a:r>
              <a:rPr lang="en-US" sz="10185">
                <a:solidFill>
                  <a:srgbClr val="000000"/>
                </a:solidFill>
                <a:latin typeface="Sergio Trendy"/>
                <a:ea typeface="Sergio Trendy"/>
                <a:cs typeface="Sergio Trendy"/>
                <a:sym typeface="Sergio Trendy"/>
              </a:rPr>
              <a:t>7 FUNGSI STRING</a:t>
            </a:r>
            <a:endParaRPr lang="en-US" sz="10185">
              <a:solidFill>
                <a:srgbClr val="000000"/>
              </a:solidFill>
              <a:latin typeface="Sergio Trendy"/>
              <a:ea typeface="Sergio Trendy"/>
              <a:cs typeface="Sergio Trendy"/>
              <a:sym typeface="Sergio Trendy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9675" y="6138545"/>
            <a:ext cx="6463030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Arial Narrow" pitchFamily="34" charset="0"/>
              </a:rPr>
              <a:t>Pembuat</a:t>
            </a:r>
            <a:r>
              <a:rPr lang="en-US" sz="3200" b="1" dirty="0">
                <a:latin typeface="Arial Narrow" pitchFamily="34" charset="0"/>
              </a:rPr>
              <a:t> :</a:t>
            </a:r>
            <a:endParaRPr lang="en-US" sz="3200" b="1" dirty="0">
              <a:latin typeface="Arial Narrow" pitchFamily="34" charset="0"/>
            </a:endParaRPr>
          </a:p>
          <a:p>
            <a:pPr algn="ctr"/>
            <a:r>
              <a:rPr lang="en-AU" altLang="en-ID" sz="3200" b="1" dirty="0">
                <a:latin typeface="Arial Narrow" pitchFamily="34" charset="0"/>
              </a:rPr>
              <a:t>Ardiansyah Saputra</a:t>
            </a:r>
            <a:endParaRPr lang="en-AU" altLang="en-ID" sz="3200" b="1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660319" y="7205129"/>
            <a:ext cx="6627681" cy="3081871"/>
          </a:xfrm>
          <a:custGeom>
            <a:avLst/>
            <a:gdLst/>
            <a:ahLst/>
            <a:cxnLst/>
            <a:rect l="l" t="t" r="r" b="b"/>
            <a:pathLst>
              <a:path w="6627681" h="3081871">
                <a:moveTo>
                  <a:pt x="0" y="0"/>
                </a:moveTo>
                <a:lnTo>
                  <a:pt x="6627681" y="0"/>
                </a:lnTo>
                <a:lnTo>
                  <a:pt x="6627681" y="3081871"/>
                </a:lnTo>
                <a:lnTo>
                  <a:pt x="0" y="308187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0" y="0"/>
            <a:ext cx="6627681" cy="3081871"/>
          </a:xfrm>
          <a:custGeom>
            <a:avLst/>
            <a:gdLst/>
            <a:ahLst/>
            <a:cxnLst/>
            <a:rect l="l" t="t" r="r" b="b"/>
            <a:pathLst>
              <a:path w="6627681" h="3081871">
                <a:moveTo>
                  <a:pt x="6627681" y="3081871"/>
                </a:moveTo>
                <a:lnTo>
                  <a:pt x="0" y="3081871"/>
                </a:lnTo>
                <a:lnTo>
                  <a:pt x="0" y="0"/>
                </a:lnTo>
                <a:lnTo>
                  <a:pt x="6627681" y="0"/>
                </a:lnTo>
                <a:lnTo>
                  <a:pt x="6627681" y="3081871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400000">
            <a:off x="3447579" y="6254878"/>
            <a:ext cx="630553" cy="6637397"/>
          </a:xfrm>
          <a:custGeom>
            <a:avLst/>
            <a:gdLst/>
            <a:ahLst/>
            <a:cxnLst/>
            <a:rect l="l" t="t" r="r" b="b"/>
            <a:pathLst>
              <a:path w="630553" h="6637397">
                <a:moveTo>
                  <a:pt x="0" y="0"/>
                </a:moveTo>
                <a:lnTo>
                  <a:pt x="630552" y="0"/>
                </a:lnTo>
                <a:lnTo>
                  <a:pt x="630552" y="6637397"/>
                </a:lnTo>
                <a:lnTo>
                  <a:pt x="0" y="66373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4163849" y="-2605275"/>
            <a:ext cx="630553" cy="6637397"/>
          </a:xfrm>
          <a:custGeom>
            <a:avLst/>
            <a:gdLst/>
            <a:ahLst/>
            <a:cxnLst/>
            <a:rect l="l" t="t" r="r" b="b"/>
            <a:pathLst>
              <a:path w="630553" h="6637397">
                <a:moveTo>
                  <a:pt x="630553" y="6637397"/>
                </a:moveTo>
                <a:lnTo>
                  <a:pt x="0" y="6637397"/>
                </a:lnTo>
                <a:lnTo>
                  <a:pt x="0" y="0"/>
                </a:lnTo>
                <a:lnTo>
                  <a:pt x="630553" y="0"/>
                </a:lnTo>
                <a:lnTo>
                  <a:pt x="630553" y="6637397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313840" y="4761345"/>
            <a:ext cx="11911079" cy="3984719"/>
          </a:xfrm>
          <a:custGeom>
            <a:avLst/>
            <a:gdLst/>
            <a:ahLst/>
            <a:cxnLst/>
            <a:rect l="l" t="t" r="r" b="b"/>
            <a:pathLst>
              <a:path w="11911079" h="3984719">
                <a:moveTo>
                  <a:pt x="0" y="0"/>
                </a:moveTo>
                <a:lnTo>
                  <a:pt x="11911080" y="0"/>
                </a:lnTo>
                <a:lnTo>
                  <a:pt x="11911080" y="3984719"/>
                </a:lnTo>
                <a:lnTo>
                  <a:pt x="0" y="39847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423639" y="1328744"/>
            <a:ext cx="13307372" cy="1482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>
                <a:solidFill>
                  <a:srgbClr val="000000"/>
                </a:solidFill>
                <a:latin typeface="Sergio Trendy"/>
                <a:ea typeface="Sergio Trendy"/>
                <a:cs typeface="Sergio Trendy"/>
                <a:sym typeface="Sergio Trendy"/>
              </a:rPr>
              <a:t>1. MENGUBAH SEMUA HURUF MENJADI KAPITAL:</a:t>
            </a:r>
            <a:endParaRPr lang="en-US" sz="4000">
              <a:solidFill>
                <a:srgbClr val="000000"/>
              </a:solidFill>
              <a:latin typeface="Sergio Trendy"/>
              <a:ea typeface="Sergio Trendy"/>
              <a:cs typeface="Sergio Trendy"/>
              <a:sym typeface="Sergio Trendy"/>
            </a:endParaRPr>
          </a:p>
          <a:p>
            <a:pPr algn="l">
              <a:lnSpc>
                <a:spcPts val="4000"/>
              </a:lnSpc>
            </a:pPr>
            <a:endParaRPr lang="en-US" sz="4000">
              <a:solidFill>
                <a:srgbClr val="000000"/>
              </a:solidFill>
              <a:latin typeface="Sergio Trendy"/>
              <a:ea typeface="Sergio Trendy"/>
              <a:cs typeface="Sergio Trendy"/>
              <a:sym typeface="Sergio Trendy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423639" y="2744794"/>
            <a:ext cx="14115199" cy="183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Menggunakan metode upper(), program mengubah semua huruf dalam kalimat menjadi huruf kapital dan menampilkannya.</a:t>
            </a:r>
            <a:endParaRPr lang="en-US" sz="35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4900"/>
              </a:lnSpc>
              <a:spcBef>
                <a:spcPct val="0"/>
              </a:spcBef>
            </a:pPr>
            <a:endParaRPr lang="en-US" sz="35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660319" y="7205129"/>
            <a:ext cx="6627681" cy="3081871"/>
          </a:xfrm>
          <a:custGeom>
            <a:avLst/>
            <a:gdLst/>
            <a:ahLst/>
            <a:cxnLst/>
            <a:rect l="l" t="t" r="r" b="b"/>
            <a:pathLst>
              <a:path w="6627681" h="3081871">
                <a:moveTo>
                  <a:pt x="0" y="0"/>
                </a:moveTo>
                <a:lnTo>
                  <a:pt x="6627681" y="0"/>
                </a:lnTo>
                <a:lnTo>
                  <a:pt x="6627681" y="3081871"/>
                </a:lnTo>
                <a:lnTo>
                  <a:pt x="0" y="308187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0" y="0"/>
            <a:ext cx="6627681" cy="3081871"/>
          </a:xfrm>
          <a:custGeom>
            <a:avLst/>
            <a:gdLst/>
            <a:ahLst/>
            <a:cxnLst/>
            <a:rect l="l" t="t" r="r" b="b"/>
            <a:pathLst>
              <a:path w="6627681" h="3081871">
                <a:moveTo>
                  <a:pt x="6627681" y="3081871"/>
                </a:moveTo>
                <a:lnTo>
                  <a:pt x="0" y="3081871"/>
                </a:lnTo>
                <a:lnTo>
                  <a:pt x="0" y="0"/>
                </a:lnTo>
                <a:lnTo>
                  <a:pt x="6627681" y="0"/>
                </a:lnTo>
                <a:lnTo>
                  <a:pt x="6627681" y="3081871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400000">
            <a:off x="3447579" y="6254878"/>
            <a:ext cx="630553" cy="6637397"/>
          </a:xfrm>
          <a:custGeom>
            <a:avLst/>
            <a:gdLst/>
            <a:ahLst/>
            <a:cxnLst/>
            <a:rect l="l" t="t" r="r" b="b"/>
            <a:pathLst>
              <a:path w="630553" h="6637397">
                <a:moveTo>
                  <a:pt x="0" y="0"/>
                </a:moveTo>
                <a:lnTo>
                  <a:pt x="630552" y="0"/>
                </a:lnTo>
                <a:lnTo>
                  <a:pt x="630552" y="6637397"/>
                </a:lnTo>
                <a:lnTo>
                  <a:pt x="0" y="66373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4163849" y="-2605275"/>
            <a:ext cx="630553" cy="6637397"/>
          </a:xfrm>
          <a:custGeom>
            <a:avLst/>
            <a:gdLst/>
            <a:ahLst/>
            <a:cxnLst/>
            <a:rect l="l" t="t" r="r" b="b"/>
            <a:pathLst>
              <a:path w="630553" h="6637397">
                <a:moveTo>
                  <a:pt x="630553" y="6637397"/>
                </a:moveTo>
                <a:lnTo>
                  <a:pt x="0" y="6637397"/>
                </a:lnTo>
                <a:lnTo>
                  <a:pt x="0" y="0"/>
                </a:lnTo>
                <a:lnTo>
                  <a:pt x="630553" y="0"/>
                </a:lnTo>
                <a:lnTo>
                  <a:pt x="630553" y="6637397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152049" y="4935011"/>
            <a:ext cx="10493090" cy="3436117"/>
          </a:xfrm>
          <a:custGeom>
            <a:avLst/>
            <a:gdLst/>
            <a:ahLst/>
            <a:cxnLst/>
            <a:rect l="l" t="t" r="r" b="b"/>
            <a:pathLst>
              <a:path w="10493090" h="3436117">
                <a:moveTo>
                  <a:pt x="0" y="0"/>
                </a:moveTo>
                <a:lnTo>
                  <a:pt x="10493090" y="0"/>
                </a:lnTo>
                <a:lnTo>
                  <a:pt x="10493090" y="3436117"/>
                </a:lnTo>
                <a:lnTo>
                  <a:pt x="0" y="34361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152049" y="1674286"/>
            <a:ext cx="14234661" cy="1482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>
                <a:solidFill>
                  <a:srgbClr val="000000"/>
                </a:solidFill>
                <a:latin typeface="Sergio Trendy"/>
                <a:ea typeface="Sergio Trendy"/>
                <a:cs typeface="Sergio Trendy"/>
                <a:sym typeface="Sergio Trendy"/>
              </a:rPr>
              <a:t>2.MENGUBAH SEMUA HURUF MENJADI HURUF KECIL:</a:t>
            </a:r>
            <a:endParaRPr lang="en-US" sz="4000">
              <a:solidFill>
                <a:srgbClr val="000000"/>
              </a:solidFill>
              <a:latin typeface="Sergio Trendy"/>
              <a:ea typeface="Sergio Trendy"/>
              <a:cs typeface="Sergio Trendy"/>
              <a:sym typeface="Sergio Trendy"/>
            </a:endParaRPr>
          </a:p>
          <a:p>
            <a:pPr algn="l">
              <a:lnSpc>
                <a:spcPts val="4000"/>
              </a:lnSpc>
            </a:pPr>
            <a:endParaRPr lang="en-US" sz="4000">
              <a:solidFill>
                <a:srgbClr val="000000"/>
              </a:solidFill>
              <a:latin typeface="Sergio Trendy"/>
              <a:ea typeface="Sergio Trendy"/>
              <a:cs typeface="Sergio Trendy"/>
              <a:sym typeface="Sergio Trendy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152049" y="2817333"/>
            <a:ext cx="14115199" cy="183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Metode lower() digunakan untuk mengubah semua huruf dalam kalimat menjadi huruf kecil.</a:t>
            </a:r>
            <a:endParaRPr lang="en-US" sz="35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4900"/>
              </a:lnSpc>
              <a:spcBef>
                <a:spcPct val="0"/>
              </a:spcBef>
            </a:pPr>
            <a:endParaRPr lang="en-US" sz="35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660319" y="7205129"/>
            <a:ext cx="6627681" cy="3081871"/>
          </a:xfrm>
          <a:custGeom>
            <a:avLst/>
            <a:gdLst/>
            <a:ahLst/>
            <a:cxnLst/>
            <a:rect l="l" t="t" r="r" b="b"/>
            <a:pathLst>
              <a:path w="6627681" h="3081871">
                <a:moveTo>
                  <a:pt x="0" y="0"/>
                </a:moveTo>
                <a:lnTo>
                  <a:pt x="6627681" y="0"/>
                </a:lnTo>
                <a:lnTo>
                  <a:pt x="6627681" y="3081871"/>
                </a:lnTo>
                <a:lnTo>
                  <a:pt x="0" y="308187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0" y="0"/>
            <a:ext cx="6627681" cy="3081871"/>
          </a:xfrm>
          <a:custGeom>
            <a:avLst/>
            <a:gdLst/>
            <a:ahLst/>
            <a:cxnLst/>
            <a:rect l="l" t="t" r="r" b="b"/>
            <a:pathLst>
              <a:path w="6627681" h="3081871">
                <a:moveTo>
                  <a:pt x="6627681" y="3081871"/>
                </a:moveTo>
                <a:lnTo>
                  <a:pt x="0" y="3081871"/>
                </a:lnTo>
                <a:lnTo>
                  <a:pt x="0" y="0"/>
                </a:lnTo>
                <a:lnTo>
                  <a:pt x="6627681" y="0"/>
                </a:lnTo>
                <a:lnTo>
                  <a:pt x="6627681" y="3081871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400000">
            <a:off x="3447579" y="6254878"/>
            <a:ext cx="630553" cy="6637397"/>
          </a:xfrm>
          <a:custGeom>
            <a:avLst/>
            <a:gdLst/>
            <a:ahLst/>
            <a:cxnLst/>
            <a:rect l="l" t="t" r="r" b="b"/>
            <a:pathLst>
              <a:path w="630553" h="6637397">
                <a:moveTo>
                  <a:pt x="0" y="0"/>
                </a:moveTo>
                <a:lnTo>
                  <a:pt x="630552" y="0"/>
                </a:lnTo>
                <a:lnTo>
                  <a:pt x="630552" y="6637397"/>
                </a:lnTo>
                <a:lnTo>
                  <a:pt x="0" y="66373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4163849" y="-2605275"/>
            <a:ext cx="630553" cy="6637397"/>
          </a:xfrm>
          <a:custGeom>
            <a:avLst/>
            <a:gdLst/>
            <a:ahLst/>
            <a:cxnLst/>
            <a:rect l="l" t="t" r="r" b="b"/>
            <a:pathLst>
              <a:path w="630553" h="6637397">
                <a:moveTo>
                  <a:pt x="630553" y="6637397"/>
                </a:moveTo>
                <a:lnTo>
                  <a:pt x="0" y="6637397"/>
                </a:lnTo>
                <a:lnTo>
                  <a:pt x="0" y="0"/>
                </a:lnTo>
                <a:lnTo>
                  <a:pt x="630553" y="0"/>
                </a:lnTo>
                <a:lnTo>
                  <a:pt x="630553" y="6637397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152049" y="4652483"/>
            <a:ext cx="10493090" cy="3436117"/>
          </a:xfrm>
          <a:custGeom>
            <a:avLst/>
            <a:gdLst/>
            <a:ahLst/>
            <a:cxnLst/>
            <a:rect l="l" t="t" r="r" b="b"/>
            <a:pathLst>
              <a:path w="10493090" h="3436117">
                <a:moveTo>
                  <a:pt x="0" y="0"/>
                </a:moveTo>
                <a:lnTo>
                  <a:pt x="10493090" y="0"/>
                </a:lnTo>
                <a:lnTo>
                  <a:pt x="10493090" y="3436117"/>
                </a:lnTo>
                <a:lnTo>
                  <a:pt x="0" y="34361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731" b="-2731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152049" y="1674286"/>
            <a:ext cx="14234661" cy="198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>
                <a:solidFill>
                  <a:srgbClr val="000000"/>
                </a:solidFill>
                <a:latin typeface="Sergio Trendy"/>
                <a:ea typeface="Sergio Trendy"/>
                <a:cs typeface="Sergio Trendy"/>
                <a:sym typeface="Sergio Trendy"/>
              </a:rPr>
              <a:t>3.·MENGUBAH HURUF PERTAMA MENJADI KAPITAL:</a:t>
            </a:r>
            <a:endParaRPr lang="en-US" sz="4000">
              <a:solidFill>
                <a:srgbClr val="000000"/>
              </a:solidFill>
              <a:latin typeface="Sergio Trendy"/>
              <a:ea typeface="Sergio Trendy"/>
              <a:cs typeface="Sergio Trendy"/>
              <a:sym typeface="Sergio Trendy"/>
            </a:endParaRPr>
          </a:p>
          <a:p>
            <a:pPr algn="l">
              <a:lnSpc>
                <a:spcPts val="4000"/>
              </a:lnSpc>
            </a:pPr>
            <a:endParaRPr lang="en-US" sz="4000">
              <a:solidFill>
                <a:srgbClr val="000000"/>
              </a:solidFill>
              <a:latin typeface="Sergio Trendy"/>
              <a:ea typeface="Sergio Trendy"/>
              <a:cs typeface="Sergio Trendy"/>
              <a:sym typeface="Sergio Trendy"/>
            </a:endParaRPr>
          </a:p>
          <a:p>
            <a:pPr algn="l">
              <a:lnSpc>
                <a:spcPts val="4000"/>
              </a:lnSpc>
            </a:pPr>
            <a:endParaRPr lang="en-US" sz="4000">
              <a:solidFill>
                <a:srgbClr val="000000"/>
              </a:solidFill>
              <a:latin typeface="Sergio Trendy"/>
              <a:ea typeface="Sergio Trendy"/>
              <a:cs typeface="Sergio Trendy"/>
              <a:sym typeface="Sergio Trendy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152049" y="2817333"/>
            <a:ext cx="14115199" cy="183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Metode capitalize() mengubah huruf pertama dari kalimat menjadi huruf kapital, sementara huruf lainnya tetap dalam bentuk kecil.</a:t>
            </a:r>
            <a:endParaRPr lang="en-US" sz="35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4900"/>
              </a:lnSpc>
              <a:spcBef>
                <a:spcPct val="0"/>
              </a:spcBef>
            </a:pPr>
            <a:endParaRPr lang="en-US" sz="35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660319" y="7205129"/>
            <a:ext cx="6627681" cy="3081871"/>
          </a:xfrm>
          <a:custGeom>
            <a:avLst/>
            <a:gdLst/>
            <a:ahLst/>
            <a:cxnLst/>
            <a:rect l="l" t="t" r="r" b="b"/>
            <a:pathLst>
              <a:path w="6627681" h="3081871">
                <a:moveTo>
                  <a:pt x="0" y="0"/>
                </a:moveTo>
                <a:lnTo>
                  <a:pt x="6627681" y="0"/>
                </a:lnTo>
                <a:lnTo>
                  <a:pt x="6627681" y="3081871"/>
                </a:lnTo>
                <a:lnTo>
                  <a:pt x="0" y="308187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0" y="0"/>
            <a:ext cx="6627681" cy="3081871"/>
          </a:xfrm>
          <a:custGeom>
            <a:avLst/>
            <a:gdLst/>
            <a:ahLst/>
            <a:cxnLst/>
            <a:rect l="l" t="t" r="r" b="b"/>
            <a:pathLst>
              <a:path w="6627681" h="3081871">
                <a:moveTo>
                  <a:pt x="6627681" y="3081871"/>
                </a:moveTo>
                <a:lnTo>
                  <a:pt x="0" y="3081871"/>
                </a:lnTo>
                <a:lnTo>
                  <a:pt x="0" y="0"/>
                </a:lnTo>
                <a:lnTo>
                  <a:pt x="6627681" y="0"/>
                </a:lnTo>
                <a:lnTo>
                  <a:pt x="6627681" y="3081871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400000">
            <a:off x="3447579" y="6254878"/>
            <a:ext cx="630553" cy="6637397"/>
          </a:xfrm>
          <a:custGeom>
            <a:avLst/>
            <a:gdLst/>
            <a:ahLst/>
            <a:cxnLst/>
            <a:rect l="l" t="t" r="r" b="b"/>
            <a:pathLst>
              <a:path w="630553" h="6637397">
                <a:moveTo>
                  <a:pt x="0" y="0"/>
                </a:moveTo>
                <a:lnTo>
                  <a:pt x="630552" y="0"/>
                </a:lnTo>
                <a:lnTo>
                  <a:pt x="630552" y="6637397"/>
                </a:lnTo>
                <a:lnTo>
                  <a:pt x="0" y="66373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4163849" y="-2605275"/>
            <a:ext cx="630553" cy="6637397"/>
          </a:xfrm>
          <a:custGeom>
            <a:avLst/>
            <a:gdLst/>
            <a:ahLst/>
            <a:cxnLst/>
            <a:rect l="l" t="t" r="r" b="b"/>
            <a:pathLst>
              <a:path w="630553" h="6637397">
                <a:moveTo>
                  <a:pt x="630553" y="6637397"/>
                </a:moveTo>
                <a:lnTo>
                  <a:pt x="0" y="6637397"/>
                </a:lnTo>
                <a:lnTo>
                  <a:pt x="0" y="0"/>
                </a:lnTo>
                <a:lnTo>
                  <a:pt x="630553" y="0"/>
                </a:lnTo>
                <a:lnTo>
                  <a:pt x="630553" y="6637397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152049" y="4652483"/>
            <a:ext cx="11182631" cy="3436117"/>
          </a:xfrm>
          <a:custGeom>
            <a:avLst/>
            <a:gdLst/>
            <a:ahLst/>
            <a:cxnLst/>
            <a:rect l="l" t="t" r="r" b="b"/>
            <a:pathLst>
              <a:path w="11182631" h="3436117">
                <a:moveTo>
                  <a:pt x="0" y="0"/>
                </a:moveTo>
                <a:lnTo>
                  <a:pt x="11182631" y="0"/>
                </a:lnTo>
                <a:lnTo>
                  <a:pt x="11182631" y="3436117"/>
                </a:lnTo>
                <a:lnTo>
                  <a:pt x="0" y="34361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152049" y="1674286"/>
            <a:ext cx="14234661" cy="1482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>
                <a:solidFill>
                  <a:srgbClr val="000000"/>
                </a:solidFill>
                <a:latin typeface="Sergio Trendy"/>
                <a:ea typeface="Sergio Trendy"/>
                <a:cs typeface="Sergio Trendy"/>
                <a:sym typeface="Sergio Trendy"/>
              </a:rPr>
              <a:t>4.·MEMOTONG STRING (MENGAMBIL 5 KARAKTER PERTAMA):</a:t>
            </a:r>
            <a:endParaRPr lang="en-US" sz="4000">
              <a:solidFill>
                <a:srgbClr val="000000"/>
              </a:solidFill>
              <a:latin typeface="Sergio Trendy"/>
              <a:ea typeface="Sergio Trendy"/>
              <a:cs typeface="Sergio Trendy"/>
              <a:sym typeface="Sergio Trendy"/>
            </a:endParaRPr>
          </a:p>
          <a:p>
            <a:pPr algn="l">
              <a:lnSpc>
                <a:spcPts val="4000"/>
              </a:lnSpc>
            </a:pPr>
            <a:endParaRPr lang="en-US" sz="4000">
              <a:solidFill>
                <a:srgbClr val="000000"/>
              </a:solidFill>
              <a:latin typeface="Sergio Trendy"/>
              <a:ea typeface="Sergio Trendy"/>
              <a:cs typeface="Sergio Trendy"/>
              <a:sym typeface="Sergio Trendy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152049" y="2817333"/>
            <a:ext cx="14115199" cy="183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Menggunakan slicing, program mengambil 5 karakter pertama dari kalimat dan menampilkannya.</a:t>
            </a:r>
            <a:endParaRPr lang="en-US" sz="35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4900"/>
              </a:lnSpc>
              <a:spcBef>
                <a:spcPct val="0"/>
              </a:spcBef>
            </a:pPr>
            <a:endParaRPr lang="en-US" sz="35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660319" y="7205129"/>
            <a:ext cx="6627681" cy="3081871"/>
          </a:xfrm>
          <a:custGeom>
            <a:avLst/>
            <a:gdLst/>
            <a:ahLst/>
            <a:cxnLst/>
            <a:rect l="l" t="t" r="r" b="b"/>
            <a:pathLst>
              <a:path w="6627681" h="3081871">
                <a:moveTo>
                  <a:pt x="0" y="0"/>
                </a:moveTo>
                <a:lnTo>
                  <a:pt x="6627681" y="0"/>
                </a:lnTo>
                <a:lnTo>
                  <a:pt x="6627681" y="3081871"/>
                </a:lnTo>
                <a:lnTo>
                  <a:pt x="0" y="308187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0" y="0"/>
            <a:ext cx="6627681" cy="3081871"/>
          </a:xfrm>
          <a:custGeom>
            <a:avLst/>
            <a:gdLst/>
            <a:ahLst/>
            <a:cxnLst/>
            <a:rect l="l" t="t" r="r" b="b"/>
            <a:pathLst>
              <a:path w="6627681" h="3081871">
                <a:moveTo>
                  <a:pt x="6627681" y="3081871"/>
                </a:moveTo>
                <a:lnTo>
                  <a:pt x="0" y="3081871"/>
                </a:lnTo>
                <a:lnTo>
                  <a:pt x="0" y="0"/>
                </a:lnTo>
                <a:lnTo>
                  <a:pt x="6627681" y="0"/>
                </a:lnTo>
                <a:lnTo>
                  <a:pt x="6627681" y="3081871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400000">
            <a:off x="3447579" y="6254878"/>
            <a:ext cx="630553" cy="6637397"/>
          </a:xfrm>
          <a:custGeom>
            <a:avLst/>
            <a:gdLst/>
            <a:ahLst/>
            <a:cxnLst/>
            <a:rect l="l" t="t" r="r" b="b"/>
            <a:pathLst>
              <a:path w="630553" h="6637397">
                <a:moveTo>
                  <a:pt x="0" y="0"/>
                </a:moveTo>
                <a:lnTo>
                  <a:pt x="630552" y="0"/>
                </a:lnTo>
                <a:lnTo>
                  <a:pt x="630552" y="6637397"/>
                </a:lnTo>
                <a:lnTo>
                  <a:pt x="0" y="66373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4163849" y="-2605275"/>
            <a:ext cx="630553" cy="6637397"/>
          </a:xfrm>
          <a:custGeom>
            <a:avLst/>
            <a:gdLst/>
            <a:ahLst/>
            <a:cxnLst/>
            <a:rect l="l" t="t" r="r" b="b"/>
            <a:pathLst>
              <a:path w="630553" h="6637397">
                <a:moveTo>
                  <a:pt x="630553" y="6637397"/>
                </a:moveTo>
                <a:lnTo>
                  <a:pt x="0" y="6637397"/>
                </a:lnTo>
                <a:lnTo>
                  <a:pt x="0" y="0"/>
                </a:lnTo>
                <a:lnTo>
                  <a:pt x="630553" y="0"/>
                </a:lnTo>
                <a:lnTo>
                  <a:pt x="630553" y="6637397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152049" y="4554341"/>
            <a:ext cx="11182631" cy="4694401"/>
          </a:xfrm>
          <a:custGeom>
            <a:avLst/>
            <a:gdLst/>
            <a:ahLst/>
            <a:cxnLst/>
            <a:rect l="l" t="t" r="r" b="b"/>
            <a:pathLst>
              <a:path w="11182631" h="4694401">
                <a:moveTo>
                  <a:pt x="0" y="0"/>
                </a:moveTo>
                <a:lnTo>
                  <a:pt x="11182631" y="0"/>
                </a:lnTo>
                <a:lnTo>
                  <a:pt x="11182631" y="4694401"/>
                </a:lnTo>
                <a:lnTo>
                  <a:pt x="0" y="46944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742" b="-39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152049" y="1674286"/>
            <a:ext cx="14234661" cy="977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>
                <a:solidFill>
                  <a:srgbClr val="000000"/>
                </a:solidFill>
                <a:latin typeface="Sergio Trendy"/>
                <a:ea typeface="Sergio Trendy"/>
                <a:cs typeface="Sergio Trendy"/>
                <a:sym typeface="Sergio Trendy"/>
              </a:rPr>
              <a:t>5.·MENGGANTI KATA DALAM STRING:</a:t>
            </a:r>
            <a:endParaRPr lang="en-US" sz="4000">
              <a:solidFill>
                <a:srgbClr val="000000"/>
              </a:solidFill>
              <a:latin typeface="Sergio Trendy"/>
              <a:ea typeface="Sergio Trendy"/>
              <a:cs typeface="Sergio Trendy"/>
              <a:sym typeface="Sergio Trendy"/>
            </a:endParaRPr>
          </a:p>
          <a:p>
            <a:pPr algn="l">
              <a:lnSpc>
                <a:spcPts val="4000"/>
              </a:lnSpc>
            </a:pPr>
            <a:endParaRPr lang="en-US" sz="4000">
              <a:solidFill>
                <a:srgbClr val="000000"/>
              </a:solidFill>
              <a:latin typeface="Sergio Trendy"/>
              <a:ea typeface="Sergio Trendy"/>
              <a:cs typeface="Sergio Trendy"/>
              <a:sym typeface="Sergio Trendy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152049" y="2070100"/>
            <a:ext cx="15107251" cy="307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Program meminta pengguna untuk memasukkan kata yang ingin diganti (kata_lama) dan kata penggantinya (kata_baru). Metode replace() digunakan untuk mengganti semua kemunculan kata_lama dengan kata_baru dalam kalimat.</a:t>
            </a:r>
            <a:endParaRPr lang="en-US" sz="35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4900"/>
              </a:lnSpc>
              <a:spcBef>
                <a:spcPct val="0"/>
              </a:spcBef>
            </a:pPr>
            <a:endParaRPr lang="en-US" sz="35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660319" y="7205129"/>
            <a:ext cx="6627681" cy="3081871"/>
          </a:xfrm>
          <a:custGeom>
            <a:avLst/>
            <a:gdLst/>
            <a:ahLst/>
            <a:cxnLst/>
            <a:rect l="l" t="t" r="r" b="b"/>
            <a:pathLst>
              <a:path w="6627681" h="3081871">
                <a:moveTo>
                  <a:pt x="0" y="0"/>
                </a:moveTo>
                <a:lnTo>
                  <a:pt x="6627681" y="0"/>
                </a:lnTo>
                <a:lnTo>
                  <a:pt x="6627681" y="3081871"/>
                </a:lnTo>
                <a:lnTo>
                  <a:pt x="0" y="308187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0" y="0"/>
            <a:ext cx="6627681" cy="3081871"/>
          </a:xfrm>
          <a:custGeom>
            <a:avLst/>
            <a:gdLst/>
            <a:ahLst/>
            <a:cxnLst/>
            <a:rect l="l" t="t" r="r" b="b"/>
            <a:pathLst>
              <a:path w="6627681" h="3081871">
                <a:moveTo>
                  <a:pt x="6627681" y="3081871"/>
                </a:moveTo>
                <a:lnTo>
                  <a:pt x="0" y="3081871"/>
                </a:lnTo>
                <a:lnTo>
                  <a:pt x="0" y="0"/>
                </a:lnTo>
                <a:lnTo>
                  <a:pt x="6627681" y="0"/>
                </a:lnTo>
                <a:lnTo>
                  <a:pt x="6627681" y="3081871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400000">
            <a:off x="3447579" y="6254878"/>
            <a:ext cx="630553" cy="6637397"/>
          </a:xfrm>
          <a:custGeom>
            <a:avLst/>
            <a:gdLst/>
            <a:ahLst/>
            <a:cxnLst/>
            <a:rect l="l" t="t" r="r" b="b"/>
            <a:pathLst>
              <a:path w="630553" h="6637397">
                <a:moveTo>
                  <a:pt x="0" y="0"/>
                </a:moveTo>
                <a:lnTo>
                  <a:pt x="630552" y="0"/>
                </a:lnTo>
                <a:lnTo>
                  <a:pt x="630552" y="6637397"/>
                </a:lnTo>
                <a:lnTo>
                  <a:pt x="0" y="66373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4163849" y="-2605275"/>
            <a:ext cx="630553" cy="6637397"/>
          </a:xfrm>
          <a:custGeom>
            <a:avLst/>
            <a:gdLst/>
            <a:ahLst/>
            <a:cxnLst/>
            <a:rect l="l" t="t" r="r" b="b"/>
            <a:pathLst>
              <a:path w="630553" h="6637397">
                <a:moveTo>
                  <a:pt x="630553" y="6637397"/>
                </a:moveTo>
                <a:lnTo>
                  <a:pt x="0" y="6637397"/>
                </a:lnTo>
                <a:lnTo>
                  <a:pt x="0" y="0"/>
                </a:lnTo>
                <a:lnTo>
                  <a:pt x="630553" y="0"/>
                </a:lnTo>
                <a:lnTo>
                  <a:pt x="630553" y="6637397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152049" y="4234575"/>
            <a:ext cx="14235776" cy="4694401"/>
          </a:xfrm>
          <a:custGeom>
            <a:avLst/>
            <a:gdLst/>
            <a:ahLst/>
            <a:cxnLst/>
            <a:rect l="l" t="t" r="r" b="b"/>
            <a:pathLst>
              <a:path w="14235776" h="4694401">
                <a:moveTo>
                  <a:pt x="0" y="0"/>
                </a:moveTo>
                <a:lnTo>
                  <a:pt x="14235776" y="0"/>
                </a:lnTo>
                <a:lnTo>
                  <a:pt x="14235776" y="4694400"/>
                </a:lnTo>
                <a:lnTo>
                  <a:pt x="0" y="46944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03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152049" y="1674286"/>
            <a:ext cx="14872173" cy="977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>
                <a:solidFill>
                  <a:srgbClr val="000000"/>
                </a:solidFill>
                <a:latin typeface="Sergio Trendy"/>
                <a:ea typeface="Sergio Trendy"/>
                <a:cs typeface="Sergio Trendy"/>
                <a:sym typeface="Sergio Trendy"/>
              </a:rPr>
              <a:t>6.·MENGHITUNG JUMLAH KARAKTER DALAM STRING:</a:t>
            </a:r>
            <a:endParaRPr lang="en-US" sz="4000">
              <a:solidFill>
                <a:srgbClr val="000000"/>
              </a:solidFill>
              <a:latin typeface="Sergio Trendy"/>
              <a:ea typeface="Sergio Trendy"/>
              <a:cs typeface="Sergio Trendy"/>
              <a:sym typeface="Sergio Trendy"/>
            </a:endParaRPr>
          </a:p>
          <a:p>
            <a:pPr algn="l">
              <a:lnSpc>
                <a:spcPts val="4000"/>
              </a:lnSpc>
            </a:pPr>
            <a:endParaRPr lang="en-US" sz="4000">
              <a:solidFill>
                <a:srgbClr val="000000"/>
              </a:solidFill>
              <a:latin typeface="Sergio Trendy"/>
              <a:ea typeface="Sergio Trendy"/>
              <a:cs typeface="Sergio Trendy"/>
              <a:sym typeface="Sergio Trendy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152049" y="2070100"/>
            <a:ext cx="15107251" cy="183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Fungsi len() digunakan untuk menghitung jumlah karakter dalam kalimat, termasuk spasi.</a:t>
            </a:r>
            <a:endParaRPr lang="en-US" sz="35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4900"/>
              </a:lnSpc>
              <a:spcBef>
                <a:spcPct val="0"/>
              </a:spcBef>
            </a:pPr>
            <a:endParaRPr lang="en-US" sz="35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660319" y="7205129"/>
            <a:ext cx="6627681" cy="3081871"/>
          </a:xfrm>
          <a:custGeom>
            <a:avLst/>
            <a:gdLst/>
            <a:ahLst/>
            <a:cxnLst/>
            <a:rect l="l" t="t" r="r" b="b"/>
            <a:pathLst>
              <a:path w="6627681" h="3081871">
                <a:moveTo>
                  <a:pt x="0" y="0"/>
                </a:moveTo>
                <a:lnTo>
                  <a:pt x="6627681" y="0"/>
                </a:lnTo>
                <a:lnTo>
                  <a:pt x="6627681" y="3081871"/>
                </a:lnTo>
                <a:lnTo>
                  <a:pt x="0" y="308187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0" y="0"/>
            <a:ext cx="6627681" cy="3081871"/>
          </a:xfrm>
          <a:custGeom>
            <a:avLst/>
            <a:gdLst/>
            <a:ahLst/>
            <a:cxnLst/>
            <a:rect l="l" t="t" r="r" b="b"/>
            <a:pathLst>
              <a:path w="6627681" h="3081871">
                <a:moveTo>
                  <a:pt x="6627681" y="3081871"/>
                </a:moveTo>
                <a:lnTo>
                  <a:pt x="0" y="3081871"/>
                </a:lnTo>
                <a:lnTo>
                  <a:pt x="0" y="0"/>
                </a:lnTo>
                <a:lnTo>
                  <a:pt x="6627681" y="0"/>
                </a:lnTo>
                <a:lnTo>
                  <a:pt x="6627681" y="3081871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400000">
            <a:off x="3447579" y="6254878"/>
            <a:ext cx="630553" cy="6637397"/>
          </a:xfrm>
          <a:custGeom>
            <a:avLst/>
            <a:gdLst/>
            <a:ahLst/>
            <a:cxnLst/>
            <a:rect l="l" t="t" r="r" b="b"/>
            <a:pathLst>
              <a:path w="630553" h="6637397">
                <a:moveTo>
                  <a:pt x="0" y="0"/>
                </a:moveTo>
                <a:lnTo>
                  <a:pt x="630552" y="0"/>
                </a:lnTo>
                <a:lnTo>
                  <a:pt x="630552" y="6637397"/>
                </a:lnTo>
                <a:lnTo>
                  <a:pt x="0" y="66373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4163849" y="-2605275"/>
            <a:ext cx="630553" cy="6637397"/>
          </a:xfrm>
          <a:custGeom>
            <a:avLst/>
            <a:gdLst/>
            <a:ahLst/>
            <a:cxnLst/>
            <a:rect l="l" t="t" r="r" b="b"/>
            <a:pathLst>
              <a:path w="630553" h="6637397">
                <a:moveTo>
                  <a:pt x="630553" y="6637397"/>
                </a:moveTo>
                <a:lnTo>
                  <a:pt x="0" y="6637397"/>
                </a:lnTo>
                <a:lnTo>
                  <a:pt x="0" y="0"/>
                </a:lnTo>
                <a:lnTo>
                  <a:pt x="630553" y="0"/>
                </a:lnTo>
                <a:lnTo>
                  <a:pt x="630553" y="6637397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152049" y="4178929"/>
            <a:ext cx="12624970" cy="4805692"/>
          </a:xfrm>
          <a:custGeom>
            <a:avLst/>
            <a:gdLst/>
            <a:ahLst/>
            <a:cxnLst/>
            <a:rect l="l" t="t" r="r" b="b"/>
            <a:pathLst>
              <a:path w="12624970" h="4805692">
                <a:moveTo>
                  <a:pt x="0" y="0"/>
                </a:moveTo>
                <a:lnTo>
                  <a:pt x="12624971" y="0"/>
                </a:lnTo>
                <a:lnTo>
                  <a:pt x="12624971" y="4805692"/>
                </a:lnTo>
                <a:lnTo>
                  <a:pt x="0" y="48056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" b="-1653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152049" y="1674286"/>
            <a:ext cx="14872173" cy="473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>
                <a:solidFill>
                  <a:srgbClr val="000000"/>
                </a:solidFill>
                <a:latin typeface="Sergio Trendy"/>
                <a:ea typeface="Sergio Trendy"/>
                <a:cs typeface="Sergio Trendy"/>
                <a:sym typeface="Sergio Trendy"/>
              </a:rPr>
              <a:t>7.·MENGGABUNGKAN STRING:</a:t>
            </a:r>
            <a:endParaRPr lang="en-US" sz="4000">
              <a:solidFill>
                <a:srgbClr val="000000"/>
              </a:solidFill>
              <a:latin typeface="Sergio Trendy"/>
              <a:ea typeface="Sergio Trendy"/>
              <a:cs typeface="Sergio Trendy"/>
              <a:sym typeface="Sergio Trendy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152049" y="2070100"/>
            <a:ext cx="15107251" cy="183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Program meminta pengguna untuk memasukkan string tambahan. Kemudian, string tambahan digabungkan dengan kalimat menggunakan operator +, dan hasilnya ditampilkan.</a:t>
            </a:r>
            <a:endParaRPr lang="en-US" sz="35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660319" y="7205129"/>
            <a:ext cx="6627681" cy="3081871"/>
          </a:xfrm>
          <a:custGeom>
            <a:avLst/>
            <a:gdLst/>
            <a:ahLst/>
            <a:cxnLst/>
            <a:rect l="l" t="t" r="r" b="b"/>
            <a:pathLst>
              <a:path w="6627681" h="3081871">
                <a:moveTo>
                  <a:pt x="0" y="0"/>
                </a:moveTo>
                <a:lnTo>
                  <a:pt x="6627681" y="0"/>
                </a:lnTo>
                <a:lnTo>
                  <a:pt x="6627681" y="3081871"/>
                </a:lnTo>
                <a:lnTo>
                  <a:pt x="0" y="308187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0" y="0"/>
            <a:ext cx="6627681" cy="3081871"/>
          </a:xfrm>
          <a:custGeom>
            <a:avLst/>
            <a:gdLst/>
            <a:ahLst/>
            <a:cxnLst/>
            <a:rect l="l" t="t" r="r" b="b"/>
            <a:pathLst>
              <a:path w="6627681" h="3081871">
                <a:moveTo>
                  <a:pt x="6627681" y="3081871"/>
                </a:moveTo>
                <a:lnTo>
                  <a:pt x="0" y="3081871"/>
                </a:lnTo>
                <a:lnTo>
                  <a:pt x="0" y="0"/>
                </a:lnTo>
                <a:lnTo>
                  <a:pt x="6627681" y="0"/>
                </a:lnTo>
                <a:lnTo>
                  <a:pt x="6627681" y="3081871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528361" y="1238754"/>
            <a:ext cx="15231278" cy="7809492"/>
          </a:xfrm>
          <a:custGeom>
            <a:avLst/>
            <a:gdLst/>
            <a:ahLst/>
            <a:cxnLst/>
            <a:rect l="l" t="t" r="r" b="b"/>
            <a:pathLst>
              <a:path w="15231278" h="7809492">
                <a:moveTo>
                  <a:pt x="15231278" y="0"/>
                </a:moveTo>
                <a:lnTo>
                  <a:pt x="0" y="0"/>
                </a:lnTo>
                <a:lnTo>
                  <a:pt x="0" y="7809492"/>
                </a:lnTo>
                <a:lnTo>
                  <a:pt x="15231278" y="7809492"/>
                </a:lnTo>
                <a:lnTo>
                  <a:pt x="15231278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>
            <a:off x="3447579" y="6254878"/>
            <a:ext cx="630553" cy="6637397"/>
          </a:xfrm>
          <a:custGeom>
            <a:avLst/>
            <a:gdLst/>
            <a:ahLst/>
            <a:cxnLst/>
            <a:rect l="l" t="t" r="r" b="b"/>
            <a:pathLst>
              <a:path w="630553" h="6637397">
                <a:moveTo>
                  <a:pt x="0" y="0"/>
                </a:moveTo>
                <a:lnTo>
                  <a:pt x="630552" y="0"/>
                </a:lnTo>
                <a:lnTo>
                  <a:pt x="630552" y="6637397"/>
                </a:lnTo>
                <a:lnTo>
                  <a:pt x="0" y="66373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5400000" flipH="1" flipV="1">
            <a:off x="14163849" y="-2605275"/>
            <a:ext cx="630553" cy="6637397"/>
          </a:xfrm>
          <a:custGeom>
            <a:avLst/>
            <a:gdLst/>
            <a:ahLst/>
            <a:cxnLst/>
            <a:rect l="l" t="t" r="r" b="b"/>
            <a:pathLst>
              <a:path w="630553" h="6637397">
                <a:moveTo>
                  <a:pt x="630553" y="6637397"/>
                </a:moveTo>
                <a:lnTo>
                  <a:pt x="0" y="6637397"/>
                </a:lnTo>
                <a:lnTo>
                  <a:pt x="0" y="0"/>
                </a:lnTo>
                <a:lnTo>
                  <a:pt x="630553" y="0"/>
                </a:lnTo>
                <a:lnTo>
                  <a:pt x="630553" y="6637397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143491" y="4704286"/>
            <a:ext cx="12001017" cy="1211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85"/>
              </a:lnSpc>
            </a:pPr>
            <a:r>
              <a:rPr lang="en-US" sz="10185">
                <a:solidFill>
                  <a:srgbClr val="000000"/>
                </a:solidFill>
                <a:latin typeface="Sergio Trendy"/>
                <a:ea typeface="Sergio Trendy"/>
                <a:cs typeface="Sergio Trendy"/>
                <a:sym typeface="Sergio Trendy"/>
              </a:rPr>
              <a:t>TERIMA KASIH</a:t>
            </a:r>
            <a:endParaRPr lang="en-US" sz="10185">
              <a:solidFill>
                <a:srgbClr val="000000"/>
              </a:solidFill>
              <a:latin typeface="Sergio Trendy"/>
              <a:ea typeface="Sergio Trendy"/>
              <a:cs typeface="Sergio Trendy"/>
              <a:sym typeface="Sergio Trend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/>
  <PresentationFormat>Custom</PresentationFormat>
  <Paragraphs>18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Sergio Trendy</vt:lpstr>
      <vt:lpstr>Arial Narrow</vt:lpstr>
      <vt:lpstr>Open Sans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Biru Dan Putih Minimalis Ilustrasi Lucu Tugas Presntasi</dc:title>
  <dc:creator/>
  <cp:lastModifiedBy>iPhone</cp:lastModifiedBy>
  <cp:revision>2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40508C32CCF4533AA0E6E46764D1FD21_32</vt:lpwstr>
  </property>
  <property fmtid="{D5CDD505-2E9C-101B-9397-08002B2CF9AE}" pid="3" name="KSOProductBuildVer">
    <vt:lpwstr>3081-11.33.90</vt:lpwstr>
  </property>
</Properties>
</file>