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61" r:id="rId5"/>
    <p:sldId id="259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954" y="2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95450E-AB4E-43BB-ACBC-02ECFF42CF80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73CE8-65A5-4BB4-82D2-EDCEC81A064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25735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AB73CE8-65A5-4BB4-82D2-EDCEC81A064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6729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2219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61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62073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98075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83746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303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5080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5311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555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27792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4788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2DA71F-F82A-4606-89DB-D5585050377D}" type="datetimeFigureOut">
              <a:rPr lang="ko-KR" altLang="en-US" smtClean="0"/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C8517-A72F-48F1-8DFB-20DA46E8A3C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9233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775904" y="1410770"/>
            <a:ext cx="3995299" cy="147976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</a:pPr>
            <a:r>
              <a:rPr lang="ko-KR" altLang="en-US" sz="4000" dirty="0"/>
              <a:t>앱</a:t>
            </a:r>
            <a:r>
              <a:rPr lang="en-US" altLang="ko-KR" sz="4000" dirty="0" smtClean="0"/>
              <a:t/>
            </a:r>
            <a:br>
              <a:rPr lang="en-US" altLang="ko-KR" sz="4000" dirty="0" smtClean="0"/>
            </a:br>
            <a:r>
              <a:rPr lang="ko-KR" altLang="en-US" sz="4000" dirty="0" smtClean="0"/>
              <a:t>프로젝트 계획서</a:t>
            </a:r>
            <a:endParaRPr lang="ko-KR" altLang="en-US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930442" y="5775157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err="1" smtClean="0"/>
              <a:t>백승범</a:t>
            </a:r>
            <a:endParaRPr lang="ko-KR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415268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63479" y="559292"/>
            <a:ext cx="121058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4000" dirty="0" smtClean="0">
                <a:latin typeface="+mj-lt"/>
              </a:rPr>
              <a:t>목차</a:t>
            </a:r>
            <a:endParaRPr lang="ko-KR" altLang="en-US" sz="4000" dirty="0"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393184" y="2548695"/>
            <a:ext cx="1651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프로젝트 개요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5393184" y="3390900"/>
            <a:ext cx="1693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요구사항 </a:t>
            </a:r>
            <a:endParaRPr lang="en-US" altLang="ko-KR" dirty="0" smtClean="0"/>
          </a:p>
          <a:p>
            <a:r>
              <a:rPr lang="ko-KR" altLang="en-US" dirty="0" smtClean="0"/>
              <a:t>수집 및 분석</a:t>
            </a:r>
            <a:endParaRPr lang="ko-KR" alt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393184" y="4499346"/>
            <a:ext cx="11897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일정 계획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73711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5401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36600" y="546100"/>
            <a:ext cx="246574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프로젝트 개요</a:t>
            </a:r>
            <a:endParaRPr lang="ko-KR" altLang="en-US" sz="28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3205" y="1818620"/>
            <a:ext cx="520395" cy="52039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309555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명</a:t>
            </a:r>
            <a:endParaRPr lang="ko-KR" altLang="en-US" sz="1400" dirty="0"/>
          </a:p>
        </p:txBody>
      </p:sp>
      <p:sp>
        <p:nvSpPr>
          <p:cNvPr id="9" name="TextBox 8"/>
          <p:cNvSpPr txBox="1"/>
          <p:nvPr/>
        </p:nvSpPr>
        <p:spPr>
          <a:xfrm>
            <a:off x="1225628" y="2733610"/>
            <a:ext cx="1295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내일 할까</a:t>
            </a:r>
            <a:r>
              <a:rPr lang="en-US" altLang="ko-KR" dirty="0" smtClean="0"/>
              <a:t>?</a:t>
            </a:r>
            <a:endParaRPr lang="ko-KR" altLang="en-US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66104" y="1818620"/>
            <a:ext cx="520395" cy="520395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5410684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목표</a:t>
            </a:r>
            <a:endParaRPr lang="ko-KR" alt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4744755" y="2720166"/>
            <a:ext cx="26516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 smtClean="0"/>
              <a:t>사용자가 보다 편하게일정을</a:t>
            </a:r>
            <a:endParaRPr lang="en-US" altLang="ko-KR" sz="1400" dirty="0" smtClean="0"/>
          </a:p>
          <a:p>
            <a:r>
              <a:rPr lang="ko-KR" altLang="en-US" sz="1400" dirty="0" smtClean="0"/>
              <a:t>작성하고 실천할 수 있도록 함</a:t>
            </a:r>
            <a:endParaRPr lang="ko-KR" altLang="en-US" sz="1400" dirty="0"/>
          </a:p>
        </p:txBody>
      </p:sp>
      <p:sp>
        <p:nvSpPr>
          <p:cNvPr id="15" name="TextBox 14"/>
          <p:cNvSpPr txBox="1"/>
          <p:nvPr/>
        </p:nvSpPr>
        <p:spPr>
          <a:xfrm>
            <a:off x="9259088" y="2339015"/>
            <a:ext cx="13198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프로젝트 배경</a:t>
            </a:r>
            <a:endParaRPr lang="ko-KR" altLang="en-US" sz="1400" dirty="0"/>
          </a:p>
        </p:txBody>
      </p:sp>
      <p:sp>
        <p:nvSpPr>
          <p:cNvPr id="16" name="TextBox 15"/>
          <p:cNvSpPr txBox="1"/>
          <p:nvPr/>
        </p:nvSpPr>
        <p:spPr>
          <a:xfrm>
            <a:off x="8580959" y="2722532"/>
            <a:ext cx="27061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기본 캘린더로 일정을</a:t>
            </a:r>
            <a:r>
              <a:rPr lang="en-US" altLang="ko-KR" sz="1400" dirty="0"/>
              <a:t> </a:t>
            </a:r>
            <a:r>
              <a:rPr lang="ko-KR" altLang="en-US" sz="1400" dirty="0"/>
              <a:t>작성하여</a:t>
            </a:r>
            <a:endParaRPr lang="en-US" altLang="ko-KR" sz="1400" dirty="0"/>
          </a:p>
          <a:p>
            <a:r>
              <a:rPr lang="ko-KR" altLang="en-US" sz="1400" dirty="0"/>
              <a:t>확인하기에는 너무 어려움 </a:t>
            </a:r>
            <a:endParaRPr lang="ko-KR" altLang="en-US" sz="1400" dirty="0"/>
          </a:p>
        </p:txBody>
      </p:sp>
      <p:pic>
        <p:nvPicPr>
          <p:cNvPr id="17" name="그림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53074" y="1777054"/>
            <a:ext cx="561961" cy="56196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625826" y="4494748"/>
            <a:ext cx="895309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600" dirty="0" smtClean="0"/>
              <a:t>본 프로젝트는 우리가 일상생활에서 겪는 일정 확인의 불편함을 해결하기 위해 시작되었습니다</a:t>
            </a:r>
            <a:r>
              <a:rPr lang="en-US" altLang="ko-KR" sz="1600" dirty="0" smtClean="0"/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많은 사람들이 여러 가지 일정과 약속을 관리하는 데 어려움을 겪고 있으며</a:t>
            </a:r>
            <a:r>
              <a:rPr lang="en-US" altLang="ko-KR" sz="1600" dirty="0" smtClean="0"/>
              <a:t>,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특히 다양한 플랫폼과 기기에서 일정을 확인하는 데 불편함을 느끼는 경우가 많습니다</a:t>
            </a:r>
            <a:r>
              <a:rPr lang="en-US" altLang="ko-KR" sz="1600" dirty="0" smtClean="0"/>
              <a:t>. </a:t>
            </a:r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이러한 문제를 개선하고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일정을 보다 쉽게 관리하고 확인할 수 있도록 </a:t>
            </a:r>
            <a:endParaRPr lang="en-US" altLang="ko-KR" sz="1600" dirty="0" smtClean="0"/>
          </a:p>
          <a:p>
            <a:pPr>
              <a:lnSpc>
                <a:spcPct val="150000"/>
              </a:lnSpc>
            </a:pPr>
            <a:r>
              <a:rPr lang="ko-KR" altLang="en-US" sz="1600" dirty="0" smtClean="0"/>
              <a:t>돕기 위해 본 프로젝트를 기획하게 되었습니다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219048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4984" y="558800"/>
            <a:ext cx="1807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smtClean="0"/>
              <a:t>요구사항</a:t>
            </a:r>
            <a:endParaRPr lang="en-US" altLang="ko-KR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2552700" y="1810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개발자</a:t>
            </a:r>
            <a:endParaRPr lang="ko-KR" alt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8846227" y="1810266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사용자</a:t>
            </a:r>
            <a:endParaRPr lang="ko-KR" altLang="en-US" dirty="0"/>
          </a:p>
        </p:txBody>
      </p:sp>
      <p:sp>
        <p:nvSpPr>
          <p:cNvPr id="10" name="모서리가 둥근 직사각형 9"/>
          <p:cNvSpPr/>
          <p:nvPr/>
        </p:nvSpPr>
        <p:spPr>
          <a:xfrm>
            <a:off x="507999" y="2514600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모서리가 둥근 직사각형 10"/>
          <p:cNvSpPr/>
          <p:nvPr/>
        </p:nvSpPr>
        <p:spPr>
          <a:xfrm>
            <a:off x="507998" y="3313668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1"/>
          <p:cNvSpPr/>
          <p:nvPr/>
        </p:nvSpPr>
        <p:spPr>
          <a:xfrm>
            <a:off x="6835557" y="252146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2"/>
          <p:cNvSpPr/>
          <p:nvPr/>
        </p:nvSpPr>
        <p:spPr>
          <a:xfrm>
            <a:off x="6846532" y="3313668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3"/>
          <p:cNvSpPr/>
          <p:nvPr/>
        </p:nvSpPr>
        <p:spPr>
          <a:xfrm>
            <a:off x="507997" y="411273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모서리가 둥근 직사각형 15"/>
          <p:cNvSpPr/>
          <p:nvPr/>
        </p:nvSpPr>
        <p:spPr>
          <a:xfrm>
            <a:off x="6835556" y="4112736"/>
            <a:ext cx="4898501" cy="457200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585926" y="2573923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시간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지도를 통해 앱 하나로 모든걸 해결</a:t>
            </a:r>
            <a:endParaRPr lang="ko-KR" altLang="en-US" sz="1600" dirty="0"/>
          </a:p>
        </p:txBody>
      </p:sp>
      <p:sp>
        <p:nvSpPr>
          <p:cNvPr id="18" name="TextBox 17"/>
          <p:cNvSpPr txBox="1"/>
          <p:nvPr/>
        </p:nvSpPr>
        <p:spPr>
          <a:xfrm>
            <a:off x="585926" y="3372991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로그인 기능을 통해 다른 기기에서도 확인 가능</a:t>
            </a:r>
            <a:endParaRPr lang="ko-KR" altLang="en-US" sz="1600" dirty="0"/>
          </a:p>
        </p:txBody>
      </p:sp>
      <p:sp>
        <p:nvSpPr>
          <p:cNvPr id="19" name="TextBox 18"/>
          <p:cNvSpPr txBox="1"/>
          <p:nvPr/>
        </p:nvSpPr>
        <p:spPr>
          <a:xfrm>
            <a:off x="585926" y="4172059"/>
            <a:ext cx="48205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친구추가 기능을 통해 다른 사람 일정 확인 가능</a:t>
            </a:r>
            <a:endParaRPr lang="ko-KR" altLang="en-US" sz="1600" dirty="0"/>
          </a:p>
        </p:txBody>
      </p:sp>
      <p:sp>
        <p:nvSpPr>
          <p:cNvPr id="20" name="TextBox 19"/>
          <p:cNvSpPr txBox="1"/>
          <p:nvPr/>
        </p:nvSpPr>
        <p:spPr>
          <a:xfrm>
            <a:off x="6846531" y="2590314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1. </a:t>
            </a:r>
            <a:r>
              <a:rPr lang="ko-KR" altLang="en-US" sz="1600" dirty="0" smtClean="0"/>
              <a:t>오늘 못한 일정 다음날에 재 알림</a:t>
            </a:r>
            <a:endParaRPr lang="ko-KR" altLang="en-US" sz="1600" dirty="0"/>
          </a:p>
        </p:txBody>
      </p:sp>
      <p:sp>
        <p:nvSpPr>
          <p:cNvPr id="21" name="TextBox 20"/>
          <p:cNvSpPr txBox="1"/>
          <p:nvPr/>
        </p:nvSpPr>
        <p:spPr>
          <a:xfrm>
            <a:off x="6846531" y="3382516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2. </a:t>
            </a:r>
            <a:r>
              <a:rPr lang="ko-KR" altLang="en-US" sz="1600" dirty="0" smtClean="0"/>
              <a:t>위젯으로 화면에 배치 가능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오늘 일정 확인</a:t>
            </a:r>
            <a:r>
              <a:rPr lang="en-US" altLang="ko-KR" sz="1600" dirty="0" smtClean="0"/>
              <a:t>)</a:t>
            </a:r>
            <a:endParaRPr lang="ko-KR" altLang="en-US" sz="1600" dirty="0"/>
          </a:p>
        </p:txBody>
      </p:sp>
      <p:sp>
        <p:nvSpPr>
          <p:cNvPr id="22" name="TextBox 21"/>
          <p:cNvSpPr txBox="1"/>
          <p:nvPr/>
        </p:nvSpPr>
        <p:spPr>
          <a:xfrm>
            <a:off x="6857508" y="4174718"/>
            <a:ext cx="488752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3. </a:t>
            </a:r>
            <a:r>
              <a:rPr lang="ko-KR" altLang="en-US" sz="1600" dirty="0" smtClean="0"/>
              <a:t>장소 지정을 통해 이동 소요시간 확인 제공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360803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685800" y="552518"/>
            <a:ext cx="17475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800" dirty="0" smtClean="0"/>
              <a:t>일정 계획</a:t>
            </a:r>
            <a:endParaRPr lang="ko-KR" altLang="en-US" sz="2800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592107"/>
            <a:ext cx="12192000" cy="4749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0605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157</Words>
  <Application>Microsoft Office PowerPoint</Application>
  <PresentationFormat>와이드스크린</PresentationFormat>
  <Paragraphs>32</Paragraphs>
  <Slides>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앱 프로젝트 계획서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모바일 프로젝트 계획서</dc:title>
  <dc:creator>ITSW</dc:creator>
  <cp:lastModifiedBy>ITSW</cp:lastModifiedBy>
  <cp:revision>9</cp:revision>
  <dcterms:created xsi:type="dcterms:W3CDTF">2025-04-29T04:59:03Z</dcterms:created>
  <dcterms:modified xsi:type="dcterms:W3CDTF">2025-04-29T07:04:35Z</dcterms:modified>
</cp:coreProperties>
</file>