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7245-A0F0-4A36-AE4F-64136842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35A23-7713-4ED2-AAAF-22424727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720A-11DC-407A-9138-596B8E0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98AA0-ED40-4357-912D-A1B4B58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088D-9DEF-473E-A002-E00E279C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814A-4E96-4436-B492-D2658DA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D30D4-E4C2-4225-8334-F0D4B155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E879-219F-4196-BF10-2747E21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C831-D5FC-44A6-9851-94A213C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F1D2-984A-4776-9911-F85269B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B9E06-7472-45D5-A570-4F5EA614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E53B4-7B7E-4579-B953-5EBF3210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40459-0895-4B35-829B-F742AF6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89C4E-08AD-4865-933F-4EF33F0A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FE3A-929B-43A5-A184-86EB6C2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132D-BAE4-416C-93CA-4027B51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20E8C-9D7B-453E-96AA-8FF987A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118B-F7D2-4080-BD7C-AFF9337D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AAB9-6335-4EA3-9CA6-C8B7D94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5F881-C469-4B88-AA2D-A7D4711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A0C8-644F-42D4-94E3-B101491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AB9FA-F2D3-4381-AE6E-C2604FEB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F0E5-3C74-4E95-8D9D-D919BE42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B5B45-4FE9-40ED-B84F-7ADAC2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819B5-6F0C-457E-9B1B-AD6F844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109F-35FB-464C-BEF4-4E10DEE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A68F-9E79-492A-BC9A-591BCEEF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DED4D-0BE4-4D32-A026-B5E0C83E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0C3E-E475-4EDE-8E35-4A481DE5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8C392-2039-49B7-9969-9D0DDDB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C7EAC-81F0-4F67-978F-3473D3C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4453-079C-4AF5-8BD2-27CB01FD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0164-8068-451A-A10C-1238F072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6A50B-39B0-4BAF-94DA-17DE9011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93F5B-4672-4138-9150-90052541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3A522-BAE3-4816-B86C-FBDFBF3A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D5AD9-CB55-48B5-A4C8-E4C6C35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CEAC1-1637-457B-9754-E508D7C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FA2F9-6144-4037-99F5-F9CC24D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9F58-08A8-4E60-9319-4F6E2C9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75F8F-8CF1-411D-A240-2B4BD4FC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72337-02FD-439F-9763-7E9661E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22AC-54ED-4F62-8DC0-05778325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4E7E6-3514-4035-907D-AA66FAD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04E0D-068C-4730-81CC-76EE5BD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54646-0DF4-47D2-AB34-F73B73E2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CAD8B-9137-49B1-811B-E3E454AB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773C-F7A3-4386-ADF2-04C5361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914BF-772D-451F-BDA9-DFF809A7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2167-3F1B-4835-B24D-A027B668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13B65-BFB9-45D0-A177-5C6CC8D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726C3-9436-4020-B63D-3E334E6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137C-F693-4808-B786-B1BDEA80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D833F-10E0-43A7-B52F-EC9EA52C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97AA0-E4DE-41C2-B05B-A3D35FA1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BFB9-3A8F-46BC-9A83-9256A54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FF37C-B8FE-4CB4-BABE-8E82ED9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54FCD-3F4E-4313-AC9B-7635A69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52716-2FDF-4280-856B-8AA7317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ABC32-B052-4686-A085-8567F1C5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9D92-5380-42FE-A268-CA445A78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AB32-22CA-4237-BA1B-E9F0DD5B51CC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DB3DF-848A-4BFA-BFFE-4B0C2B06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D8A6F-C7BF-4CAE-B572-5F8F07EF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B5D41-78EC-4ED2-82B9-C7C98754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5119-6012-4F2F-9218-0CEFC5718732}"/>
              </a:ext>
            </a:extLst>
          </p:cNvPr>
          <p:cNvSpPr txBox="1"/>
          <p:nvPr/>
        </p:nvSpPr>
        <p:spPr>
          <a:xfrm>
            <a:off x="935920" y="5739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백승범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ABC87-6F58-4376-8A72-AE28010DB20F}"/>
              </a:ext>
            </a:extLst>
          </p:cNvPr>
          <p:cNvSpPr>
            <a:spLocks noGrp="1"/>
          </p:cNvSpPr>
          <p:nvPr/>
        </p:nvSpPr>
        <p:spPr>
          <a:xfrm>
            <a:off x="755076" y="1703283"/>
            <a:ext cx="4459862" cy="968480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/>
              <a:t>요구사항 및 설계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66D3AA-91B0-439C-8CB2-04F2F5DB3793}"/>
              </a:ext>
            </a:extLst>
          </p:cNvPr>
          <p:cNvSpPr>
            <a:spLocks noGrp="1"/>
          </p:cNvSpPr>
          <p:nvPr/>
        </p:nvSpPr>
        <p:spPr>
          <a:xfrm>
            <a:off x="1455162" y="2410153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41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888A78-E763-4A7A-BD82-C4B21DE0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888D1-3FA9-40DD-8641-337986C6A12B}"/>
              </a:ext>
            </a:extLst>
          </p:cNvPr>
          <p:cNvSpPr txBox="1"/>
          <p:nvPr/>
        </p:nvSpPr>
        <p:spPr>
          <a:xfrm>
            <a:off x="771525" y="600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9093-DD6E-401A-BA80-27B5D6DEE846}"/>
              </a:ext>
            </a:extLst>
          </p:cNvPr>
          <p:cNvSpPr txBox="1"/>
          <p:nvPr/>
        </p:nvSpPr>
        <p:spPr>
          <a:xfrm>
            <a:off x="5513180" y="2815709"/>
            <a:ext cx="16514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요구사항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6C1A9-6643-4FBD-8FD3-76A113A5717F}"/>
              </a:ext>
            </a:extLst>
          </p:cNvPr>
          <p:cNvSpPr txBox="1"/>
          <p:nvPr/>
        </p:nvSpPr>
        <p:spPr>
          <a:xfrm>
            <a:off x="5513180" y="3830122"/>
            <a:ext cx="1502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기획 및 설계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718E-E1AE-4072-85DB-9DFF34C4CE65}"/>
              </a:ext>
            </a:extLst>
          </p:cNvPr>
          <p:cNvSpPr txBox="1"/>
          <p:nvPr/>
        </p:nvSpPr>
        <p:spPr>
          <a:xfrm>
            <a:off x="5587720" y="4836854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6568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54292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요구사항 정리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9040805-04C9-455C-B2FE-8CA2B32C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81601"/>
              </p:ext>
            </p:extLst>
          </p:nvPr>
        </p:nvGraphicFramePr>
        <p:xfrm>
          <a:off x="742950" y="1931002"/>
          <a:ext cx="10610850" cy="42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37189372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199978956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14162189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20590779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0167257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8946366"/>
                    </a:ext>
                  </a:extLst>
                </a:gridCol>
              </a:tblGrid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기능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5698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사용자가 계정을 생성하고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소셜 로그인은 추후 고려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8184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할 일을 입력하고 시간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시간 선택 기능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38262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수정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내용 변경 및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74751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완료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완료한 일정은 체크하여 완료 상태로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체크박스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81591"/>
                  </a:ext>
                </a:extLst>
              </a:tr>
              <a:tr h="85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등록한 일정들을 특정 조건에 따라 분류해서 볼 수 있게 해주는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미완료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필터링</a:t>
                      </a:r>
                    </a:p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84457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캘린더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월별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주별로 일정을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캘린더 라이브러리 사용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49501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반응형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다양한 기기에서 최적화된 화면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036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60A946-8415-465A-9992-A486DD915896}"/>
              </a:ext>
            </a:extLst>
          </p:cNvPr>
          <p:cNvSpPr txBox="1"/>
          <p:nvPr/>
        </p:nvSpPr>
        <p:spPr>
          <a:xfrm>
            <a:off x="742950" y="1313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핵심 기능 요구사항</a:t>
            </a:r>
          </a:p>
        </p:txBody>
      </p:sp>
    </p:spTree>
    <p:extLst>
      <p:ext uri="{BB962C8B-B14F-4D97-AF65-F5344CB8AC3E}">
        <p14:creationId xmlns:p14="http://schemas.microsoft.com/office/powerpoint/2010/main" val="26752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51DF5-7C04-4D55-B3CD-4E150339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91C66-B4B0-4A51-AEE1-EFF97A01FB38}"/>
              </a:ext>
            </a:extLst>
          </p:cNvPr>
          <p:cNvSpPr txBox="1"/>
          <p:nvPr/>
        </p:nvSpPr>
        <p:spPr>
          <a:xfrm>
            <a:off x="742950" y="54292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요구사항 정리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722EA1-218E-46E7-84E3-18EE8BB2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12980"/>
              </p:ext>
            </p:extLst>
          </p:nvPr>
        </p:nvGraphicFramePr>
        <p:xfrm>
          <a:off x="742950" y="1931003"/>
          <a:ext cx="10610850" cy="425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37189372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199978956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14162189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20590779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0167257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8946366"/>
                    </a:ext>
                  </a:extLst>
                </a:gridCol>
              </a:tblGrid>
              <a:tr h="34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기능 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5698"/>
                  </a:ext>
                </a:extLst>
              </a:tr>
              <a:tr h="77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지도 기반 일정 설정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지도를 통해 위치 기반 일정 추가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장소 방문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Kakao Maps, </a:t>
                      </a:r>
                      <a:br>
                        <a:rPr lang="en-US" altLang="ko-KR" sz="16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Google Maps</a:t>
                      </a:r>
                    </a:p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8184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친구 추가 및 공유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친구를 추가하여 서로의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일부를 확인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중간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프라이버시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설정 필요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38262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미완료 일정 이월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오늘 못한 일정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다음날로 변경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중간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사용자 설정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74751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홈 위젯 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오늘의 일정을 홈 화면에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위젯으로 표시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Android / IOS </a:t>
                      </a: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위젯 대응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81591"/>
                  </a:ext>
                </a:extLst>
              </a:tr>
              <a:tr h="66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알림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시작 전 알림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Push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알림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또는</a:t>
                      </a: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로컬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84457"/>
                  </a:ext>
                </a:extLst>
              </a:tr>
              <a:tr h="66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다크모드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테마 설정에 따라 어두운 모드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시스템 설정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879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8F1F65-4DF3-4457-B2C8-69B41FC9D0CE}"/>
              </a:ext>
            </a:extLst>
          </p:cNvPr>
          <p:cNvSpPr txBox="1"/>
          <p:nvPr/>
        </p:nvSpPr>
        <p:spPr>
          <a:xfrm>
            <a:off x="742950" y="131390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사용자 피드백 기반 확장 기능</a:t>
            </a:r>
          </a:p>
        </p:txBody>
      </p:sp>
    </p:spTree>
    <p:extLst>
      <p:ext uri="{BB962C8B-B14F-4D97-AF65-F5344CB8AC3E}">
        <p14:creationId xmlns:p14="http://schemas.microsoft.com/office/powerpoint/2010/main" val="33593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198BA-C232-4314-AD3C-C127BDCF70D5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18359-F7A2-4C8B-97F2-03DC4C9EA106}"/>
              </a:ext>
            </a:extLst>
          </p:cNvPr>
          <p:cNvSpPr txBox="1"/>
          <p:nvPr/>
        </p:nvSpPr>
        <p:spPr>
          <a:xfrm>
            <a:off x="742950" y="13139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서비스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76B061-8245-4C01-9F77-261FD2EA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299730"/>
            <a:ext cx="533401" cy="533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B5951-4912-498B-B0E8-A6EF82E14E07}"/>
              </a:ext>
            </a:extLst>
          </p:cNvPr>
          <p:cNvSpPr txBox="1"/>
          <p:nvPr/>
        </p:nvSpPr>
        <p:spPr>
          <a:xfrm>
            <a:off x="1478602" y="243839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이름</a:t>
            </a:r>
            <a:r>
              <a:rPr lang="en-US" altLang="ko-KR" dirty="0"/>
              <a:t> : </a:t>
            </a:r>
            <a:r>
              <a:rPr lang="ko-KR" altLang="en-US" dirty="0"/>
              <a:t>내일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D0DFB0-AD10-4979-A1FE-3C09BDF03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8" y="3085311"/>
            <a:ext cx="568213" cy="568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4DA68-A860-4966-AB5F-E8DBC05EF100}"/>
              </a:ext>
            </a:extLst>
          </p:cNvPr>
          <p:cNvSpPr txBox="1"/>
          <p:nvPr/>
        </p:nvSpPr>
        <p:spPr>
          <a:xfrm>
            <a:off x="1478602" y="3258792"/>
            <a:ext cx="804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소개 </a:t>
            </a:r>
            <a:r>
              <a:rPr lang="en-US" altLang="ko-KR" dirty="0"/>
              <a:t>: </a:t>
            </a:r>
            <a:r>
              <a:rPr lang="ko-KR" altLang="en-US" dirty="0"/>
              <a:t>하루 일정부터 위치 기반 활동까지</a:t>
            </a:r>
            <a:r>
              <a:rPr lang="en-US" altLang="ko-KR" dirty="0"/>
              <a:t>, </a:t>
            </a:r>
            <a:r>
              <a:rPr lang="ko-KR" altLang="en-US" dirty="0"/>
              <a:t>한 번에 정리 가능한 일정 관리 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438C6D-B913-40ED-B745-3666A1CBD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951096"/>
            <a:ext cx="533401" cy="533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5A7ABD-7E85-48E3-8DE8-2AC0663CB068}"/>
              </a:ext>
            </a:extLst>
          </p:cNvPr>
          <p:cNvSpPr txBox="1"/>
          <p:nvPr/>
        </p:nvSpPr>
        <p:spPr>
          <a:xfrm>
            <a:off x="1478602" y="4077065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타겟 사용자 </a:t>
            </a:r>
            <a:r>
              <a:rPr lang="en-US" altLang="ko-KR" dirty="0"/>
              <a:t>: </a:t>
            </a:r>
            <a:r>
              <a:rPr lang="ko-KR" altLang="en-US" dirty="0"/>
              <a:t>일정이 많고 정리가 필요한 대학생</a:t>
            </a:r>
            <a:r>
              <a:rPr lang="en-US" altLang="ko-KR" dirty="0"/>
              <a:t>, </a:t>
            </a:r>
            <a:r>
              <a:rPr lang="ko-KR" altLang="en-US" dirty="0"/>
              <a:t>직장인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B7F11B-DC09-4A51-9B55-D8C10C3FA8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5956" y="4795398"/>
            <a:ext cx="520395" cy="520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BAC038-2D5D-4A9F-8769-204E6167AC8E}"/>
              </a:ext>
            </a:extLst>
          </p:cNvPr>
          <p:cNvSpPr txBox="1"/>
          <p:nvPr/>
        </p:nvSpPr>
        <p:spPr>
          <a:xfrm>
            <a:off x="1478602" y="4931746"/>
            <a:ext cx="75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가치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친구 일정까지 한 번에 관리 </a:t>
            </a:r>
            <a:r>
              <a:rPr lang="en-US" altLang="ko-KR" dirty="0"/>
              <a:t>-&gt; </a:t>
            </a:r>
            <a:r>
              <a:rPr lang="ko-KR" altLang="en-US" dirty="0"/>
              <a:t>통합성과 </a:t>
            </a:r>
            <a:r>
              <a:rPr lang="ko-KR" altLang="en-US" dirty="0" err="1"/>
              <a:t>직관성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ADEE1-6573-443D-8024-47D696504D94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29EFA-9039-40BD-8F9D-66F064080541}"/>
              </a:ext>
            </a:extLst>
          </p:cNvPr>
          <p:cNvSpPr txBox="1"/>
          <p:nvPr/>
        </p:nvSpPr>
        <p:spPr>
          <a:xfrm>
            <a:off x="742950" y="131390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기본 메뉴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8A609-CF81-43F5-82FD-B633CE4E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7" y="2070099"/>
            <a:ext cx="609601" cy="609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ABB06-70F9-4F33-AE89-B7F7885C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16" y="2061125"/>
            <a:ext cx="609601" cy="609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8B44D-8615-47A4-AA18-E9815E94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41" y="3946471"/>
            <a:ext cx="609602" cy="609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C1A64-314D-4215-B15D-01EF47D9E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9" y="3350105"/>
            <a:ext cx="590551" cy="5905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090CB4-3E61-47B6-8F80-AF6B3C045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6" y="4573296"/>
            <a:ext cx="590551" cy="590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79B0E9-C45A-44D5-B211-62CBA18231C6}"/>
              </a:ext>
            </a:extLst>
          </p:cNvPr>
          <p:cNvSpPr txBox="1"/>
          <p:nvPr/>
        </p:nvSpPr>
        <p:spPr>
          <a:xfrm>
            <a:off x="3183364" y="288841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일정 위젯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777A3-46C4-482E-A93A-23CF8EFEFFD7}"/>
              </a:ext>
            </a:extLst>
          </p:cNvPr>
          <p:cNvSpPr txBox="1"/>
          <p:nvPr/>
        </p:nvSpPr>
        <p:spPr>
          <a:xfrm>
            <a:off x="3183364" y="34385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추가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5C4A5-5CAD-4DB5-A8C7-7B3BC6C52690}"/>
              </a:ext>
            </a:extLst>
          </p:cNvPr>
          <p:cNvSpPr txBox="1"/>
          <p:nvPr/>
        </p:nvSpPr>
        <p:spPr>
          <a:xfrm>
            <a:off x="3208243" y="473308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/ </a:t>
            </a:r>
            <a:r>
              <a:rPr lang="ko-KR" altLang="en-US" dirty="0"/>
              <a:t>완료 </a:t>
            </a:r>
            <a:r>
              <a:rPr lang="en-US" altLang="ko-KR" dirty="0"/>
              <a:t>/ </a:t>
            </a:r>
            <a:r>
              <a:rPr lang="ko-KR" altLang="en-US" dirty="0"/>
              <a:t>미완료 필터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37EE-A944-4328-813D-957C598C623D}"/>
              </a:ext>
            </a:extLst>
          </p:cNvPr>
          <p:cNvSpPr txBox="1"/>
          <p:nvPr/>
        </p:nvSpPr>
        <p:spPr>
          <a:xfrm>
            <a:off x="3208243" y="524073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편집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F5668-467B-4766-8318-D2A6FA453EB9}"/>
              </a:ext>
            </a:extLst>
          </p:cNvPr>
          <p:cNvSpPr txBox="1"/>
          <p:nvPr/>
        </p:nvSpPr>
        <p:spPr>
          <a:xfrm>
            <a:off x="7342433" y="288841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별 일정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6C6C0-39DE-4922-A026-5C37F8F9CA38}"/>
              </a:ext>
            </a:extLst>
          </p:cNvPr>
          <p:cNvSpPr txBox="1"/>
          <p:nvPr/>
        </p:nvSpPr>
        <p:spPr>
          <a:xfrm>
            <a:off x="7342433" y="412644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 목록 </a:t>
            </a:r>
            <a:r>
              <a:rPr lang="en-US" altLang="ko-KR" dirty="0"/>
              <a:t>/ </a:t>
            </a:r>
            <a:r>
              <a:rPr lang="ko-KR" altLang="en-US" dirty="0"/>
              <a:t>공유 일정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5E2F4-5A26-4824-80C1-0B4F8E09442B}"/>
              </a:ext>
            </a:extLst>
          </p:cNvPr>
          <p:cNvSpPr txBox="1"/>
          <p:nvPr/>
        </p:nvSpPr>
        <p:spPr>
          <a:xfrm>
            <a:off x="7371018" y="546171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다크모드</a:t>
            </a:r>
            <a:r>
              <a:rPr lang="en-US" altLang="ko-KR" dirty="0"/>
              <a:t>, 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계정관리</a:t>
            </a: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CB4BD33C-787D-4A17-BCDA-564101A3DE1E}"/>
              </a:ext>
            </a:extLst>
          </p:cNvPr>
          <p:cNvSpPr/>
          <p:nvPr/>
        </p:nvSpPr>
        <p:spPr>
          <a:xfrm rot="5400000">
            <a:off x="2822311" y="281822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굽음 29">
            <a:extLst>
              <a:ext uri="{FF2B5EF4-FFF2-40B4-BE49-F238E27FC236}">
                <a16:creationId xmlns:a16="http://schemas.microsoft.com/office/drawing/2014/main" id="{B685EE65-774B-441B-8984-5C73D84C5BF5}"/>
              </a:ext>
            </a:extLst>
          </p:cNvPr>
          <p:cNvSpPr/>
          <p:nvPr/>
        </p:nvSpPr>
        <p:spPr>
          <a:xfrm rot="5400000">
            <a:off x="2852509" y="334546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로 굽음 30">
            <a:extLst>
              <a:ext uri="{FF2B5EF4-FFF2-40B4-BE49-F238E27FC236}">
                <a16:creationId xmlns:a16="http://schemas.microsoft.com/office/drawing/2014/main" id="{C01A3588-E2EB-4029-8A52-283B11A80111}"/>
              </a:ext>
            </a:extLst>
          </p:cNvPr>
          <p:cNvSpPr/>
          <p:nvPr/>
        </p:nvSpPr>
        <p:spPr>
          <a:xfrm rot="5400000">
            <a:off x="2822311" y="4672388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7DFAEDBC-B16F-45F5-847F-B78B20E58CB9}"/>
              </a:ext>
            </a:extLst>
          </p:cNvPr>
          <p:cNvSpPr/>
          <p:nvPr/>
        </p:nvSpPr>
        <p:spPr>
          <a:xfrm rot="5400000">
            <a:off x="2822311" y="5143278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로 굽음 32">
            <a:extLst>
              <a:ext uri="{FF2B5EF4-FFF2-40B4-BE49-F238E27FC236}">
                <a16:creationId xmlns:a16="http://schemas.microsoft.com/office/drawing/2014/main" id="{2D8EA1E4-04EF-4782-976C-FDC63208B37A}"/>
              </a:ext>
            </a:extLst>
          </p:cNvPr>
          <p:cNvSpPr/>
          <p:nvPr/>
        </p:nvSpPr>
        <p:spPr>
          <a:xfrm rot="5400000">
            <a:off x="6953909" y="282239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로 굽음 34">
            <a:extLst>
              <a:ext uri="{FF2B5EF4-FFF2-40B4-BE49-F238E27FC236}">
                <a16:creationId xmlns:a16="http://schemas.microsoft.com/office/drawing/2014/main" id="{7E2534EB-53DD-45E7-904D-17B8BC8F6B66}"/>
              </a:ext>
            </a:extLst>
          </p:cNvPr>
          <p:cNvSpPr/>
          <p:nvPr/>
        </p:nvSpPr>
        <p:spPr>
          <a:xfrm rot="5400000">
            <a:off x="6958386" y="403957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A0DCF75E-3A7D-423E-8C1F-B9867BEC37DF}"/>
              </a:ext>
            </a:extLst>
          </p:cNvPr>
          <p:cNvSpPr/>
          <p:nvPr/>
        </p:nvSpPr>
        <p:spPr>
          <a:xfrm rot="5400000">
            <a:off x="6959505" y="5355124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AA76B-8BEF-4BBE-8EFE-20A79B0B7D7B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97F1-337B-4709-955C-EF6CC5BFCDD2}"/>
              </a:ext>
            </a:extLst>
          </p:cNvPr>
          <p:cNvSpPr txBox="1"/>
          <p:nvPr/>
        </p:nvSpPr>
        <p:spPr>
          <a:xfrm>
            <a:off x="742950" y="131390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화면 설계 </a:t>
            </a:r>
            <a:r>
              <a:rPr lang="en-US" altLang="ko-KR" dirty="0"/>
              <a:t>(</a:t>
            </a:r>
            <a:r>
              <a:rPr lang="ko-KR" altLang="en-US" dirty="0"/>
              <a:t>와이어프레임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40F54-A45A-4B02-AB69-7A16CDB0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6" y="1931002"/>
            <a:ext cx="609601" cy="6096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4152A-44B1-4706-A5B1-E807404997AD}"/>
              </a:ext>
            </a:extLst>
          </p:cNvPr>
          <p:cNvSpPr txBox="1"/>
          <p:nvPr/>
        </p:nvSpPr>
        <p:spPr>
          <a:xfrm>
            <a:off x="1849663" y="2126974"/>
            <a:ext cx="1582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상단 </a:t>
            </a:r>
            <a:r>
              <a:rPr lang="en-US" altLang="ko-KR" sz="1500" dirty="0"/>
              <a:t>: </a:t>
            </a:r>
            <a:r>
              <a:rPr lang="ko-KR" altLang="en-US" sz="1500" dirty="0"/>
              <a:t>오늘 날짜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BC25-3593-4317-A3F2-DA192BD27584}"/>
              </a:ext>
            </a:extLst>
          </p:cNvPr>
          <p:cNvSpPr txBox="1"/>
          <p:nvPr/>
        </p:nvSpPr>
        <p:spPr>
          <a:xfrm>
            <a:off x="1649897" y="21369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F4D71-A2B4-4DF4-871F-6A0375A76CBB}"/>
              </a:ext>
            </a:extLst>
          </p:cNvPr>
          <p:cNvSpPr txBox="1"/>
          <p:nvPr/>
        </p:nvSpPr>
        <p:spPr>
          <a:xfrm>
            <a:off x="1653211" y="248809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D213-2AF0-4678-AF6F-BC8E575CE5EF}"/>
              </a:ext>
            </a:extLst>
          </p:cNvPr>
          <p:cNvSpPr txBox="1"/>
          <p:nvPr/>
        </p:nvSpPr>
        <p:spPr>
          <a:xfrm>
            <a:off x="1653212" y="284590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CB866-929A-4C98-9A5F-E434272628FB}"/>
              </a:ext>
            </a:extLst>
          </p:cNvPr>
          <p:cNvSpPr txBox="1"/>
          <p:nvPr/>
        </p:nvSpPr>
        <p:spPr>
          <a:xfrm>
            <a:off x="1859602" y="2486437"/>
            <a:ext cx="3509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중간 </a:t>
            </a:r>
            <a:r>
              <a:rPr lang="en-US" altLang="ko-KR" sz="1500" dirty="0"/>
              <a:t>: </a:t>
            </a:r>
            <a:r>
              <a:rPr lang="ko-KR" altLang="en-US" sz="1500" dirty="0"/>
              <a:t>오늘 일정 목록</a:t>
            </a:r>
            <a:r>
              <a:rPr lang="en-US" altLang="ko-KR" sz="1500" dirty="0"/>
              <a:t> (</a:t>
            </a:r>
            <a:r>
              <a:rPr lang="ko-KR" altLang="en-US" sz="1500" dirty="0"/>
              <a:t>완료 체크 포함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CC67-CFA6-4FA3-B8BE-5928F7CEDB86}"/>
              </a:ext>
            </a:extLst>
          </p:cNvPr>
          <p:cNvSpPr txBox="1"/>
          <p:nvPr/>
        </p:nvSpPr>
        <p:spPr>
          <a:xfrm>
            <a:off x="1859602" y="2841075"/>
            <a:ext cx="23551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하단 </a:t>
            </a:r>
            <a:r>
              <a:rPr lang="en-US" altLang="ko-KR" sz="1500" dirty="0"/>
              <a:t>: + </a:t>
            </a:r>
            <a:r>
              <a:rPr lang="ko-KR" altLang="en-US" sz="1500" dirty="0"/>
              <a:t>버튼 </a:t>
            </a:r>
            <a:r>
              <a:rPr lang="en-US" altLang="ko-KR" sz="1500" dirty="0"/>
              <a:t>(</a:t>
            </a:r>
            <a:r>
              <a:rPr lang="ko-KR" altLang="en-US" sz="1500" dirty="0"/>
              <a:t>일정 추가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8A5DF0-9768-457F-B8C2-C2AFCE9E2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6" y="3922824"/>
            <a:ext cx="695590" cy="695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D1BAE-1B87-4AC9-865D-70DA38D040B7}"/>
              </a:ext>
            </a:extLst>
          </p:cNvPr>
          <p:cNvSpPr txBox="1"/>
          <p:nvPr/>
        </p:nvSpPr>
        <p:spPr>
          <a:xfrm>
            <a:off x="7328443" y="221973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1425-2D8B-485A-9919-71221575E230}"/>
              </a:ext>
            </a:extLst>
          </p:cNvPr>
          <p:cNvSpPr txBox="1"/>
          <p:nvPr/>
        </p:nvSpPr>
        <p:spPr>
          <a:xfrm>
            <a:off x="7508325" y="2209801"/>
            <a:ext cx="3557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입력 항목 </a:t>
            </a:r>
            <a:r>
              <a:rPr lang="en-US" altLang="ko-KR" sz="1500" dirty="0"/>
              <a:t>: </a:t>
            </a:r>
            <a:r>
              <a:rPr lang="ko-KR" altLang="en-US" sz="1500" dirty="0"/>
              <a:t>제목</a:t>
            </a:r>
            <a:r>
              <a:rPr lang="en-US" altLang="ko-KR" sz="1500" dirty="0"/>
              <a:t>, </a:t>
            </a:r>
            <a:r>
              <a:rPr lang="ko-KR" altLang="en-US" sz="1500" dirty="0"/>
              <a:t>내용</a:t>
            </a:r>
            <a:r>
              <a:rPr lang="en-US" altLang="ko-KR" sz="1500" dirty="0"/>
              <a:t>, </a:t>
            </a:r>
            <a:r>
              <a:rPr lang="ko-KR" altLang="en-US" sz="1500" dirty="0"/>
              <a:t>날짜</a:t>
            </a:r>
            <a:r>
              <a:rPr lang="en-US" altLang="ko-KR" sz="1500" dirty="0"/>
              <a:t>, </a:t>
            </a:r>
            <a:r>
              <a:rPr lang="ko-KR" altLang="en-US" sz="1500" dirty="0"/>
              <a:t>시간</a:t>
            </a:r>
            <a:r>
              <a:rPr lang="en-US" altLang="ko-KR" sz="1500" dirty="0"/>
              <a:t>, </a:t>
            </a:r>
            <a:r>
              <a:rPr lang="ko-KR" altLang="en-US" sz="1500" dirty="0"/>
              <a:t>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FD1F-E998-4364-921A-ABD985A533FB}"/>
              </a:ext>
            </a:extLst>
          </p:cNvPr>
          <p:cNvSpPr txBox="1"/>
          <p:nvPr/>
        </p:nvSpPr>
        <p:spPr>
          <a:xfrm>
            <a:off x="7331323" y="2498755"/>
            <a:ext cx="3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8C446-1702-4FE8-9868-CA7B8386B962}"/>
              </a:ext>
            </a:extLst>
          </p:cNvPr>
          <p:cNvSpPr txBox="1"/>
          <p:nvPr/>
        </p:nvSpPr>
        <p:spPr>
          <a:xfrm>
            <a:off x="7521578" y="2491408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저장 버튼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B504AD-26FA-4B83-B01F-0DFA49DFE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47" y="1914938"/>
            <a:ext cx="609602" cy="6096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C3B0-50F3-40BF-BE30-5A5CC7D3C2F8}"/>
              </a:ext>
            </a:extLst>
          </p:cNvPr>
          <p:cNvSpPr txBox="1"/>
          <p:nvPr/>
        </p:nvSpPr>
        <p:spPr>
          <a:xfrm>
            <a:off x="1845457" y="4246346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달력 </a:t>
            </a:r>
            <a:r>
              <a:rPr lang="en-US" altLang="ko-KR" sz="1500" dirty="0"/>
              <a:t>UI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30FA0-BBA9-47BB-891D-65FFC50B183C}"/>
              </a:ext>
            </a:extLst>
          </p:cNvPr>
          <p:cNvSpPr txBox="1"/>
          <p:nvPr/>
        </p:nvSpPr>
        <p:spPr>
          <a:xfrm>
            <a:off x="1645691" y="42562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8AD2B-3E74-4FD8-9329-D6E14F8A6FD4}"/>
              </a:ext>
            </a:extLst>
          </p:cNvPr>
          <p:cNvSpPr txBox="1"/>
          <p:nvPr/>
        </p:nvSpPr>
        <p:spPr>
          <a:xfrm>
            <a:off x="1649005" y="460746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BEF67-FC19-400B-997D-3E71AFCE6ACD}"/>
              </a:ext>
            </a:extLst>
          </p:cNvPr>
          <p:cNvSpPr txBox="1"/>
          <p:nvPr/>
        </p:nvSpPr>
        <p:spPr>
          <a:xfrm>
            <a:off x="1855396" y="460580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날짜 선택 시 일정 리스트 표시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D537E3-910C-4655-9F79-E070F0487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67" y="3976918"/>
            <a:ext cx="590551" cy="5905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309C59-F4AD-4D62-9FC4-E881C8E38216}"/>
              </a:ext>
            </a:extLst>
          </p:cNvPr>
          <p:cNvSpPr txBox="1"/>
          <p:nvPr/>
        </p:nvSpPr>
        <p:spPr>
          <a:xfrm>
            <a:off x="7328443" y="420126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13799-E91B-406D-880E-5F76B36B2E3B}"/>
              </a:ext>
            </a:extLst>
          </p:cNvPr>
          <p:cNvSpPr txBox="1"/>
          <p:nvPr/>
        </p:nvSpPr>
        <p:spPr>
          <a:xfrm>
            <a:off x="7508325" y="4191326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친구 검색 및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227009-F835-452C-A811-CAA7AA05F03C}"/>
              </a:ext>
            </a:extLst>
          </p:cNvPr>
          <p:cNvSpPr txBox="1"/>
          <p:nvPr/>
        </p:nvSpPr>
        <p:spPr>
          <a:xfrm>
            <a:off x="7331323" y="4480280"/>
            <a:ext cx="3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657DB-4127-4F28-852C-D580D60B1292}"/>
              </a:ext>
            </a:extLst>
          </p:cNvPr>
          <p:cNvSpPr txBox="1"/>
          <p:nvPr/>
        </p:nvSpPr>
        <p:spPr>
          <a:xfrm>
            <a:off x="7521578" y="4472933"/>
            <a:ext cx="2496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친구 일정 확인 </a:t>
            </a:r>
            <a:r>
              <a:rPr lang="en-US" altLang="ko-KR" sz="1500" dirty="0"/>
              <a:t>(</a:t>
            </a:r>
            <a:r>
              <a:rPr lang="ko-KR" altLang="en-US" sz="1500" dirty="0"/>
              <a:t>보기 전용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086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47201-8755-479E-A0EF-EBA8CEC0347F}"/>
              </a:ext>
            </a:extLst>
          </p:cNvPr>
          <p:cNvSpPr txBox="1"/>
          <p:nvPr/>
        </p:nvSpPr>
        <p:spPr>
          <a:xfrm>
            <a:off x="742950" y="54292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개발 환경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5F7D1-90C4-4B4A-A683-FF9BA5AA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14" y="2748882"/>
            <a:ext cx="1841224" cy="579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0CF6A-DA52-46D3-B73D-7B34F3AB7D02}"/>
              </a:ext>
            </a:extLst>
          </p:cNvPr>
          <p:cNvSpPr txBox="1"/>
          <p:nvPr/>
        </p:nvSpPr>
        <p:spPr>
          <a:xfrm>
            <a:off x="2806321" y="222830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4908-41AE-4CD2-83DC-D05B365651F4}"/>
              </a:ext>
            </a:extLst>
          </p:cNvPr>
          <p:cNvSpPr txBox="1"/>
          <p:nvPr/>
        </p:nvSpPr>
        <p:spPr>
          <a:xfrm>
            <a:off x="7527942" y="222830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프레임워크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C050A-62BB-41F4-B852-84EB8484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42" y="2748883"/>
            <a:ext cx="1897019" cy="5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624AC-2173-4282-AEF4-FF54424FE907}"/>
              </a:ext>
            </a:extLst>
          </p:cNvPr>
          <p:cNvSpPr txBox="1"/>
          <p:nvPr/>
        </p:nvSpPr>
        <p:spPr>
          <a:xfrm>
            <a:off x="1466980" y="412728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언어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578DC8-99C8-4F2C-89F1-47F71DC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68" y="4673123"/>
            <a:ext cx="1897019" cy="5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주년 맞은 &amp;#39;구글 플레이&amp;#39; 로고 변경 &lt; 컴퓨팅·AI &lt; 마소코딩 &lt; 기사본문 - IT조선">
            <a:extLst>
              <a:ext uri="{FF2B5EF4-FFF2-40B4-BE49-F238E27FC236}">
                <a16:creationId xmlns:a16="http://schemas.microsoft.com/office/drawing/2014/main" id="{3282E0F1-772B-482F-B8CA-623A6C44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99" y="4496614"/>
            <a:ext cx="1409286" cy="8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525947-4C3D-45B3-853F-B3BD6057A8EC}"/>
              </a:ext>
            </a:extLst>
          </p:cNvPr>
          <p:cNvSpPr txBox="1"/>
          <p:nvPr/>
        </p:nvSpPr>
        <p:spPr>
          <a:xfrm>
            <a:off x="9037879" y="412728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배포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D67E9A0-EE5C-4FC5-AF1C-2BA73E37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32" y="4430968"/>
            <a:ext cx="2806321" cy="9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A58C80-AF7E-420F-841D-8AF0AA7BAAD5}"/>
              </a:ext>
            </a:extLst>
          </p:cNvPr>
          <p:cNvSpPr txBox="1"/>
          <p:nvPr/>
        </p:nvSpPr>
        <p:spPr>
          <a:xfrm>
            <a:off x="5596356" y="41272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7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435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spttmssla55@naver.com</dc:creator>
  <cp:lastModifiedBy>spttmssla55@naver.com</cp:lastModifiedBy>
  <cp:revision>9</cp:revision>
  <dcterms:created xsi:type="dcterms:W3CDTF">2025-05-08T13:50:49Z</dcterms:created>
  <dcterms:modified xsi:type="dcterms:W3CDTF">2025-05-12T13:18:44Z</dcterms:modified>
</cp:coreProperties>
</file>