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7245-A0F0-4A36-AE4F-64136842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35A23-7713-4ED2-AAAF-22424727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720A-11DC-407A-9138-596B8E0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98AA0-ED40-4357-912D-A1B4B58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088D-9DEF-473E-A002-E00E279C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814A-4E96-4436-B492-D2658DA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D30D4-E4C2-4225-8334-F0D4B155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E879-219F-4196-BF10-2747E21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C831-D5FC-44A6-9851-94A213C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F1D2-984A-4776-9911-F85269B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B9E06-7472-45D5-A570-4F5EA614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E53B4-7B7E-4579-B953-5EBF3210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40459-0895-4B35-829B-F742AF6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89C4E-08AD-4865-933F-4EF33F0A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FE3A-929B-43A5-A184-86EB6C2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132D-BAE4-416C-93CA-4027B51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20E8C-9D7B-453E-96AA-8FF987A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118B-F7D2-4080-BD7C-AFF9337D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AAB9-6335-4EA3-9CA6-C8B7D94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5F881-C469-4B88-AA2D-A7D4711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A0C8-644F-42D4-94E3-B101491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AB9FA-F2D3-4381-AE6E-C2604FEB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F0E5-3C74-4E95-8D9D-D919BE42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B5B45-4FE9-40ED-B84F-7ADAC2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819B5-6F0C-457E-9B1B-AD6F844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109F-35FB-464C-BEF4-4E10DEE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A68F-9E79-492A-BC9A-591BCEEF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DED4D-0BE4-4D32-A026-B5E0C83E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0C3E-E475-4EDE-8E35-4A481DE5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8C392-2039-49B7-9969-9D0DDDB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C7EAC-81F0-4F67-978F-3473D3C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4453-079C-4AF5-8BD2-27CB01FD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0164-8068-451A-A10C-1238F072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6A50B-39B0-4BAF-94DA-17DE9011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93F5B-4672-4138-9150-90052541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3A522-BAE3-4816-B86C-FBDFBF3A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D5AD9-CB55-48B5-A4C8-E4C6C35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CEAC1-1637-457B-9754-E508D7C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FA2F9-6144-4037-99F5-F9CC24D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9F58-08A8-4E60-9319-4F6E2C9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75F8F-8CF1-411D-A240-2B4BD4FC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72337-02FD-439F-9763-7E9661E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22AC-54ED-4F62-8DC0-05778325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4E7E6-3514-4035-907D-AA66FAD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04E0D-068C-4730-81CC-76EE5BD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54646-0DF4-47D2-AB34-F73B73E2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CAD8B-9137-49B1-811B-E3E454AB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773C-F7A3-4386-ADF2-04C5361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914BF-772D-451F-BDA9-DFF809A7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2167-3F1B-4835-B24D-A027B668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13B65-BFB9-45D0-A177-5C6CC8D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726C3-9436-4020-B63D-3E334E6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137C-F693-4808-B786-B1BDEA80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D833F-10E0-43A7-B52F-EC9EA52C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97AA0-E4DE-41C2-B05B-A3D35FA1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BFB9-3A8F-46BC-9A83-9256A54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FF37C-B8FE-4CB4-BABE-8E82ED9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54FCD-3F4E-4313-AC9B-7635A69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52716-2FDF-4280-856B-8AA7317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ABC32-B052-4686-A085-8567F1C5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9D92-5380-42FE-A268-CA445A78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AB32-22CA-4237-BA1B-E9F0DD5B51C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DB3DF-848A-4BFA-BFFE-4B0C2B06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D8A6F-C7BF-4CAE-B572-5F8F07EF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B5D41-78EC-4ED2-82B9-C7C98754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5119-6012-4F2F-9218-0CEFC5718732}"/>
              </a:ext>
            </a:extLst>
          </p:cNvPr>
          <p:cNvSpPr txBox="1"/>
          <p:nvPr/>
        </p:nvSpPr>
        <p:spPr>
          <a:xfrm>
            <a:off x="897820" y="5612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err="1"/>
              <a:t>백승범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ABC87-6F58-4376-8A72-AE28010DB20F}"/>
              </a:ext>
            </a:extLst>
          </p:cNvPr>
          <p:cNvSpPr>
            <a:spLocks noGrp="1"/>
          </p:cNvSpPr>
          <p:nvPr/>
        </p:nvSpPr>
        <p:spPr>
          <a:xfrm>
            <a:off x="755076" y="1703282"/>
            <a:ext cx="5645724" cy="1065317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/>
              <a:t>기능 개발 </a:t>
            </a:r>
            <a:r>
              <a:rPr lang="en-US" altLang="ko-KR" sz="4000" dirty="0"/>
              <a:t>(</a:t>
            </a:r>
            <a:r>
              <a:rPr lang="ko-KR" altLang="en-US" sz="4000" dirty="0"/>
              <a:t>기본 기능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66D3AA-91B0-439C-8CB2-04F2F5DB3793}"/>
              </a:ext>
            </a:extLst>
          </p:cNvPr>
          <p:cNvSpPr>
            <a:spLocks noGrp="1"/>
          </p:cNvSpPr>
          <p:nvPr/>
        </p:nvSpPr>
        <p:spPr>
          <a:xfrm>
            <a:off x="781180" y="2506989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41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888A78-E763-4A7A-BD82-C4B21DE0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888D1-3FA9-40DD-8641-337986C6A12B}"/>
              </a:ext>
            </a:extLst>
          </p:cNvPr>
          <p:cNvSpPr txBox="1"/>
          <p:nvPr/>
        </p:nvSpPr>
        <p:spPr>
          <a:xfrm>
            <a:off x="771525" y="600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9093-DD6E-401A-BA80-27B5D6DEE846}"/>
              </a:ext>
            </a:extLst>
          </p:cNvPr>
          <p:cNvSpPr txBox="1"/>
          <p:nvPr/>
        </p:nvSpPr>
        <p:spPr>
          <a:xfrm>
            <a:off x="5513180" y="2815709"/>
            <a:ext cx="1963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기본 프로필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6C1A9-6643-4FBD-8FD3-76A113A5717F}"/>
              </a:ext>
            </a:extLst>
          </p:cNvPr>
          <p:cNvSpPr txBox="1"/>
          <p:nvPr/>
        </p:nvSpPr>
        <p:spPr>
          <a:xfrm>
            <a:off x="5513180" y="3830122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날짜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718E-E1AE-4072-85DB-9DFF34C4CE65}"/>
              </a:ext>
            </a:extLst>
          </p:cNvPr>
          <p:cNvSpPr txBox="1"/>
          <p:nvPr/>
        </p:nvSpPr>
        <p:spPr>
          <a:xfrm>
            <a:off x="5587720" y="483685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카테고리 추가 기능</a:t>
            </a:r>
          </a:p>
        </p:txBody>
      </p:sp>
    </p:spTree>
    <p:extLst>
      <p:ext uri="{BB962C8B-B14F-4D97-AF65-F5344CB8AC3E}">
        <p14:creationId xmlns:p14="http://schemas.microsoft.com/office/powerpoint/2010/main" val="6568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54292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기본 프로필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ED2794-B0AF-47C1-A689-DA51FF2C5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53" b="67321"/>
          <a:stretch/>
        </p:blipFill>
        <p:spPr>
          <a:xfrm>
            <a:off x="7480062" y="1609068"/>
            <a:ext cx="2959338" cy="2080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CEE526-1A2B-4027-BE7F-A9A3602D4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" b="67321"/>
          <a:stretch/>
        </p:blipFill>
        <p:spPr>
          <a:xfrm>
            <a:off x="7480062" y="4341936"/>
            <a:ext cx="2959338" cy="1995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8EA36E-4FB0-4BFC-A7B9-693A799F6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76" y="1609068"/>
            <a:ext cx="3924848" cy="476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E52918-DEA4-4FBB-8477-3EF68D357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77" y="2286245"/>
            <a:ext cx="3921112" cy="17142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CBB3C1-EEDC-4287-BC8D-98EAAC0B8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76" y="4172195"/>
            <a:ext cx="3921113" cy="21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9AF165-BFC2-440A-910C-E8B4269F4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1CF25-E208-4D08-ADE4-1D4CB977D4C0}"/>
              </a:ext>
            </a:extLst>
          </p:cNvPr>
          <p:cNvSpPr txBox="1"/>
          <p:nvPr/>
        </p:nvSpPr>
        <p:spPr>
          <a:xfrm>
            <a:off x="742950" y="54292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날짜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A58DB9-1191-4B26-BC8F-5B063AB0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3" y="1849379"/>
            <a:ext cx="3251477" cy="695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4465CF-4CBF-471A-A561-FB1B0A49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3" y="2704267"/>
            <a:ext cx="3251477" cy="82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FCEE3D-55E1-4B72-9A1D-63C67D0DE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" y="3717731"/>
            <a:ext cx="3251477" cy="14479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F072C3-5A78-449D-B6B9-34F7EB2A8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723" y="1849379"/>
            <a:ext cx="3251477" cy="21488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5C423A-13D7-4C81-9162-A6C16E02D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523" y="1732398"/>
            <a:ext cx="3770278" cy="1467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450D99-9680-4A4F-9782-379DA7FE4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523" y="4114984"/>
            <a:ext cx="3770278" cy="14348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38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9F1AF5-A84A-449D-B523-D957A828A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A55DA-1C10-42CA-8B7D-901EB8FEE765}"/>
              </a:ext>
            </a:extLst>
          </p:cNvPr>
          <p:cNvSpPr txBox="1"/>
          <p:nvPr/>
        </p:nvSpPr>
        <p:spPr>
          <a:xfrm>
            <a:off x="742950" y="54292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카테고리 추가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7A7C7-7D21-4A04-8050-DA076EE6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85" y="1560329"/>
            <a:ext cx="2305372" cy="8002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FF156F-4D94-4359-9D61-19490ED3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83" y="2901554"/>
            <a:ext cx="2305373" cy="9711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D96307-E425-4ED5-9D85-8860440E7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861" y="1522229"/>
            <a:ext cx="2037119" cy="4255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F11B19-99CD-49B3-B9CA-478CE71E1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20" y="1433329"/>
            <a:ext cx="1925755" cy="5548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79986B-1AC0-44AD-8C02-203581548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667" y="1407930"/>
            <a:ext cx="2230450" cy="41892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1EFA6A-0287-4248-93C2-02E8E096D8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21" y="2104631"/>
            <a:ext cx="1926454" cy="20430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6E97D7-2192-431C-AE4D-AF0126AD74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020" y="4361781"/>
            <a:ext cx="1925755" cy="12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F31185-A1AC-4698-A1CF-0B3C3042F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B59EB-AC35-41BF-A1C3-2898A556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1885395"/>
            <a:ext cx="10412141" cy="4043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51DEC-AD8F-4FAC-8FD0-28C1CB6662AF}"/>
              </a:ext>
            </a:extLst>
          </p:cNvPr>
          <p:cNvSpPr txBox="1"/>
          <p:nvPr/>
        </p:nvSpPr>
        <p:spPr>
          <a:xfrm>
            <a:off x="771525" y="60007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간트차트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55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spttmssla55@naver.com</dc:creator>
  <cp:lastModifiedBy>spttmssla55@naver.com</cp:lastModifiedBy>
  <cp:revision>13</cp:revision>
  <dcterms:created xsi:type="dcterms:W3CDTF">2025-05-08T13:50:49Z</dcterms:created>
  <dcterms:modified xsi:type="dcterms:W3CDTF">2025-05-26T13:57:32Z</dcterms:modified>
</cp:coreProperties>
</file>