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C7245-A0F0-4A36-AE4F-641368424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35A23-7713-4ED2-AAAF-224247275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9720A-11DC-407A-9138-596B8E0F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C98AA0-ED40-4357-912D-A1B4B58D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6088D-9DEF-473E-A002-E00E279C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96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F814A-4E96-4436-B492-D2658DAD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8D30D4-E4C2-4225-8334-F0D4B1551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5E879-219F-4196-BF10-2747E21D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9C831-D5FC-44A6-9851-94A213CC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8F1D2-984A-4776-9911-F85269BA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5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9B9E06-7472-45D5-A570-4F5EA6141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FE53B4-7B7E-4579-B953-5EBF3210A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540459-0895-4B35-829B-F742AF67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89C4E-08AD-4865-933F-4EF33F0A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4FE3A-929B-43A5-A184-86EB6C2D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241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E132D-BAE4-416C-93CA-4027B51E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20E8C-9D7B-453E-96AA-8FF987AA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E118B-F7D2-4080-BD7C-AFF9337D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5AAB9-6335-4EA3-9CA6-C8B7D947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5F881-C469-4B88-AA2D-A7D47115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8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BA0C8-644F-42D4-94E3-B1014916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DAB9FA-F2D3-4381-AE6E-C2604FEB2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9F0E5-3C74-4E95-8D9D-D919BE42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B5B45-4FE9-40ED-B84F-7ADAC2BA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C819B5-6F0C-457E-9B1B-AD6F8446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0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A109F-35FB-464C-BEF4-4E10DEEC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6A68F-9E79-492A-BC9A-591BCEEFC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9DED4D-0BE4-4D32-A026-B5E0C83EE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E30C3E-E475-4EDE-8E35-4A481DE5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98C392-2039-49B7-9969-9D0DDDBF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BC7EAC-81F0-4F67-978F-3473D3CF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93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34453-079C-4AF5-8BD2-27CB01FD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50164-8068-451A-A10C-1238F0722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36A50B-39B0-4BAF-94DA-17DE90112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A93F5B-4672-4138-9150-90052541E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13A522-BAE3-4816-B86C-FBDFBF3A3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4D5AD9-CB55-48B5-A4C8-E4C6C3520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3CEAC1-1637-457B-9754-E508D7C4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5FA2F9-6144-4037-99F5-F9CC24D7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1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D9F58-08A8-4E60-9319-4F6E2C98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B75F8F-8CF1-411D-A240-2B4BD4FC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072337-02FD-439F-9763-7E9661ED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8222AC-54ED-4F62-8DC0-05778325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5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54E7E6-3514-4035-907D-AA66FADF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504E0D-068C-4730-81CC-76EE5BD6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B54646-0DF4-47D2-AB34-F73B73E2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85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CAD8B-9137-49B1-811B-E3E454ABF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90773C-F7A3-4386-ADF2-04C5361CE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5914BF-772D-451F-BDA9-DFF809A77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242167-3F1B-4835-B24D-A027B668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413B65-BFB9-45D0-A177-5C6CC8D1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9726C3-9436-4020-B63D-3E334E6C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2137C-F693-4808-B786-B1BDEA80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6D833F-10E0-43A7-B52F-EC9EA52CB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297AA0-E4DE-41C2-B05B-A3D35FA162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0BFB9-3A8F-46BC-9A83-9256A54C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0AB32-22CA-4237-BA1B-E9F0DD5B51CC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0FF37C-B8FE-4CB4-BABE-8E82ED9E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54FCD-3F4E-4313-AC9B-7635A69F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48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352716-2FDF-4280-856B-8AA731717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BABC32-B052-4686-A085-8567F1C5E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FE9D92-5380-42FE-A268-CA445A781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0AB32-22CA-4237-BA1B-E9F0DD5B51CC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DB3DF-848A-4BFA-BFFE-4B0C2B06E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D8A6F-C7BF-4CAE-B572-5F8F07EF8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3E94D-08E0-4E2C-A98E-BFE92C520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95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AB5D41-78EC-4ED2-82B9-C7C987546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2F5119-6012-4F2F-9218-0CEFC5718732}"/>
              </a:ext>
            </a:extLst>
          </p:cNvPr>
          <p:cNvSpPr txBox="1"/>
          <p:nvPr/>
        </p:nvSpPr>
        <p:spPr>
          <a:xfrm>
            <a:off x="935920" y="5739140"/>
            <a:ext cx="126188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/>
              <a:t>백승범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A6ABC87-6F58-4376-8A72-AE28010DB20F}"/>
              </a:ext>
            </a:extLst>
          </p:cNvPr>
          <p:cNvSpPr>
            <a:spLocks noGrp="1"/>
          </p:cNvSpPr>
          <p:nvPr/>
        </p:nvSpPr>
        <p:spPr>
          <a:xfrm>
            <a:off x="755076" y="1703283"/>
            <a:ext cx="4459862" cy="968480"/>
          </a:xfrm>
        </p:spPr>
        <p:txBody>
          <a:bodyPr>
            <a:normAutofit/>
          </a:bodyPr>
          <a:lstStyle/>
          <a:p>
            <a:pPr lvl="0" algn="l">
              <a:lnSpc>
                <a:spcPct val="100000"/>
              </a:lnSpc>
              <a:defRPr/>
            </a:pPr>
            <a:r>
              <a:rPr lang="ko-KR" altLang="en-US" sz="4000" dirty="0"/>
              <a:t>요구사항 및 설계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66D3AA-91B0-439C-8CB2-04F2F5DB3793}"/>
              </a:ext>
            </a:extLst>
          </p:cNvPr>
          <p:cNvSpPr>
            <a:spLocks noGrp="1"/>
          </p:cNvSpPr>
          <p:nvPr/>
        </p:nvSpPr>
        <p:spPr>
          <a:xfrm>
            <a:off x="1455162" y="2410153"/>
            <a:ext cx="3388301" cy="523220"/>
          </a:xfrm>
        </p:spPr>
        <p:txBody>
          <a:bodyPr>
            <a:normAutofit fontScale="92500"/>
          </a:bodyPr>
          <a:lstStyle/>
          <a:p>
            <a:pPr lvl="0" algn="l">
              <a:lnSpc>
                <a:spcPct val="100000"/>
              </a:lnSpc>
              <a:defRPr/>
            </a:pPr>
            <a:r>
              <a:rPr lang="ko-KR" altLang="en-US" sz="2500" dirty="0"/>
              <a:t>프로젝트 명 </a:t>
            </a:r>
            <a:r>
              <a:rPr lang="en-US" altLang="ko-KR" sz="2500" dirty="0"/>
              <a:t>: </a:t>
            </a:r>
            <a:r>
              <a:rPr lang="ko-KR" altLang="en-US" sz="2500" dirty="0"/>
              <a:t>내일 할까</a:t>
            </a:r>
            <a:r>
              <a:rPr lang="en-US" altLang="ko-KR" sz="2500" dirty="0"/>
              <a:t>?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8415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888A78-E763-4A7A-BD82-C4B21DE0D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888D1-3FA9-40DD-8641-337986C6A12B}"/>
              </a:ext>
            </a:extLst>
          </p:cNvPr>
          <p:cNvSpPr txBox="1"/>
          <p:nvPr/>
        </p:nvSpPr>
        <p:spPr>
          <a:xfrm>
            <a:off x="771525" y="60007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6A9093-DD6E-401A-BA80-27B5D6DEE846}"/>
              </a:ext>
            </a:extLst>
          </p:cNvPr>
          <p:cNvSpPr txBox="1"/>
          <p:nvPr/>
        </p:nvSpPr>
        <p:spPr>
          <a:xfrm>
            <a:off x="5513180" y="2815709"/>
            <a:ext cx="16514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요구사항 목록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6C1A9-6643-4FBD-8FD3-76A113A5717F}"/>
              </a:ext>
            </a:extLst>
          </p:cNvPr>
          <p:cNvSpPr txBox="1"/>
          <p:nvPr/>
        </p:nvSpPr>
        <p:spPr>
          <a:xfrm>
            <a:off x="5513180" y="3830122"/>
            <a:ext cx="150233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기획 및 설계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7718E-E1AE-4072-85DB-9DFF34C4CE65}"/>
              </a:ext>
            </a:extLst>
          </p:cNvPr>
          <p:cNvSpPr txBox="1"/>
          <p:nvPr/>
        </p:nvSpPr>
        <p:spPr>
          <a:xfrm>
            <a:off x="5587720" y="4836854"/>
            <a:ext cx="17331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dirty="0"/>
              <a:t>개발 환경 설정</a:t>
            </a:r>
          </a:p>
        </p:txBody>
      </p:sp>
    </p:spTree>
    <p:extLst>
      <p:ext uri="{BB962C8B-B14F-4D97-AF65-F5344CB8AC3E}">
        <p14:creationId xmlns:p14="http://schemas.microsoft.com/office/powerpoint/2010/main" val="65682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100167-7ABC-4F30-9ADE-FAF6D6B37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6EDF86-D967-4180-ABB1-F6E01392D829}"/>
              </a:ext>
            </a:extLst>
          </p:cNvPr>
          <p:cNvSpPr txBox="1"/>
          <p:nvPr/>
        </p:nvSpPr>
        <p:spPr>
          <a:xfrm>
            <a:off x="742950" y="542924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요구사항 정리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19040805-04C9-455C-B2FE-8CA2B32C5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281601"/>
              </p:ext>
            </p:extLst>
          </p:nvPr>
        </p:nvGraphicFramePr>
        <p:xfrm>
          <a:off x="742950" y="1931002"/>
          <a:ext cx="10610850" cy="4279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2371893722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199978956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314162189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20590779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801672577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78946366"/>
                    </a:ext>
                  </a:extLst>
                </a:gridCol>
              </a:tblGrid>
              <a:tr h="406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번호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기능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우선순위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5698"/>
                  </a:ext>
                </a:extLst>
              </a:tr>
              <a:tr h="60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/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사용자가 계정을 생성하고 로그인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소셜 로그인은 추후 고려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48184"/>
                  </a:ext>
                </a:extLst>
              </a:tr>
              <a:tr h="406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일정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할 일을 입력하고 시간 설정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시간 선택 기능 포함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538262"/>
                  </a:ext>
                </a:extLst>
              </a:tr>
              <a:tr h="406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일정 수정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일정 내용 변경 및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274751"/>
                  </a:ext>
                </a:extLst>
              </a:tr>
              <a:tr h="60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일정 완료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완료한 일정은 체크하여 완료 상태로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체크박스 형태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81591"/>
                  </a:ext>
                </a:extLst>
              </a:tr>
              <a:tr h="8514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일정 필터링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등록한 일정들을 특정 조건에 따라 분류해서 볼 수 있게 해주는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중간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전체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완료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미완료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날짜별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필터링</a:t>
                      </a:r>
                    </a:p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084457"/>
                  </a:ext>
                </a:extLst>
              </a:tr>
              <a:tr h="6009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캘린더 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월별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주별로 일정을 시각화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중간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캘린더 라이브러리 사용 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49501"/>
                  </a:ext>
                </a:extLst>
              </a:tr>
              <a:tr h="406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반응형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다양한 기기에서 최적화된 화면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높음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80362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A60A946-8415-465A-9992-A486DD915896}"/>
              </a:ext>
            </a:extLst>
          </p:cNvPr>
          <p:cNvSpPr txBox="1"/>
          <p:nvPr/>
        </p:nvSpPr>
        <p:spPr>
          <a:xfrm>
            <a:off x="742950" y="131390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핵심 기능 요구사항</a:t>
            </a:r>
          </a:p>
        </p:txBody>
      </p:sp>
    </p:spTree>
    <p:extLst>
      <p:ext uri="{BB962C8B-B14F-4D97-AF65-F5344CB8AC3E}">
        <p14:creationId xmlns:p14="http://schemas.microsoft.com/office/powerpoint/2010/main" val="267522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E751DF5-7C04-4D55-B3CD-4E150339F7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091C66-B4B0-4A51-AEE1-EFF97A01FB38}"/>
              </a:ext>
            </a:extLst>
          </p:cNvPr>
          <p:cNvSpPr txBox="1"/>
          <p:nvPr/>
        </p:nvSpPr>
        <p:spPr>
          <a:xfrm>
            <a:off x="742950" y="542924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요구사항 정리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7722EA1-218E-46E7-84E3-18EE8BB2B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612980"/>
              </p:ext>
            </p:extLst>
          </p:nvPr>
        </p:nvGraphicFramePr>
        <p:xfrm>
          <a:off x="742950" y="1931003"/>
          <a:ext cx="10610850" cy="425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550">
                  <a:extLst>
                    <a:ext uri="{9D8B030D-6E8A-4147-A177-3AD203B41FA5}">
                      <a16:colId xmlns:a16="http://schemas.microsoft.com/office/drawing/2014/main" val="2371893722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199978956"/>
                    </a:ext>
                  </a:extLst>
                </a:gridCol>
                <a:gridCol w="3517900">
                  <a:extLst>
                    <a:ext uri="{9D8B030D-6E8A-4147-A177-3AD203B41FA5}">
                      <a16:colId xmlns:a16="http://schemas.microsoft.com/office/drawing/2014/main" val="314162189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20590779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801672577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178946366"/>
                    </a:ext>
                  </a:extLst>
                </a:gridCol>
              </a:tblGrid>
              <a:tr h="3436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기능 명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유형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우선순위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5698"/>
                  </a:ext>
                </a:extLst>
              </a:tr>
              <a:tr h="7733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지도 기반 일정 설정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지도를 통해 위치 기반 일정 추가 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장소 방문 등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낮음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Kakao Maps, </a:t>
                      </a:r>
                      <a:br>
                        <a:rPr lang="en-US" altLang="ko-KR" sz="1600" b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Google Maps</a:t>
                      </a:r>
                    </a:p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API 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활용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48184"/>
                  </a:ext>
                </a:extLst>
              </a:tr>
              <a:tr h="544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친구 추가 및 공유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친구를 추가하여 서로의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일정 일부를 확인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중간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프라이버시 </a:t>
                      </a:r>
                      <a:endParaRPr lang="en-US" altLang="ko-KR" sz="1600" b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설정 필요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538262"/>
                  </a:ext>
                </a:extLst>
              </a:tr>
              <a:tr h="544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미완료 일정 이월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오늘 못한 일정 </a:t>
                      </a:r>
                      <a:endParaRPr lang="en-US" altLang="ko-KR" sz="1600" b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다음날로 변경 가능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중간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사용자 설정 가능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274751"/>
                  </a:ext>
                </a:extLst>
              </a:tr>
              <a:tr h="5441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홈 위젯 기능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오늘의 일정을 홈 화면에 </a:t>
                      </a:r>
                      <a:endParaRPr lang="en-US" altLang="ko-KR" sz="1600" b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위젯으로 표시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기능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낮음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>
                          <a:solidFill>
                            <a:schemeClr val="tx1"/>
                          </a:solidFill>
                        </a:rPr>
                        <a:t>Android / IOS </a:t>
                      </a:r>
                    </a:p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</a:rPr>
                        <a:t>위젯 대응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81591"/>
                  </a:ext>
                </a:extLst>
              </a:tr>
              <a:tr h="663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알림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일정 시작 전 알림 전송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중간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Push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알림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또는</a:t>
                      </a:r>
                      <a:br>
                        <a:rPr lang="en-US" altLang="ko-KR" sz="1600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로컬 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084457"/>
                  </a:ext>
                </a:extLst>
              </a:tr>
              <a:tr h="663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다크모드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테마 설정에 따라 어두운 모드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낮음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시스템 설정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48792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48F1F65-4DF3-4457-B2C8-69B41FC9D0CE}"/>
              </a:ext>
            </a:extLst>
          </p:cNvPr>
          <p:cNvSpPr txBox="1"/>
          <p:nvPr/>
        </p:nvSpPr>
        <p:spPr>
          <a:xfrm>
            <a:off x="742950" y="1313907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사용자 피드백 기반 확장 기능</a:t>
            </a:r>
          </a:p>
        </p:txBody>
      </p:sp>
    </p:spTree>
    <p:extLst>
      <p:ext uri="{BB962C8B-B14F-4D97-AF65-F5344CB8AC3E}">
        <p14:creationId xmlns:p14="http://schemas.microsoft.com/office/powerpoint/2010/main" val="3359328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52B19F-2F8B-4E79-A875-7777FFC80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198BA-C232-4314-AD3C-C127BDCF70D5}"/>
              </a:ext>
            </a:extLst>
          </p:cNvPr>
          <p:cNvSpPr txBox="1"/>
          <p:nvPr/>
        </p:nvSpPr>
        <p:spPr>
          <a:xfrm>
            <a:off x="742950" y="542924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기획 및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618359-F7A2-4C8B-97F2-03DC4C9EA106}"/>
              </a:ext>
            </a:extLst>
          </p:cNvPr>
          <p:cNvSpPr txBox="1"/>
          <p:nvPr/>
        </p:nvSpPr>
        <p:spPr>
          <a:xfrm>
            <a:off x="742950" y="131390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서비스 개요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76B061-8245-4C01-9F77-261FD2EA8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2299730"/>
            <a:ext cx="533401" cy="533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3B5951-4912-498B-B0E8-A6EF82E14E07}"/>
              </a:ext>
            </a:extLst>
          </p:cNvPr>
          <p:cNvSpPr txBox="1"/>
          <p:nvPr/>
        </p:nvSpPr>
        <p:spPr>
          <a:xfrm>
            <a:off x="1478602" y="2438399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앱 이름</a:t>
            </a:r>
            <a:r>
              <a:rPr lang="en-US" altLang="ko-KR" dirty="0"/>
              <a:t> : </a:t>
            </a:r>
            <a:r>
              <a:rPr lang="ko-KR" altLang="en-US" dirty="0"/>
              <a:t>내일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D0DFB0-AD10-4979-A1FE-3C09BDF035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38" y="3085311"/>
            <a:ext cx="568213" cy="568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C4DA68-A860-4966-AB5F-E8DBC05EF100}"/>
              </a:ext>
            </a:extLst>
          </p:cNvPr>
          <p:cNvSpPr txBox="1"/>
          <p:nvPr/>
        </p:nvSpPr>
        <p:spPr>
          <a:xfrm>
            <a:off x="1478602" y="3258792"/>
            <a:ext cx="804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소개 </a:t>
            </a:r>
            <a:r>
              <a:rPr lang="en-US" altLang="ko-KR" dirty="0"/>
              <a:t>: </a:t>
            </a:r>
            <a:r>
              <a:rPr lang="ko-KR" altLang="en-US" dirty="0"/>
              <a:t>하루 일정부터 위치 기반 활동까지</a:t>
            </a:r>
            <a:r>
              <a:rPr lang="en-US" altLang="ko-KR" dirty="0"/>
              <a:t>, </a:t>
            </a:r>
            <a:r>
              <a:rPr lang="ko-KR" altLang="en-US" dirty="0"/>
              <a:t>한 번에 정리 가능한 일정 관리 앱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2438C6D-B913-40ED-B745-3666A1CBD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3951096"/>
            <a:ext cx="533401" cy="5334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5A7ABD-7E85-48E3-8DE8-2AC0663CB068}"/>
              </a:ext>
            </a:extLst>
          </p:cNvPr>
          <p:cNvSpPr txBox="1"/>
          <p:nvPr/>
        </p:nvSpPr>
        <p:spPr>
          <a:xfrm>
            <a:off x="1478602" y="4077065"/>
            <a:ext cx="6413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타겟 사용자 </a:t>
            </a:r>
            <a:r>
              <a:rPr lang="en-US" altLang="ko-KR" dirty="0"/>
              <a:t>: </a:t>
            </a:r>
            <a:r>
              <a:rPr lang="ko-KR" altLang="en-US" dirty="0"/>
              <a:t>일정이 많고 정리가 필요한 대학생</a:t>
            </a:r>
            <a:r>
              <a:rPr lang="en-US" altLang="ko-KR" dirty="0"/>
              <a:t>, </a:t>
            </a:r>
            <a:r>
              <a:rPr lang="ko-KR" altLang="en-US" dirty="0"/>
              <a:t>직장인</a:t>
            </a:r>
            <a:r>
              <a:rPr lang="en-US" altLang="ko-KR" dirty="0"/>
              <a:t> </a:t>
            </a:r>
            <a:r>
              <a:rPr lang="ko-KR" altLang="en-US" dirty="0"/>
              <a:t>등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2B7F11B-DC09-4A51-9B55-D8C10C3FA8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55956" y="4795398"/>
            <a:ext cx="520395" cy="5203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BAC038-2D5D-4A9F-8769-204E6167AC8E}"/>
              </a:ext>
            </a:extLst>
          </p:cNvPr>
          <p:cNvSpPr txBox="1"/>
          <p:nvPr/>
        </p:nvSpPr>
        <p:spPr>
          <a:xfrm>
            <a:off x="1478602" y="4931746"/>
            <a:ext cx="757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핵심 가치 </a:t>
            </a:r>
            <a:r>
              <a:rPr lang="en-US" altLang="ko-KR" dirty="0"/>
              <a:t>: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친구 일정까지 한 번에 관리 </a:t>
            </a:r>
            <a:r>
              <a:rPr lang="en-US" altLang="ko-KR" dirty="0"/>
              <a:t>-&gt; </a:t>
            </a:r>
            <a:r>
              <a:rPr lang="ko-KR" altLang="en-US" dirty="0"/>
              <a:t>통합성과 </a:t>
            </a:r>
            <a:r>
              <a:rPr lang="ko-KR" altLang="en-US" dirty="0" err="1"/>
              <a:t>직관성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728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52B19F-2F8B-4E79-A875-7777FFC80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3ADEE1-6573-443D-8024-47D696504D94}"/>
              </a:ext>
            </a:extLst>
          </p:cNvPr>
          <p:cNvSpPr txBox="1"/>
          <p:nvPr/>
        </p:nvSpPr>
        <p:spPr>
          <a:xfrm>
            <a:off x="742950" y="542924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기획 및 설계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29EFA-9039-40BD-8F9D-66F064080541}"/>
              </a:ext>
            </a:extLst>
          </p:cNvPr>
          <p:cNvSpPr txBox="1"/>
          <p:nvPr/>
        </p:nvSpPr>
        <p:spPr>
          <a:xfrm>
            <a:off x="742950" y="1313907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기본 메뉴 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E8A609-CF81-43F5-82FD-B633CE4E0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687" y="2070099"/>
            <a:ext cx="609601" cy="6096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8ABB06-70F9-4F33-AE89-B7F7885C8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616" y="2061125"/>
            <a:ext cx="609601" cy="6096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A8B44D-8615-47A4-AA18-E9815E94B1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641" y="3946471"/>
            <a:ext cx="609602" cy="6096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1C1A64-314D-4215-B15D-01EF47D9E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929" y="3350105"/>
            <a:ext cx="590551" cy="5905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2090CB4-3E61-47B6-8F80-AF6B3C045A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56" y="4573296"/>
            <a:ext cx="590551" cy="5905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79B0E9-C45A-44D5-B211-62CBA18231C6}"/>
              </a:ext>
            </a:extLst>
          </p:cNvPr>
          <p:cNvSpPr txBox="1"/>
          <p:nvPr/>
        </p:nvSpPr>
        <p:spPr>
          <a:xfrm>
            <a:off x="3183364" y="288841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오늘의 일정 위젯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D777A3-46C4-482E-A93A-23CF8EFEFFD7}"/>
              </a:ext>
            </a:extLst>
          </p:cNvPr>
          <p:cNvSpPr txBox="1"/>
          <p:nvPr/>
        </p:nvSpPr>
        <p:spPr>
          <a:xfrm>
            <a:off x="3183364" y="343856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일정 추가 버튼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E5C4A5-5CAD-4DB5-A8C7-7B3BC6C52690}"/>
              </a:ext>
            </a:extLst>
          </p:cNvPr>
          <p:cNvSpPr txBox="1"/>
          <p:nvPr/>
        </p:nvSpPr>
        <p:spPr>
          <a:xfrm>
            <a:off x="3208243" y="4733085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</a:t>
            </a:r>
            <a:r>
              <a:rPr lang="en-US" altLang="ko-KR" dirty="0"/>
              <a:t>/ </a:t>
            </a:r>
            <a:r>
              <a:rPr lang="ko-KR" altLang="en-US" dirty="0"/>
              <a:t>완료 </a:t>
            </a:r>
            <a:r>
              <a:rPr lang="en-US" altLang="ko-KR" dirty="0"/>
              <a:t>/ </a:t>
            </a:r>
            <a:r>
              <a:rPr lang="ko-KR" altLang="en-US" dirty="0"/>
              <a:t>미완료 필터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8837EE-A944-4328-813D-957C598C623D}"/>
              </a:ext>
            </a:extLst>
          </p:cNvPr>
          <p:cNvSpPr txBox="1"/>
          <p:nvPr/>
        </p:nvSpPr>
        <p:spPr>
          <a:xfrm>
            <a:off x="3208243" y="5240737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일정 편집 </a:t>
            </a:r>
            <a:r>
              <a:rPr lang="en-US" altLang="ko-KR" dirty="0"/>
              <a:t>/ </a:t>
            </a:r>
            <a:r>
              <a:rPr lang="ko-KR" altLang="en-US" dirty="0"/>
              <a:t>삭제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EF5668-467B-4766-8318-D2A6FA453EB9}"/>
              </a:ext>
            </a:extLst>
          </p:cNvPr>
          <p:cNvSpPr txBox="1"/>
          <p:nvPr/>
        </p:nvSpPr>
        <p:spPr>
          <a:xfrm>
            <a:off x="7342433" y="2888417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날짜 별 일정 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86C6C0-39DE-4922-A026-5C37F8F9CA38}"/>
              </a:ext>
            </a:extLst>
          </p:cNvPr>
          <p:cNvSpPr txBox="1"/>
          <p:nvPr/>
        </p:nvSpPr>
        <p:spPr>
          <a:xfrm>
            <a:off x="7342433" y="4126448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친구 목록 </a:t>
            </a:r>
            <a:r>
              <a:rPr lang="en-US" altLang="ko-KR" dirty="0"/>
              <a:t>/ </a:t>
            </a:r>
            <a:r>
              <a:rPr lang="ko-KR" altLang="en-US" dirty="0"/>
              <a:t>공유 일정 확인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15E2F4-5A26-4824-80C1-0B4F8E09442B}"/>
              </a:ext>
            </a:extLst>
          </p:cNvPr>
          <p:cNvSpPr txBox="1"/>
          <p:nvPr/>
        </p:nvSpPr>
        <p:spPr>
          <a:xfrm>
            <a:off x="7371018" y="5461713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다크모드</a:t>
            </a:r>
            <a:r>
              <a:rPr lang="en-US" altLang="ko-KR" dirty="0"/>
              <a:t>, </a:t>
            </a:r>
            <a:r>
              <a:rPr lang="ko-KR" altLang="en-US" dirty="0"/>
              <a:t>알림</a:t>
            </a:r>
            <a:r>
              <a:rPr lang="en-US" altLang="ko-KR" dirty="0"/>
              <a:t>, </a:t>
            </a:r>
            <a:r>
              <a:rPr lang="ko-KR" altLang="en-US" dirty="0"/>
              <a:t>계정관리</a:t>
            </a:r>
          </a:p>
        </p:txBody>
      </p:sp>
      <p:sp>
        <p:nvSpPr>
          <p:cNvPr id="29" name="화살표: 위로 굽음 28">
            <a:extLst>
              <a:ext uri="{FF2B5EF4-FFF2-40B4-BE49-F238E27FC236}">
                <a16:creationId xmlns:a16="http://schemas.microsoft.com/office/drawing/2014/main" id="{CB4BD33C-787D-4A17-BCDA-564101A3DE1E}"/>
              </a:ext>
            </a:extLst>
          </p:cNvPr>
          <p:cNvSpPr/>
          <p:nvPr/>
        </p:nvSpPr>
        <p:spPr>
          <a:xfrm rot="5400000">
            <a:off x="2822311" y="2818227"/>
            <a:ext cx="369332" cy="304802"/>
          </a:xfrm>
          <a:prstGeom prst="bentUpArrow">
            <a:avLst>
              <a:gd name="adj1" fmla="val 1889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위로 굽음 29">
            <a:extLst>
              <a:ext uri="{FF2B5EF4-FFF2-40B4-BE49-F238E27FC236}">
                <a16:creationId xmlns:a16="http://schemas.microsoft.com/office/drawing/2014/main" id="{B685EE65-774B-441B-8984-5C73D84C5BF5}"/>
              </a:ext>
            </a:extLst>
          </p:cNvPr>
          <p:cNvSpPr/>
          <p:nvPr/>
        </p:nvSpPr>
        <p:spPr>
          <a:xfrm rot="5400000">
            <a:off x="2852509" y="3345467"/>
            <a:ext cx="369332" cy="304802"/>
          </a:xfrm>
          <a:prstGeom prst="bentUpArrow">
            <a:avLst>
              <a:gd name="adj1" fmla="val 1889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화살표: 위로 굽음 30">
            <a:extLst>
              <a:ext uri="{FF2B5EF4-FFF2-40B4-BE49-F238E27FC236}">
                <a16:creationId xmlns:a16="http://schemas.microsoft.com/office/drawing/2014/main" id="{C01A3588-E2EB-4029-8A52-283B11A80111}"/>
              </a:ext>
            </a:extLst>
          </p:cNvPr>
          <p:cNvSpPr/>
          <p:nvPr/>
        </p:nvSpPr>
        <p:spPr>
          <a:xfrm rot="5400000">
            <a:off x="2822311" y="4672388"/>
            <a:ext cx="369332" cy="304802"/>
          </a:xfrm>
          <a:prstGeom prst="bentUpArrow">
            <a:avLst>
              <a:gd name="adj1" fmla="val 1889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위로 굽음 31">
            <a:extLst>
              <a:ext uri="{FF2B5EF4-FFF2-40B4-BE49-F238E27FC236}">
                <a16:creationId xmlns:a16="http://schemas.microsoft.com/office/drawing/2014/main" id="{7DFAEDBC-B16F-45F5-847F-B78B20E58CB9}"/>
              </a:ext>
            </a:extLst>
          </p:cNvPr>
          <p:cNvSpPr/>
          <p:nvPr/>
        </p:nvSpPr>
        <p:spPr>
          <a:xfrm rot="5400000">
            <a:off x="2822311" y="5143278"/>
            <a:ext cx="369332" cy="304802"/>
          </a:xfrm>
          <a:prstGeom prst="bentUpArrow">
            <a:avLst>
              <a:gd name="adj1" fmla="val 1889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위로 굽음 32">
            <a:extLst>
              <a:ext uri="{FF2B5EF4-FFF2-40B4-BE49-F238E27FC236}">
                <a16:creationId xmlns:a16="http://schemas.microsoft.com/office/drawing/2014/main" id="{2D8EA1E4-04EF-4782-976C-FDC63208B37A}"/>
              </a:ext>
            </a:extLst>
          </p:cNvPr>
          <p:cNvSpPr/>
          <p:nvPr/>
        </p:nvSpPr>
        <p:spPr>
          <a:xfrm rot="5400000">
            <a:off x="6953909" y="2822397"/>
            <a:ext cx="369332" cy="304802"/>
          </a:xfrm>
          <a:prstGeom prst="bentUpArrow">
            <a:avLst>
              <a:gd name="adj1" fmla="val 1889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위로 굽음 34">
            <a:extLst>
              <a:ext uri="{FF2B5EF4-FFF2-40B4-BE49-F238E27FC236}">
                <a16:creationId xmlns:a16="http://schemas.microsoft.com/office/drawing/2014/main" id="{7E2534EB-53DD-45E7-904D-17B8BC8F6B66}"/>
              </a:ext>
            </a:extLst>
          </p:cNvPr>
          <p:cNvSpPr/>
          <p:nvPr/>
        </p:nvSpPr>
        <p:spPr>
          <a:xfrm rot="5400000">
            <a:off x="6958386" y="4039577"/>
            <a:ext cx="369332" cy="304802"/>
          </a:xfrm>
          <a:prstGeom prst="bentUpArrow">
            <a:avLst>
              <a:gd name="adj1" fmla="val 1889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위로 굽음 35">
            <a:extLst>
              <a:ext uri="{FF2B5EF4-FFF2-40B4-BE49-F238E27FC236}">
                <a16:creationId xmlns:a16="http://schemas.microsoft.com/office/drawing/2014/main" id="{A0DCF75E-3A7D-423E-8C1F-B9867BEC37DF}"/>
              </a:ext>
            </a:extLst>
          </p:cNvPr>
          <p:cNvSpPr/>
          <p:nvPr/>
        </p:nvSpPr>
        <p:spPr>
          <a:xfrm rot="5400000">
            <a:off x="6959505" y="5355124"/>
            <a:ext cx="369332" cy="304802"/>
          </a:xfrm>
          <a:prstGeom prst="bentUpArrow">
            <a:avLst>
              <a:gd name="adj1" fmla="val 18892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37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52B19F-2F8B-4E79-A875-7777FFC80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BAA76B-8BEF-4BBE-8EFE-20A79B0B7D7B}"/>
              </a:ext>
            </a:extLst>
          </p:cNvPr>
          <p:cNvSpPr txBox="1"/>
          <p:nvPr/>
        </p:nvSpPr>
        <p:spPr>
          <a:xfrm>
            <a:off x="742950" y="542924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기획 및 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8397F1-337B-4709-955C-EF6CC5BFCDD2}"/>
              </a:ext>
            </a:extLst>
          </p:cNvPr>
          <p:cNvSpPr txBox="1"/>
          <p:nvPr/>
        </p:nvSpPr>
        <p:spPr>
          <a:xfrm>
            <a:off x="742950" y="1313907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화면 설계 </a:t>
            </a:r>
            <a:r>
              <a:rPr lang="en-US" altLang="ko-KR" dirty="0"/>
              <a:t>(</a:t>
            </a:r>
            <a:r>
              <a:rPr lang="ko-KR" altLang="en-US" dirty="0"/>
              <a:t>와이어프레임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B40F54-A45A-4B02-AB69-7A16CDB02B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96" y="1931002"/>
            <a:ext cx="609601" cy="6096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64152A-44B1-4706-A5B1-E807404997AD}"/>
              </a:ext>
            </a:extLst>
          </p:cNvPr>
          <p:cNvSpPr txBox="1"/>
          <p:nvPr/>
        </p:nvSpPr>
        <p:spPr>
          <a:xfrm>
            <a:off x="1849663" y="2126974"/>
            <a:ext cx="15824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상단 </a:t>
            </a:r>
            <a:r>
              <a:rPr lang="en-US" altLang="ko-KR" sz="1500" dirty="0"/>
              <a:t>: </a:t>
            </a:r>
            <a:r>
              <a:rPr lang="ko-KR" altLang="en-US" sz="1500" dirty="0"/>
              <a:t>오늘 날짜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FBC25-3593-4317-A3F2-DA192BD27584}"/>
              </a:ext>
            </a:extLst>
          </p:cNvPr>
          <p:cNvSpPr txBox="1"/>
          <p:nvPr/>
        </p:nvSpPr>
        <p:spPr>
          <a:xfrm>
            <a:off x="1649897" y="2136912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F4D71-A2B4-4DF4-871F-6A0375A76CBB}"/>
              </a:ext>
            </a:extLst>
          </p:cNvPr>
          <p:cNvSpPr txBox="1"/>
          <p:nvPr/>
        </p:nvSpPr>
        <p:spPr>
          <a:xfrm>
            <a:off x="1653211" y="2488093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3D213-2AF0-4678-AF6F-BC8E575CE5EF}"/>
              </a:ext>
            </a:extLst>
          </p:cNvPr>
          <p:cNvSpPr txBox="1"/>
          <p:nvPr/>
        </p:nvSpPr>
        <p:spPr>
          <a:xfrm>
            <a:off x="1653212" y="2845900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8CB866-929A-4C98-9A5F-E434272628FB}"/>
              </a:ext>
            </a:extLst>
          </p:cNvPr>
          <p:cNvSpPr txBox="1"/>
          <p:nvPr/>
        </p:nvSpPr>
        <p:spPr>
          <a:xfrm>
            <a:off x="1859602" y="2486437"/>
            <a:ext cx="35092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중간 </a:t>
            </a:r>
            <a:r>
              <a:rPr lang="en-US" altLang="ko-KR" sz="1500" dirty="0"/>
              <a:t>: </a:t>
            </a:r>
            <a:r>
              <a:rPr lang="ko-KR" altLang="en-US" sz="1500" dirty="0"/>
              <a:t>오늘 일정 목록</a:t>
            </a:r>
            <a:r>
              <a:rPr lang="en-US" altLang="ko-KR" sz="1500" dirty="0"/>
              <a:t> (</a:t>
            </a:r>
            <a:r>
              <a:rPr lang="ko-KR" altLang="en-US" sz="1500" dirty="0"/>
              <a:t>완료 체크 포함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FCC67-CFA6-4FA3-B8BE-5928F7CEDB86}"/>
              </a:ext>
            </a:extLst>
          </p:cNvPr>
          <p:cNvSpPr txBox="1"/>
          <p:nvPr/>
        </p:nvSpPr>
        <p:spPr>
          <a:xfrm>
            <a:off x="1859602" y="2841075"/>
            <a:ext cx="23551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하단 </a:t>
            </a:r>
            <a:r>
              <a:rPr lang="en-US" altLang="ko-KR" sz="1500" dirty="0"/>
              <a:t>: + </a:t>
            </a:r>
            <a:r>
              <a:rPr lang="ko-KR" altLang="en-US" sz="1500" dirty="0"/>
              <a:t>버튼 </a:t>
            </a:r>
            <a:r>
              <a:rPr lang="en-US" altLang="ko-KR" sz="1500" dirty="0"/>
              <a:t>(</a:t>
            </a:r>
            <a:r>
              <a:rPr lang="ko-KR" altLang="en-US" sz="1500" dirty="0"/>
              <a:t>일정 추가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38A5DF0-9768-457F-B8C2-C2AFCE9E20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96" y="3922824"/>
            <a:ext cx="695590" cy="6955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AD1BAE-1B87-4AC9-865D-70DA38D040B7}"/>
              </a:ext>
            </a:extLst>
          </p:cNvPr>
          <p:cNvSpPr txBox="1"/>
          <p:nvPr/>
        </p:nvSpPr>
        <p:spPr>
          <a:xfrm>
            <a:off x="7328443" y="2219739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F1425-2D8B-485A-9919-71221575E230}"/>
              </a:ext>
            </a:extLst>
          </p:cNvPr>
          <p:cNvSpPr txBox="1"/>
          <p:nvPr/>
        </p:nvSpPr>
        <p:spPr>
          <a:xfrm>
            <a:off x="7508325" y="2209801"/>
            <a:ext cx="355738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입력 항목 </a:t>
            </a:r>
            <a:r>
              <a:rPr lang="en-US" altLang="ko-KR" sz="1500" dirty="0"/>
              <a:t>: </a:t>
            </a:r>
            <a:r>
              <a:rPr lang="ko-KR" altLang="en-US" sz="1500" dirty="0"/>
              <a:t>제목</a:t>
            </a:r>
            <a:r>
              <a:rPr lang="en-US" altLang="ko-KR" sz="1500" dirty="0"/>
              <a:t>, </a:t>
            </a:r>
            <a:r>
              <a:rPr lang="ko-KR" altLang="en-US" sz="1500" dirty="0"/>
              <a:t>내용</a:t>
            </a:r>
            <a:r>
              <a:rPr lang="en-US" altLang="ko-KR" sz="1500" dirty="0"/>
              <a:t>, </a:t>
            </a:r>
            <a:r>
              <a:rPr lang="ko-KR" altLang="en-US" sz="1500" dirty="0"/>
              <a:t>날짜</a:t>
            </a:r>
            <a:r>
              <a:rPr lang="en-US" altLang="ko-KR" sz="1500" dirty="0"/>
              <a:t>, </a:t>
            </a:r>
            <a:r>
              <a:rPr lang="ko-KR" altLang="en-US" sz="1500" dirty="0"/>
              <a:t>시간</a:t>
            </a:r>
            <a:r>
              <a:rPr lang="en-US" altLang="ko-KR" sz="1500" dirty="0"/>
              <a:t>, </a:t>
            </a:r>
            <a:r>
              <a:rPr lang="ko-KR" altLang="en-US" sz="1500" dirty="0"/>
              <a:t>위치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4BFD1F-E998-4364-921A-ABD985A533FB}"/>
              </a:ext>
            </a:extLst>
          </p:cNvPr>
          <p:cNvSpPr txBox="1"/>
          <p:nvPr/>
        </p:nvSpPr>
        <p:spPr>
          <a:xfrm>
            <a:off x="7331323" y="2498755"/>
            <a:ext cx="32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8C446-1702-4FE8-9868-CA7B8386B962}"/>
              </a:ext>
            </a:extLst>
          </p:cNvPr>
          <p:cNvSpPr txBox="1"/>
          <p:nvPr/>
        </p:nvSpPr>
        <p:spPr>
          <a:xfrm>
            <a:off x="7521578" y="2491408"/>
            <a:ext cx="10214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저장 버튼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9B504AD-26FA-4B83-B01F-0DFA49DFE1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047" y="1914938"/>
            <a:ext cx="609602" cy="6096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8BC3B0-50F3-40BF-BE30-5A5CC7D3C2F8}"/>
              </a:ext>
            </a:extLst>
          </p:cNvPr>
          <p:cNvSpPr txBox="1"/>
          <p:nvPr/>
        </p:nvSpPr>
        <p:spPr>
          <a:xfrm>
            <a:off x="1845457" y="4246346"/>
            <a:ext cx="8226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달력 </a:t>
            </a:r>
            <a:r>
              <a:rPr lang="en-US" altLang="ko-KR" sz="1500" dirty="0"/>
              <a:t>UI</a:t>
            </a:r>
            <a:endParaRPr lang="ko-KR" altLang="en-US" sz="1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730FA0-BBA9-47BB-891D-65FFC50B183C}"/>
              </a:ext>
            </a:extLst>
          </p:cNvPr>
          <p:cNvSpPr txBox="1"/>
          <p:nvPr/>
        </p:nvSpPr>
        <p:spPr>
          <a:xfrm>
            <a:off x="1645691" y="4256284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8AD2B-3E74-4FD8-9329-D6E14F8A6FD4}"/>
              </a:ext>
            </a:extLst>
          </p:cNvPr>
          <p:cNvSpPr txBox="1"/>
          <p:nvPr/>
        </p:nvSpPr>
        <p:spPr>
          <a:xfrm>
            <a:off x="1649005" y="4607465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DBEF67-FC19-400B-997D-3E71AFCE6ACD}"/>
              </a:ext>
            </a:extLst>
          </p:cNvPr>
          <p:cNvSpPr txBox="1"/>
          <p:nvPr/>
        </p:nvSpPr>
        <p:spPr>
          <a:xfrm>
            <a:off x="1855396" y="4605809"/>
            <a:ext cx="2829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날짜 선택 시 일정 리스트 표시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9D537E3-910C-4655-9F79-E070F0487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567" y="3976918"/>
            <a:ext cx="590551" cy="59055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C309C59-F4AD-4D62-9FC4-E881C8E38216}"/>
              </a:ext>
            </a:extLst>
          </p:cNvPr>
          <p:cNvSpPr txBox="1"/>
          <p:nvPr/>
        </p:nvSpPr>
        <p:spPr>
          <a:xfrm>
            <a:off x="7328443" y="4201264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D13799-E91B-406D-880E-5F76B36B2E3B}"/>
              </a:ext>
            </a:extLst>
          </p:cNvPr>
          <p:cNvSpPr txBox="1"/>
          <p:nvPr/>
        </p:nvSpPr>
        <p:spPr>
          <a:xfrm>
            <a:off x="7508325" y="4191326"/>
            <a:ext cx="17331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친구 검색 및 추가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227009-F835-452C-A811-CAA7AA05F03C}"/>
              </a:ext>
            </a:extLst>
          </p:cNvPr>
          <p:cNvSpPr txBox="1"/>
          <p:nvPr/>
        </p:nvSpPr>
        <p:spPr>
          <a:xfrm>
            <a:off x="7331323" y="4480280"/>
            <a:ext cx="32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●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657DB-4127-4F28-852C-D580D60B1292}"/>
              </a:ext>
            </a:extLst>
          </p:cNvPr>
          <p:cNvSpPr txBox="1"/>
          <p:nvPr/>
        </p:nvSpPr>
        <p:spPr>
          <a:xfrm>
            <a:off x="7521578" y="4472933"/>
            <a:ext cx="24961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친구 일정 확인 </a:t>
            </a:r>
            <a:r>
              <a:rPr lang="en-US" altLang="ko-KR" sz="1500" dirty="0"/>
              <a:t>(</a:t>
            </a:r>
            <a:r>
              <a:rPr lang="ko-KR" altLang="en-US" sz="1500" dirty="0"/>
              <a:t>보기 전용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00864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152B19F-2F8B-4E79-A875-7777FFC80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A47201-8755-479E-A0EF-EBA8CEC0347F}"/>
              </a:ext>
            </a:extLst>
          </p:cNvPr>
          <p:cNvSpPr txBox="1"/>
          <p:nvPr/>
        </p:nvSpPr>
        <p:spPr>
          <a:xfrm>
            <a:off x="742950" y="542924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개발 환경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95F7D1-90C4-4B4A-A683-FF9BA5AA6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14" y="2748882"/>
            <a:ext cx="1841224" cy="579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F0CF6A-DA52-46D3-B73D-7B34F3AB7D02}"/>
              </a:ext>
            </a:extLst>
          </p:cNvPr>
          <p:cNvSpPr txBox="1"/>
          <p:nvPr/>
        </p:nvSpPr>
        <p:spPr>
          <a:xfrm>
            <a:off x="2806321" y="2228307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개발 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94908-41AE-4CD2-83DC-D05B365651F4}"/>
              </a:ext>
            </a:extLst>
          </p:cNvPr>
          <p:cNvSpPr txBox="1"/>
          <p:nvPr/>
        </p:nvSpPr>
        <p:spPr>
          <a:xfrm>
            <a:off x="7527942" y="222830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개발 프레임워크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DC050A-62BB-41F4-B852-84EB84847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942" y="2748883"/>
            <a:ext cx="1897019" cy="57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7624AC-2173-4282-AEF4-FF54424FE907}"/>
              </a:ext>
            </a:extLst>
          </p:cNvPr>
          <p:cNvSpPr txBox="1"/>
          <p:nvPr/>
        </p:nvSpPr>
        <p:spPr>
          <a:xfrm>
            <a:off x="2869924" y="412728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개발 언어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578DC8-99C8-4F2C-89F1-47F71DCAA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12" y="4673123"/>
            <a:ext cx="1897019" cy="57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주년 맞은 &amp;#39;구글 플레이&amp;#39; 로고 변경 &lt; 컴퓨팅·AI &lt; 마소코딩 &lt; 기사본문 - IT조선">
            <a:extLst>
              <a:ext uri="{FF2B5EF4-FFF2-40B4-BE49-F238E27FC236}">
                <a16:creationId xmlns:a16="http://schemas.microsoft.com/office/drawing/2014/main" id="{3282E0F1-772B-482F-B8CA-623A6C44A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562" y="4496614"/>
            <a:ext cx="1409286" cy="89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525947-4C3D-45B3-853F-B3BD6057A8EC}"/>
              </a:ext>
            </a:extLst>
          </p:cNvPr>
          <p:cNvSpPr txBox="1"/>
          <p:nvPr/>
        </p:nvSpPr>
        <p:spPr>
          <a:xfrm>
            <a:off x="7527942" y="412728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● 배포</a:t>
            </a:r>
          </a:p>
        </p:txBody>
      </p:sp>
    </p:spTree>
    <p:extLst>
      <p:ext uri="{BB962C8B-B14F-4D97-AF65-F5344CB8AC3E}">
        <p14:creationId xmlns:p14="http://schemas.microsoft.com/office/powerpoint/2010/main" val="16277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433</Words>
  <Application>Microsoft Office PowerPoint</Application>
  <PresentationFormat>와이드스크린</PresentationFormat>
  <Paragraphs>145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spttmssla55@naver.com</dc:creator>
  <cp:lastModifiedBy>spttmssla55@naver.com</cp:lastModifiedBy>
  <cp:revision>8</cp:revision>
  <dcterms:created xsi:type="dcterms:W3CDTF">2025-05-08T13:50:49Z</dcterms:created>
  <dcterms:modified xsi:type="dcterms:W3CDTF">2025-05-08T14:52:50Z</dcterms:modified>
</cp:coreProperties>
</file>