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94" y="19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695450E-AB4E-43BB-ACBC-02ECFF42CF8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AB73CE8-65A5-4BB4-82D2-EDCEC81A0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3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73CE8-65A5-4BB4-82D2-EDCEC81A064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0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A71F-F82A-4606-89DB-D5585050377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D887CCE-A39E-42EC-87D0-1885AC0E59FF}"/>
              </a:ext>
            </a:extLst>
          </p:cNvPr>
          <p:cNvSpPr>
            <a:spLocks noGrp="1"/>
          </p:cNvSpPr>
          <p:nvPr/>
        </p:nvSpPr>
        <p:spPr>
          <a:xfrm>
            <a:off x="755076" y="1703282"/>
            <a:ext cx="9330218" cy="1065317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/>
              <a:t>테스트 및 수정사항 반영</a:t>
            </a:r>
            <a:r>
              <a:rPr lang="en-US" altLang="ko-KR" sz="4000" dirty="0"/>
              <a:t>, </a:t>
            </a:r>
            <a:r>
              <a:rPr lang="ko-KR" altLang="en-US" sz="4000" dirty="0"/>
              <a:t>그리고 배포 준비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329D666-3999-4473-B731-B1D1CF305DFB}"/>
              </a:ext>
            </a:extLst>
          </p:cNvPr>
          <p:cNvSpPr>
            <a:spLocks noGrp="1"/>
          </p:cNvSpPr>
          <p:nvPr/>
        </p:nvSpPr>
        <p:spPr>
          <a:xfrm>
            <a:off x="781180" y="2506989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F1327-24FF-4F71-A0DC-0743DCDDB6B9}"/>
              </a:ext>
            </a:extLst>
          </p:cNvPr>
          <p:cNvSpPr txBox="1"/>
          <p:nvPr/>
        </p:nvSpPr>
        <p:spPr>
          <a:xfrm>
            <a:off x="897820" y="5612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err="1"/>
              <a:t>백승범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5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479" y="5592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lt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3184" y="2777295"/>
            <a:ext cx="14205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테스트 진행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3184" y="3813747"/>
            <a:ext cx="3078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수정사항 및 개선내역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3184" y="4785096"/>
            <a:ext cx="283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향후 계획 및 추가 개선점</a:t>
            </a:r>
          </a:p>
        </p:txBody>
      </p:sp>
    </p:spTree>
    <p:extLst>
      <p:ext uri="{BB962C8B-B14F-4D97-AF65-F5344CB8AC3E}">
        <p14:creationId xmlns:p14="http://schemas.microsoft.com/office/powerpoint/2010/main" val="137371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54610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테스트 진행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A8173-7BC5-4312-A866-0AB73F72D311}"/>
              </a:ext>
            </a:extLst>
          </p:cNvPr>
          <p:cNvSpPr txBox="1"/>
          <p:nvPr/>
        </p:nvSpPr>
        <p:spPr>
          <a:xfrm>
            <a:off x="605117" y="1430754"/>
            <a:ext cx="527740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일정 추가</a:t>
            </a:r>
            <a:r>
              <a:rPr lang="en-US" altLang="ko-KR" sz="2300" dirty="0"/>
              <a:t>/ </a:t>
            </a:r>
            <a:r>
              <a:rPr lang="ko-KR" altLang="en-US" sz="2300" dirty="0"/>
              <a:t>수정 </a:t>
            </a:r>
            <a:r>
              <a:rPr lang="en-US" altLang="ko-KR" sz="2300" dirty="0"/>
              <a:t>/ </a:t>
            </a:r>
            <a:r>
              <a:rPr lang="ko-KR" altLang="en-US" sz="2300" dirty="0"/>
              <a:t>삭제 기능 구현 완료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982F-8359-4021-A9A6-904CCCCF574C}"/>
              </a:ext>
            </a:extLst>
          </p:cNvPr>
          <p:cNvSpPr txBox="1"/>
          <p:nvPr/>
        </p:nvSpPr>
        <p:spPr>
          <a:xfrm>
            <a:off x="605117" y="1949824"/>
            <a:ext cx="4724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사용자가 쉽게 일정을 추가하고 수정할 수 있도록</a:t>
            </a:r>
            <a:endParaRPr lang="en-US" altLang="ko-KR" sz="1500" dirty="0"/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텍스트 필드 자동 생성 및 삭제 기능 구현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일정 삭제 시 확인 다이얼 로그로 실수 방지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9D9AC-70BD-4AFC-8C1C-68AF89F76732}"/>
              </a:ext>
            </a:extLst>
          </p:cNvPr>
          <p:cNvSpPr txBox="1"/>
          <p:nvPr/>
        </p:nvSpPr>
        <p:spPr>
          <a:xfrm>
            <a:off x="605117" y="3307784"/>
            <a:ext cx="296106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일정 체크  기능 포함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8845-11A2-4D6B-8851-3DB7B324EE76}"/>
              </a:ext>
            </a:extLst>
          </p:cNvPr>
          <p:cNvSpPr txBox="1"/>
          <p:nvPr/>
        </p:nvSpPr>
        <p:spPr>
          <a:xfrm>
            <a:off x="605117" y="3859683"/>
            <a:ext cx="48590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완료된 일정과 미완료 일정을 구분하여 관리 가능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체크 상태 변경 시 즉시 저장되어 데이터 유실 방지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A8DC1-4933-4619-94B5-35B6BADE25DC}"/>
              </a:ext>
            </a:extLst>
          </p:cNvPr>
          <p:cNvSpPr txBox="1"/>
          <p:nvPr/>
        </p:nvSpPr>
        <p:spPr>
          <a:xfrm>
            <a:off x="605116" y="4907799"/>
            <a:ext cx="215475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dirty="0"/>
              <a:t>UI </a:t>
            </a:r>
            <a:r>
              <a:rPr lang="ko-KR" altLang="en-US" sz="2300" dirty="0"/>
              <a:t>반응성 개선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DA6E4-8130-4C8A-9858-B9C9D8E5E08D}"/>
              </a:ext>
            </a:extLst>
          </p:cNvPr>
          <p:cNvSpPr txBox="1"/>
          <p:nvPr/>
        </p:nvSpPr>
        <p:spPr>
          <a:xfrm>
            <a:off x="605117" y="5405837"/>
            <a:ext cx="65998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포커스가 벗어날 때 빈 일정 자동 삭제 기능으로 깔끔한 일정 관리 지원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BE2AD3-E0C7-4DF3-8C8E-90A8D9A32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61" y="4366836"/>
            <a:ext cx="2864292" cy="18403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8B2C3A-752C-4124-A18D-369D65AD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204" y="1355649"/>
            <a:ext cx="2953749" cy="12401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A6E9A1F-5D04-469E-B1E7-B7B900364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204" y="2864822"/>
            <a:ext cx="1977253" cy="12329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4C225E-C65A-4A08-ADD5-D696FF2BB291}"/>
              </a:ext>
            </a:extLst>
          </p:cNvPr>
          <p:cNvSpPr txBox="1"/>
          <p:nvPr/>
        </p:nvSpPr>
        <p:spPr>
          <a:xfrm>
            <a:off x="8234204" y="996855"/>
            <a:ext cx="26661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500" dirty="0"/>
              <a:t>일정 체크 및 </a:t>
            </a:r>
            <a:r>
              <a:rPr lang="ko-KR" altLang="en-US" sz="1500" dirty="0" err="1"/>
              <a:t>더보기</a:t>
            </a:r>
            <a:r>
              <a:rPr lang="ko-KR" altLang="en-US" sz="1500" dirty="0"/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321904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54610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수정사항 및 개선내역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A8173-7BC5-4312-A866-0AB73F72D311}"/>
              </a:ext>
            </a:extLst>
          </p:cNvPr>
          <p:cNvSpPr txBox="1"/>
          <p:nvPr/>
        </p:nvSpPr>
        <p:spPr>
          <a:xfrm>
            <a:off x="605117" y="1430754"/>
            <a:ext cx="28568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지도 기능 대체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982F-8359-4021-A9A6-904CCCCF574C}"/>
              </a:ext>
            </a:extLst>
          </p:cNvPr>
          <p:cNvSpPr txBox="1"/>
          <p:nvPr/>
        </p:nvSpPr>
        <p:spPr>
          <a:xfrm>
            <a:off x="605117" y="1949824"/>
            <a:ext cx="646523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원래 계획된 지도 내비게이션 기능은 결제 정책으로 인해 </a:t>
            </a:r>
            <a:r>
              <a:rPr lang="ko-KR" altLang="en-US" sz="1500" dirty="0" err="1"/>
              <a:t>미구현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대신 외부 맵 사이트로 이동하는 방식으로 대체하여 기본 </a:t>
            </a:r>
            <a:r>
              <a:rPr lang="ko-KR" altLang="en-US" sz="1500" dirty="0" err="1"/>
              <a:t>길찾기</a:t>
            </a:r>
            <a:r>
              <a:rPr lang="ko-KR" altLang="en-US" sz="1500" dirty="0"/>
              <a:t> 지원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추후 결제 후 지도 기능 정식 도입 예정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9D9AC-70BD-4AFC-8C1C-68AF89F76732}"/>
              </a:ext>
            </a:extLst>
          </p:cNvPr>
          <p:cNvSpPr txBox="1"/>
          <p:nvPr/>
        </p:nvSpPr>
        <p:spPr>
          <a:xfrm>
            <a:off x="605117" y="3307784"/>
            <a:ext cx="35509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친구 일정 공유 기능 계획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8845-11A2-4D6B-8851-3DB7B324EE76}"/>
              </a:ext>
            </a:extLst>
          </p:cNvPr>
          <p:cNvSpPr txBox="1"/>
          <p:nvPr/>
        </p:nvSpPr>
        <p:spPr>
          <a:xfrm>
            <a:off x="605117" y="3859683"/>
            <a:ext cx="717696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현재 개인 일정 관리에 집중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향후 친구 추가 기능을 통해 친구가 설정한 일정도 확인 가능하도록 확장 계획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A8DC1-4933-4619-94B5-35B6BADE25DC}"/>
              </a:ext>
            </a:extLst>
          </p:cNvPr>
          <p:cNvSpPr txBox="1"/>
          <p:nvPr/>
        </p:nvSpPr>
        <p:spPr>
          <a:xfrm>
            <a:off x="605116" y="4907799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UI </a:t>
            </a:r>
            <a:r>
              <a:rPr lang="ko-KR" altLang="en-US" sz="2400" dirty="0"/>
              <a:t>및 안정성 개선</a:t>
            </a:r>
            <a:endParaRPr lang="ko-KR" altLang="en-US" sz="2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DA6E4-8130-4C8A-9858-B9C9D8E5E08D}"/>
              </a:ext>
            </a:extLst>
          </p:cNvPr>
          <p:cNvSpPr txBox="1"/>
          <p:nvPr/>
        </p:nvSpPr>
        <p:spPr>
          <a:xfrm>
            <a:off x="605117" y="5405837"/>
            <a:ext cx="6391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입력 중 빈 항목 자동 삭제 기능 도입으로 깔끔한 </a:t>
            </a:r>
            <a:r>
              <a:rPr lang="en-US" altLang="ko-KR" sz="1600" dirty="0"/>
              <a:t>UI </a:t>
            </a:r>
            <a:r>
              <a:rPr lang="ko-KR" altLang="en-US" sz="1600" dirty="0"/>
              <a:t>유지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C225E-C65A-4A08-ADD5-D696FF2BB291}"/>
              </a:ext>
            </a:extLst>
          </p:cNvPr>
          <p:cNvSpPr txBox="1"/>
          <p:nvPr/>
        </p:nvSpPr>
        <p:spPr>
          <a:xfrm>
            <a:off x="8234204" y="996855"/>
            <a:ext cx="25154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500" dirty="0"/>
              <a:t>외부</a:t>
            </a:r>
            <a:r>
              <a:rPr lang="en-US" altLang="ko-KR" sz="1500" dirty="0"/>
              <a:t> </a:t>
            </a:r>
            <a:r>
              <a:rPr lang="ko-KR" altLang="en-US" sz="1500" dirty="0"/>
              <a:t>맵 사이트</a:t>
            </a:r>
            <a:r>
              <a:rPr lang="en-US" altLang="ko-KR" sz="1500" dirty="0"/>
              <a:t>, </a:t>
            </a:r>
            <a:r>
              <a:rPr lang="ko-KR" altLang="en-US" sz="1500" dirty="0"/>
              <a:t>이미지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98B75-3005-4A2A-875F-AB20681C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600" y="1748689"/>
            <a:ext cx="1491114" cy="2312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694C7D-8F40-4897-9648-C18A784BC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32" y="1748689"/>
            <a:ext cx="1389346" cy="2312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7B8A28-4F4E-44F1-8E2E-675881B82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600" y="4428484"/>
            <a:ext cx="3223878" cy="18410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515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54610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800" dirty="0"/>
              <a:t>향후 계획 및 추가 개선점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A8173-7BC5-4312-A866-0AB73F72D311}"/>
              </a:ext>
            </a:extLst>
          </p:cNvPr>
          <p:cNvSpPr txBox="1"/>
          <p:nvPr/>
        </p:nvSpPr>
        <p:spPr>
          <a:xfrm>
            <a:off x="605117" y="1430754"/>
            <a:ext cx="4423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친구 일정 공유 기능 추가 예정</a:t>
            </a:r>
            <a:endParaRPr lang="ko-KR" altLang="en-US" sz="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982F-8359-4021-A9A6-904CCCCF574C}"/>
              </a:ext>
            </a:extLst>
          </p:cNvPr>
          <p:cNvSpPr txBox="1"/>
          <p:nvPr/>
        </p:nvSpPr>
        <p:spPr>
          <a:xfrm>
            <a:off x="605117" y="1949824"/>
            <a:ext cx="5226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친구 추가 기능을 통해 서로의 일정 확인 가능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친구별</a:t>
            </a:r>
            <a:r>
              <a:rPr lang="ko-KR" altLang="en-US" sz="1600" dirty="0"/>
              <a:t> 일정 구분 색상 또는 필터 기능 도입 고려 중</a:t>
            </a:r>
            <a:endParaRPr lang="en-US" altLang="ko-KR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9D9AC-70BD-4AFC-8C1C-68AF89F76732}"/>
              </a:ext>
            </a:extLst>
          </p:cNvPr>
          <p:cNvSpPr txBox="1"/>
          <p:nvPr/>
        </p:nvSpPr>
        <p:spPr>
          <a:xfrm>
            <a:off x="605117" y="3019144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지도 기능 정식 도입</a:t>
            </a:r>
            <a:endParaRPr lang="ko-KR" altLang="en-US" sz="2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78845-11A2-4D6B-8851-3DB7B324EE76}"/>
              </a:ext>
            </a:extLst>
          </p:cNvPr>
          <p:cNvSpPr txBox="1"/>
          <p:nvPr/>
        </p:nvSpPr>
        <p:spPr>
          <a:xfrm>
            <a:off x="605117" y="3518454"/>
            <a:ext cx="6016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외부 맵 사이트로 이동하는 현재 구조에서</a:t>
            </a:r>
            <a:endParaRPr lang="en-US" altLang="ko-KR" sz="1500" dirty="0"/>
          </a:p>
          <a:p>
            <a:r>
              <a:rPr lang="en-US" altLang="ko-KR" sz="1500" dirty="0"/>
              <a:t>   </a:t>
            </a:r>
            <a:r>
              <a:rPr lang="ko-KR" altLang="en-US" sz="1500" dirty="0"/>
              <a:t> 내장 지도 및 경로 탐색 기능 정식 적용 예정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출발지 </a:t>
            </a:r>
            <a:r>
              <a:rPr lang="en-US" altLang="ko-KR" sz="1500" dirty="0"/>
              <a:t>/ </a:t>
            </a:r>
            <a:r>
              <a:rPr lang="ko-KR" altLang="en-US" sz="1500" dirty="0"/>
              <a:t>도착지 자동 저장 및 총 거리</a:t>
            </a:r>
            <a:r>
              <a:rPr lang="en-US" altLang="ko-KR" sz="1500" dirty="0"/>
              <a:t>, </a:t>
            </a:r>
            <a:r>
              <a:rPr lang="ko-KR" altLang="en-US" sz="1500" dirty="0"/>
              <a:t>소요 시간 기능 추가 예정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A8DC1-4933-4619-94B5-35B6BADE25DC}"/>
              </a:ext>
            </a:extLst>
          </p:cNvPr>
          <p:cNvSpPr txBox="1"/>
          <p:nvPr/>
        </p:nvSpPr>
        <p:spPr>
          <a:xfrm>
            <a:off x="605116" y="4602607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푸시 알림 기능 개발</a:t>
            </a:r>
            <a:endParaRPr lang="ko-KR" altLang="en-US" sz="2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4DA6E4-8130-4C8A-9858-B9C9D8E5E08D}"/>
              </a:ext>
            </a:extLst>
          </p:cNvPr>
          <p:cNvSpPr txBox="1"/>
          <p:nvPr/>
        </p:nvSpPr>
        <p:spPr>
          <a:xfrm>
            <a:off x="605117" y="5117816"/>
            <a:ext cx="3706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일정 시작 전 사용자에게 알림 제공</a:t>
            </a:r>
            <a:endParaRPr lang="ko-KR" altLang="en-US" sz="1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4C225E-C65A-4A08-ADD5-D696FF2BB291}"/>
              </a:ext>
            </a:extLst>
          </p:cNvPr>
          <p:cNvSpPr txBox="1"/>
          <p:nvPr/>
        </p:nvSpPr>
        <p:spPr>
          <a:xfrm>
            <a:off x="8234204" y="996855"/>
            <a:ext cx="2323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500" dirty="0"/>
              <a:t>내장 지도 </a:t>
            </a:r>
            <a:r>
              <a:rPr lang="en-US" altLang="ko-KR" sz="1500" dirty="0"/>
              <a:t>, </a:t>
            </a:r>
            <a:r>
              <a:rPr lang="ko-KR" altLang="en-US" sz="1500" dirty="0"/>
              <a:t>친구 예시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298B75-3005-4A2A-875F-AB20681C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000" y="1748689"/>
            <a:ext cx="1491114" cy="23129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E651F0-B66F-41FC-810A-BAF9C57D1304}"/>
              </a:ext>
            </a:extLst>
          </p:cNvPr>
          <p:cNvSpPr txBox="1"/>
          <p:nvPr/>
        </p:nvSpPr>
        <p:spPr>
          <a:xfrm>
            <a:off x="605115" y="5509914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UI </a:t>
            </a:r>
            <a:r>
              <a:rPr lang="ko-KR" altLang="en-US" sz="2400" dirty="0"/>
              <a:t>디자인 고도화</a:t>
            </a:r>
            <a:endParaRPr lang="ko-KR" altLang="en-US" sz="2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FB05-E994-4863-B730-36C25B4A3729}"/>
              </a:ext>
            </a:extLst>
          </p:cNvPr>
          <p:cNvSpPr txBox="1"/>
          <p:nvPr/>
        </p:nvSpPr>
        <p:spPr>
          <a:xfrm>
            <a:off x="605115" y="5930997"/>
            <a:ext cx="5331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카테고리별 아이콘</a:t>
            </a:r>
            <a:r>
              <a:rPr lang="en-US" altLang="ko-KR" sz="1600" dirty="0"/>
              <a:t>, </a:t>
            </a:r>
            <a:r>
              <a:rPr lang="ko-KR" altLang="en-US" sz="1600" dirty="0"/>
              <a:t>색상 등 사용자 맞춤화 기능 추가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CD1CF-32A0-4D80-A6E1-67F959C83A26}"/>
              </a:ext>
            </a:extLst>
          </p:cNvPr>
          <p:cNvSpPr/>
          <p:nvPr/>
        </p:nvSpPr>
        <p:spPr>
          <a:xfrm>
            <a:off x="8859838" y="1949824"/>
            <a:ext cx="1390650" cy="209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AD7FD5-35F2-47CD-944A-C18D0C30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847" y="2135377"/>
            <a:ext cx="1059716" cy="71798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A3A196-1806-4B10-845B-97D8F85F3F8E}"/>
              </a:ext>
            </a:extLst>
          </p:cNvPr>
          <p:cNvSpPr/>
          <p:nvPr/>
        </p:nvSpPr>
        <p:spPr>
          <a:xfrm>
            <a:off x="8974138" y="3042666"/>
            <a:ext cx="990600" cy="96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A52F660-A355-469B-8B8F-B4BE4B68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065" y="2935015"/>
            <a:ext cx="1417049" cy="3119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25B9549-2F6B-4E7E-91EC-54168E5D1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889" y="4378082"/>
            <a:ext cx="2865596" cy="17032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00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5251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일정 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80846C-7BC2-4DF9-9C60-268CC600D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76" y="1351768"/>
            <a:ext cx="1145064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271</Words>
  <Application>Microsoft Office PowerPoint</Application>
  <PresentationFormat>와이드스크린</PresentationFormat>
  <Paragraphs>51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 계획서</dc:title>
  <dc:creator>ITSW</dc:creator>
  <cp:lastModifiedBy>spttmssla55@naver.com</cp:lastModifiedBy>
  <cp:revision>15</cp:revision>
  <dcterms:created xsi:type="dcterms:W3CDTF">2025-04-29T04:59:03Z</dcterms:created>
  <dcterms:modified xsi:type="dcterms:W3CDTF">2025-06-07T16:22:50Z</dcterms:modified>
  <cp:version/>
</cp:coreProperties>
</file>