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7245-A0F0-4A36-AE4F-641368424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35A23-7713-4ED2-AAAF-224247275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9720A-11DC-407A-9138-596B8E0F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C98AA0-ED40-4357-912D-A1B4B58D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6088D-9DEF-473E-A002-E00E279C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96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F814A-4E96-4436-B492-D2658DAD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8D30D4-E4C2-4225-8334-F0D4B1551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5E879-219F-4196-BF10-2747E21D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9C831-D5FC-44A6-9851-94A213CC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8F1D2-984A-4776-9911-F85269BA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5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9B9E06-7472-45D5-A570-4F5EA6141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FE53B4-7B7E-4579-B953-5EBF3210A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40459-0895-4B35-829B-F742AF67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89C4E-08AD-4865-933F-4EF33F0A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4FE3A-929B-43A5-A184-86EB6C2D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4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E132D-BAE4-416C-93CA-4027B51E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20E8C-9D7B-453E-96AA-8FF987AA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E118B-F7D2-4080-BD7C-AFF9337D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5AAB9-6335-4EA3-9CA6-C8B7D947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5F881-C469-4B88-AA2D-A7D47115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08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BA0C8-644F-42D4-94E3-B1014916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DAB9FA-F2D3-4381-AE6E-C2604FEB2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9F0E5-3C74-4E95-8D9D-D919BE42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B5B45-4FE9-40ED-B84F-7ADAC2BA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819B5-6F0C-457E-9B1B-AD6F8446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0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A109F-35FB-464C-BEF4-4E10DEEC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6A68F-9E79-492A-BC9A-591BCEEFC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9DED4D-0BE4-4D32-A026-B5E0C83EE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E30C3E-E475-4EDE-8E35-4A481DE5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98C392-2039-49B7-9969-9D0DDDBF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BC7EAC-81F0-4F67-978F-3473D3CF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93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34453-079C-4AF5-8BD2-27CB01FD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50164-8068-451A-A10C-1238F0722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36A50B-39B0-4BAF-94DA-17DE90112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A93F5B-4672-4138-9150-90052541E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13A522-BAE3-4816-B86C-FBDFBF3A3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4D5AD9-CB55-48B5-A4C8-E4C6C352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3CEAC1-1637-457B-9754-E508D7C4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5FA2F9-6144-4037-99F5-F9CC24D7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1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D9F58-08A8-4E60-9319-4F6E2C98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B75F8F-8CF1-411D-A240-2B4BD4FC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072337-02FD-439F-9763-7E9661ED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8222AC-54ED-4F62-8DC0-05778325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5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54E7E6-3514-4035-907D-AA66FADF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504E0D-068C-4730-81CC-76EE5BD6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54646-0DF4-47D2-AB34-F73B73E2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5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CAD8B-9137-49B1-811B-E3E454AB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90773C-F7A3-4386-ADF2-04C5361CE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5914BF-772D-451F-BDA9-DFF809A77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242167-3F1B-4835-B24D-A027B668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413B65-BFB9-45D0-A177-5C6CC8D1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9726C3-9436-4020-B63D-3E334E6C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2137C-F693-4808-B786-B1BDEA80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6D833F-10E0-43A7-B52F-EC9EA52CB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97AA0-E4DE-41C2-B05B-A3D35FA16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20BFB9-3A8F-46BC-9A83-9256A54C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0FF37C-B8FE-4CB4-BABE-8E82ED9E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54FCD-3F4E-4313-AC9B-7635A69F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48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352716-2FDF-4280-856B-8AA73171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BABC32-B052-4686-A085-8567F1C5E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E9D92-5380-42FE-A268-CA445A781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0AB32-22CA-4237-BA1B-E9F0DD5B51CC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DB3DF-848A-4BFA-BFFE-4B0C2B06E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D8A6F-C7BF-4CAE-B572-5F8F07EF8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5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AB5D41-78EC-4ED2-82B9-C7C987546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2F5119-6012-4F2F-9218-0CEFC5718732}"/>
              </a:ext>
            </a:extLst>
          </p:cNvPr>
          <p:cNvSpPr txBox="1"/>
          <p:nvPr/>
        </p:nvSpPr>
        <p:spPr>
          <a:xfrm>
            <a:off x="897820" y="5612140"/>
            <a:ext cx="1261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dirty="0" err="1"/>
              <a:t>백승범</a:t>
            </a:r>
            <a:endParaRPr lang="ko-KR" altLang="en-US" sz="28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A6ABC87-6F58-4376-8A72-AE28010DB20F}"/>
              </a:ext>
            </a:extLst>
          </p:cNvPr>
          <p:cNvSpPr>
            <a:spLocks noGrp="1"/>
          </p:cNvSpPr>
          <p:nvPr/>
        </p:nvSpPr>
        <p:spPr>
          <a:xfrm>
            <a:off x="755076" y="1703282"/>
            <a:ext cx="5645724" cy="1065317"/>
          </a:xfrm>
        </p:spPr>
        <p:txBody>
          <a:bodyPr>
            <a:normAutofit/>
          </a:bodyPr>
          <a:lstStyle/>
          <a:p>
            <a:pPr lvl="0" algn="l">
              <a:lnSpc>
                <a:spcPct val="100000"/>
              </a:lnSpc>
              <a:defRPr/>
            </a:pPr>
            <a:r>
              <a:rPr lang="ko-KR" altLang="en-US" sz="4000" dirty="0"/>
              <a:t>기능 개발 </a:t>
            </a:r>
            <a:r>
              <a:rPr lang="en-US" altLang="ko-KR" sz="4000" dirty="0"/>
              <a:t>(</a:t>
            </a:r>
            <a:r>
              <a:rPr lang="ko-KR" altLang="en-US" sz="4000" dirty="0"/>
              <a:t>세부 기능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966D3AA-91B0-439C-8CB2-04F2F5DB3793}"/>
              </a:ext>
            </a:extLst>
          </p:cNvPr>
          <p:cNvSpPr>
            <a:spLocks noGrp="1"/>
          </p:cNvSpPr>
          <p:nvPr/>
        </p:nvSpPr>
        <p:spPr>
          <a:xfrm>
            <a:off x="781180" y="2506989"/>
            <a:ext cx="3388301" cy="523220"/>
          </a:xfrm>
        </p:spPr>
        <p:txBody>
          <a:bodyPr>
            <a:normAutofit fontScale="92500"/>
          </a:bodyPr>
          <a:lstStyle/>
          <a:p>
            <a:pPr lvl="0" algn="l">
              <a:lnSpc>
                <a:spcPct val="100000"/>
              </a:lnSpc>
              <a:defRPr/>
            </a:pPr>
            <a:r>
              <a:rPr lang="ko-KR" altLang="en-US" sz="2500" dirty="0"/>
              <a:t>프로젝트 명 </a:t>
            </a:r>
            <a:r>
              <a:rPr lang="en-US" altLang="ko-KR" sz="2500" dirty="0"/>
              <a:t>: </a:t>
            </a:r>
            <a:r>
              <a:rPr lang="ko-KR" altLang="en-US" sz="2500" dirty="0"/>
              <a:t>내일 할까</a:t>
            </a:r>
            <a:r>
              <a:rPr lang="en-US" altLang="ko-KR" sz="2500" dirty="0"/>
              <a:t>?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8415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888A78-E763-4A7A-BD82-C4B21DE0D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E888D1-3FA9-40DD-8641-337986C6A12B}"/>
              </a:ext>
            </a:extLst>
          </p:cNvPr>
          <p:cNvSpPr txBox="1"/>
          <p:nvPr/>
        </p:nvSpPr>
        <p:spPr>
          <a:xfrm>
            <a:off x="771525" y="60007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A9093-DD6E-401A-BA80-27B5D6DEE846}"/>
              </a:ext>
            </a:extLst>
          </p:cNvPr>
          <p:cNvSpPr txBox="1"/>
          <p:nvPr/>
        </p:nvSpPr>
        <p:spPr>
          <a:xfrm>
            <a:off x="5513180" y="2815709"/>
            <a:ext cx="17331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/>
              <a:t>일정 체크 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86C1A9-6643-4FBD-8FD3-76A113A5717F}"/>
              </a:ext>
            </a:extLst>
          </p:cNvPr>
          <p:cNvSpPr txBox="1"/>
          <p:nvPr/>
        </p:nvSpPr>
        <p:spPr>
          <a:xfrm>
            <a:off x="5513180" y="3830122"/>
            <a:ext cx="15023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/>
              <a:t>길 찾기 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17718E-E1AE-4072-85DB-9DFF34C4CE65}"/>
              </a:ext>
            </a:extLst>
          </p:cNvPr>
          <p:cNvSpPr txBox="1"/>
          <p:nvPr/>
        </p:nvSpPr>
        <p:spPr>
          <a:xfrm>
            <a:off x="5587720" y="4836854"/>
            <a:ext cx="14973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Firebase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5682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9AF165-BFC2-440A-910C-E8B4269F4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D1CF25-E208-4D08-ADE4-1D4CB977D4C0}"/>
              </a:ext>
            </a:extLst>
          </p:cNvPr>
          <p:cNvSpPr txBox="1"/>
          <p:nvPr/>
        </p:nvSpPr>
        <p:spPr>
          <a:xfrm>
            <a:off x="742950" y="54292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2800" dirty="0"/>
              <a:t>일정 체크 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76B35D-1C89-46CE-B7C5-25C38784C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23" y="1849379"/>
            <a:ext cx="2713303" cy="21389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D9D675-B78C-4F21-81C5-5243D44CB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23" y="3987552"/>
            <a:ext cx="2713303" cy="26795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22B98E8-A873-4F9B-ABFE-30D9998FC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5750" y="1849379"/>
            <a:ext cx="3593705" cy="7626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D9484BF-9443-4C4B-9766-49EFC4C07F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5395" y="1849379"/>
            <a:ext cx="2713302" cy="44673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41C7818-3EE2-47FF-A641-69897C9980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0030" y="3856601"/>
            <a:ext cx="2792477" cy="19388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5381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100167-7ABC-4F30-9ADE-FAF6D6B37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6EDF86-D967-4180-ABB1-F6E01392D829}"/>
              </a:ext>
            </a:extLst>
          </p:cNvPr>
          <p:cNvSpPr txBox="1"/>
          <p:nvPr/>
        </p:nvSpPr>
        <p:spPr>
          <a:xfrm>
            <a:off x="742950" y="542924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2800" dirty="0"/>
              <a:t>길 찾기 기능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21CABD-E0CE-4B6F-A1D1-2083A5C33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78" y="1402854"/>
            <a:ext cx="2302970" cy="26833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35E2A0-64C6-44B1-BF13-1A86DCEC4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79" y="4086227"/>
            <a:ext cx="2302970" cy="26230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F66F70D-17DE-47A8-9477-9D5124E76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9888" y="1402854"/>
            <a:ext cx="2009466" cy="290036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1C36DB5-9C24-4C9D-8A0F-32B874C2CC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4253" y="1523456"/>
            <a:ext cx="2641424" cy="19055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4B5AB22-851F-46AA-8DBC-1632490809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4173" y="3807326"/>
            <a:ext cx="1691025" cy="26230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BEB6158-9D2A-4497-BBB7-1A80C8BA73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9298" y="1622817"/>
            <a:ext cx="2641424" cy="439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2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9F1AF5-A84A-449D-B523-D957A828A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BA55DA-1C10-42CA-8B7D-901EB8FEE765}"/>
              </a:ext>
            </a:extLst>
          </p:cNvPr>
          <p:cNvSpPr txBox="1"/>
          <p:nvPr/>
        </p:nvSpPr>
        <p:spPr>
          <a:xfrm>
            <a:off x="742950" y="542924"/>
            <a:ext cx="2229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2800" dirty="0"/>
              <a:t>Firebase</a:t>
            </a:r>
            <a:r>
              <a:rPr lang="ko-KR" altLang="en-US" sz="2800" dirty="0"/>
              <a:t>연동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3D24B4-C874-4ECE-AC9E-041C63C2D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97" y="1522229"/>
            <a:ext cx="2943167" cy="23504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A722A4-4CC6-4688-8E90-33A5EDF7C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97" y="4157534"/>
            <a:ext cx="2943167" cy="10434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48F135-EDAF-4331-BA1E-13FD49DEB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97" y="5428156"/>
            <a:ext cx="2943167" cy="11052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671DC27-B70C-40EF-9EBE-A7B5A4DE76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6530" y="1744976"/>
            <a:ext cx="2759571" cy="42554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7F1481E-FE6D-4BCF-AF5B-33DD18E854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6047" y="1744976"/>
            <a:ext cx="3656006" cy="37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1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BF31185-A1AC-4698-A1CF-0B3C3042F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951DEC-AD8F-4FAC-8FD0-28C1CB6662AF}"/>
              </a:ext>
            </a:extLst>
          </p:cNvPr>
          <p:cNvSpPr txBox="1"/>
          <p:nvPr/>
        </p:nvSpPr>
        <p:spPr>
          <a:xfrm>
            <a:off x="771525" y="60007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+mn-ea"/>
              </a:rPr>
              <a:t>간트차트</a:t>
            </a:r>
            <a:endParaRPr lang="ko-KR" altLang="en-US" sz="40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FE1C7B-C022-4078-8218-DA991012B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81" y="1566544"/>
            <a:ext cx="11364911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5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31</Words>
  <Application>Microsoft Office PowerPoint</Application>
  <PresentationFormat>와이드스크린</PresentationFormat>
  <Paragraphs>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spttmssla55@naver.com</dc:creator>
  <cp:lastModifiedBy>spttmssla55@naver.com</cp:lastModifiedBy>
  <cp:revision>15</cp:revision>
  <dcterms:created xsi:type="dcterms:W3CDTF">2025-05-08T13:50:49Z</dcterms:created>
  <dcterms:modified xsi:type="dcterms:W3CDTF">2025-06-07T15:36:38Z</dcterms:modified>
</cp:coreProperties>
</file>