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FF41-E4B4-479D-BB3B-C78F23A79500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32CC-4F84-4234-A76A-73AB6D94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4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FF41-E4B4-479D-BB3B-C78F23A79500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32CC-4F84-4234-A76A-73AB6D94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FF41-E4B4-479D-BB3B-C78F23A79500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32CC-4F84-4234-A76A-73AB6D94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5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FF41-E4B4-479D-BB3B-C78F23A79500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32CC-4F84-4234-A76A-73AB6D94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4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FF41-E4B4-479D-BB3B-C78F23A79500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32CC-4F84-4234-A76A-73AB6D94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6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FF41-E4B4-479D-BB3B-C78F23A79500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32CC-4F84-4234-A76A-73AB6D94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4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FF41-E4B4-479D-BB3B-C78F23A79500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32CC-4F84-4234-A76A-73AB6D94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9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FF41-E4B4-479D-BB3B-C78F23A79500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32CC-4F84-4234-A76A-73AB6D94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5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FF41-E4B4-479D-BB3B-C78F23A79500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32CC-4F84-4234-A76A-73AB6D94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6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FF41-E4B4-479D-BB3B-C78F23A79500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32CC-4F84-4234-A76A-73AB6D94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2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FF41-E4B4-479D-BB3B-C78F23A79500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32CC-4F84-4234-A76A-73AB6D94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5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AFF41-E4B4-479D-BB3B-C78F23A79500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32CC-4F84-4234-A76A-73AB6D94B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2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AB5D41-78EC-4ED2-82B9-C7C987546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A6ABC87-6F58-4376-8A72-AE28010DB20F}"/>
              </a:ext>
            </a:extLst>
          </p:cNvPr>
          <p:cNvSpPr>
            <a:spLocks noGrp="1"/>
          </p:cNvSpPr>
          <p:nvPr/>
        </p:nvSpPr>
        <p:spPr>
          <a:xfrm>
            <a:off x="755076" y="1703283"/>
            <a:ext cx="4459862" cy="968480"/>
          </a:xfrm>
        </p:spPr>
        <p:txBody>
          <a:bodyPr>
            <a:normAutofit fontScale="92500"/>
          </a:bodyPr>
          <a:lstStyle/>
          <a:p>
            <a:pPr lvl="0" algn="l">
              <a:lnSpc>
                <a:spcPct val="100000"/>
              </a:lnSpc>
              <a:defRPr/>
            </a:pPr>
            <a:r>
              <a:rPr lang="ko-KR" altLang="en-US" sz="4000" dirty="0" smtClean="0"/>
              <a:t>기능 개발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레이아웃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66D3AA-91B0-439C-8CB2-04F2F5DB3793}"/>
              </a:ext>
            </a:extLst>
          </p:cNvPr>
          <p:cNvSpPr>
            <a:spLocks noGrp="1"/>
          </p:cNvSpPr>
          <p:nvPr/>
        </p:nvSpPr>
        <p:spPr>
          <a:xfrm>
            <a:off x="1455162" y="2410153"/>
            <a:ext cx="3388301" cy="523220"/>
          </a:xfrm>
        </p:spPr>
        <p:txBody>
          <a:bodyPr>
            <a:normAutofit fontScale="92500"/>
          </a:bodyPr>
          <a:lstStyle/>
          <a:p>
            <a:pPr lvl="0" algn="l">
              <a:lnSpc>
                <a:spcPct val="100000"/>
              </a:lnSpc>
              <a:defRPr/>
            </a:pPr>
            <a:r>
              <a:rPr lang="ko-KR" altLang="en-US" sz="2500" dirty="0"/>
              <a:t>프로젝트 명 </a:t>
            </a:r>
            <a:r>
              <a:rPr lang="en-US" altLang="ko-KR" sz="2500" dirty="0"/>
              <a:t>: </a:t>
            </a:r>
            <a:r>
              <a:rPr lang="ko-KR" altLang="en-US" sz="2500" dirty="0"/>
              <a:t>내일 할까</a:t>
            </a:r>
            <a:r>
              <a:rPr lang="en-US" altLang="ko-KR" sz="2500" dirty="0"/>
              <a:t>?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F5119-6012-4F2F-9218-0CEFC5718732}"/>
              </a:ext>
            </a:extLst>
          </p:cNvPr>
          <p:cNvSpPr txBox="1"/>
          <p:nvPr/>
        </p:nvSpPr>
        <p:spPr>
          <a:xfrm>
            <a:off x="935920" y="5739140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dirty="0" err="1"/>
              <a:t>백승범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753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888A78-E763-4A7A-BD82-C4B21DE0D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6A9093-DD6E-401A-BA80-27B5D6DEE846}"/>
              </a:ext>
            </a:extLst>
          </p:cNvPr>
          <p:cNvSpPr txBox="1"/>
          <p:nvPr/>
        </p:nvSpPr>
        <p:spPr>
          <a:xfrm>
            <a:off x="5513180" y="2815709"/>
            <a:ext cx="11897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6C1A9-6643-4FBD-8FD3-76A113A5717F}"/>
              </a:ext>
            </a:extLst>
          </p:cNvPr>
          <p:cNvSpPr txBox="1"/>
          <p:nvPr/>
        </p:nvSpPr>
        <p:spPr>
          <a:xfrm>
            <a:off x="5513180" y="3830122"/>
            <a:ext cx="14205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7718E-E1AE-4072-85DB-9DFF34C4CE65}"/>
              </a:ext>
            </a:extLst>
          </p:cNvPr>
          <p:cNvSpPr txBox="1"/>
          <p:nvPr/>
        </p:nvSpPr>
        <p:spPr>
          <a:xfrm>
            <a:off x="5587720" y="4836854"/>
            <a:ext cx="17331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개발 환경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888D1-3FA9-40DD-8641-337986C6A12B}"/>
              </a:ext>
            </a:extLst>
          </p:cNvPr>
          <p:cNvSpPr txBox="1"/>
          <p:nvPr/>
        </p:nvSpPr>
        <p:spPr>
          <a:xfrm>
            <a:off x="771525" y="60007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62492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100167-7ABC-4F30-9ADE-FAF6D6B37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EDF86-D967-4180-ABB1-F6E01392D829}"/>
              </a:ext>
            </a:extLst>
          </p:cNvPr>
          <p:cNvSpPr txBox="1"/>
          <p:nvPr/>
        </p:nvSpPr>
        <p:spPr>
          <a:xfrm>
            <a:off x="742950" y="54292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n-ea"/>
              </a:rPr>
              <a:t>메인 화면 구성</a:t>
            </a:r>
            <a:endParaRPr lang="ko-KR" altLang="en-US" sz="28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4" y="1198179"/>
            <a:ext cx="2956358" cy="53287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74" y="1198179"/>
            <a:ext cx="3840039" cy="2167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549" y="1198179"/>
            <a:ext cx="2772547" cy="56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2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100167-7ABC-4F30-9ADE-FAF6D6B37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4593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EDF86-D967-4180-ABB1-F6E01392D829}"/>
              </a:ext>
            </a:extLst>
          </p:cNvPr>
          <p:cNvSpPr txBox="1"/>
          <p:nvPr/>
        </p:nvSpPr>
        <p:spPr>
          <a:xfrm>
            <a:off x="742950" y="627004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n-ea"/>
              </a:rPr>
              <a:t>로그인 화면 구성</a:t>
            </a:r>
            <a:endParaRPr lang="ko-KR" altLang="en-US" sz="2800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11" y="1285254"/>
            <a:ext cx="2800873" cy="43798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399" y="1285254"/>
            <a:ext cx="3052210" cy="43798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270" y="1198180"/>
            <a:ext cx="2772547" cy="56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4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ITSW</dc:creator>
  <cp:lastModifiedBy>ITSW</cp:lastModifiedBy>
  <cp:revision>2</cp:revision>
  <dcterms:created xsi:type="dcterms:W3CDTF">2025-05-20T05:56:02Z</dcterms:created>
  <dcterms:modified xsi:type="dcterms:W3CDTF">2025-05-20T06:05:14Z</dcterms:modified>
</cp:coreProperties>
</file>