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379" autoAdjust="0"/>
  </p:normalViewPr>
  <p:slideViewPr>
    <p:cSldViewPr snapToGrid="0" snapToObjects="1">
      <p:cViewPr varScale="1">
        <p:scale>
          <a:sx n="34" d="100"/>
          <a:sy n="3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-14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49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백승범의 프로젝트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프로젝트는 미완성으로 발표하겠습니다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미완성된 기능으로는 </a:t>
            </a:r>
            <a:r>
              <a:rPr lang="en-US" altLang="ko-KR" b="1" dirty="0"/>
              <a:t>'</a:t>
            </a:r>
            <a:r>
              <a:rPr lang="ko-KR" altLang="en-US" b="1" dirty="0" err="1"/>
              <a:t>길찾기</a:t>
            </a:r>
            <a:r>
              <a:rPr lang="ko-KR" altLang="en-US" b="1" dirty="0"/>
              <a:t> 기능</a:t>
            </a:r>
            <a:r>
              <a:rPr lang="en-US" altLang="ko-KR" b="1" dirty="0"/>
              <a:t>'</a:t>
            </a:r>
            <a:r>
              <a:rPr lang="ko-KR" altLang="en-US" b="1" dirty="0"/>
              <a:t>의 구체적인 출발지</a:t>
            </a:r>
            <a:r>
              <a:rPr lang="en-US" altLang="ko-KR" b="1" dirty="0"/>
              <a:t>/</a:t>
            </a:r>
            <a:r>
              <a:rPr lang="ko-KR" altLang="en-US" b="1" dirty="0"/>
              <a:t>도착지 연동</a:t>
            </a:r>
            <a:r>
              <a:rPr lang="ko-KR" altLang="en-US" dirty="0"/>
              <a:t>이 있습니다</a:t>
            </a:r>
            <a:r>
              <a:rPr lang="en-US" altLang="ko-KR" dirty="0"/>
              <a:t>. </a:t>
            </a:r>
            <a:r>
              <a:rPr lang="ko-KR" altLang="en-US" dirty="0"/>
              <a:t>현재는 </a:t>
            </a:r>
            <a:r>
              <a:rPr lang="ko-KR" altLang="en-US" dirty="0" err="1"/>
              <a:t>카카오맵</a:t>
            </a:r>
            <a:r>
              <a:rPr lang="ko-KR" altLang="en-US" dirty="0"/>
              <a:t> 앱 자체를 여는 것에 그치지만</a:t>
            </a:r>
            <a:r>
              <a:rPr lang="en-US" altLang="ko-KR" dirty="0"/>
              <a:t>, </a:t>
            </a:r>
            <a:r>
              <a:rPr lang="ko-KR" altLang="en-US" dirty="0"/>
              <a:t>사용자가 일정에 입력한 장소를 기반으로 바로 길 안내를 받을 수 있도록 기능을 </a:t>
            </a:r>
            <a:r>
              <a:rPr lang="ko-KR" altLang="en-US" dirty="0" err="1"/>
              <a:t>고도화할</a:t>
            </a:r>
            <a:r>
              <a:rPr lang="ko-KR" altLang="en-US" dirty="0"/>
              <a:t> 계획입니다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향후 계획</a:t>
            </a:r>
            <a:r>
              <a:rPr lang="ko-KR" altLang="en-US" dirty="0"/>
              <a:t>으로는 크게 세 가지를 목표하고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b="1" dirty="0"/>
              <a:t>사용자 맞춤형 일정 추천 시스템 도입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사용자의 과거 일정이나 관심사를 분석하여 맞춤형 활동을 추천해주는 </a:t>
            </a:r>
            <a:r>
              <a:rPr lang="en-US" altLang="ko-KR" dirty="0"/>
              <a:t>AI </a:t>
            </a:r>
            <a:r>
              <a:rPr lang="ko-KR" altLang="en-US" dirty="0"/>
              <a:t>기반 기능을 추가할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공동 일정 관리 기능 강화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현재 친구의 일정을 조회하는 수준을 넘어</a:t>
            </a:r>
            <a:r>
              <a:rPr lang="en-US" altLang="ko-KR" dirty="0"/>
              <a:t>, </a:t>
            </a:r>
            <a:r>
              <a:rPr lang="ko-KR" altLang="en-US" dirty="0"/>
              <a:t>친구와 함께 특정 일정을 만들고 공유하며 상호 관리할 수 있는 기능을 개            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발하여 협업의 편의성을 높일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b="1" dirty="0"/>
              <a:t>다양한 플랫폼 지원 및 안정화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현재 모바일 환경에 집중하고 있지만</a:t>
            </a:r>
            <a:r>
              <a:rPr lang="en-US" altLang="ko-KR" dirty="0"/>
              <a:t>, </a:t>
            </a:r>
            <a:r>
              <a:rPr lang="ko-KR" altLang="en-US" dirty="0"/>
              <a:t>웹 버전 출시 및 지속적인 업데이트를 통해 더욱 안정적이고 접근성 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높은 서비스를 제공하겠습니다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/>
              <a:t>내일 할까</a:t>
            </a:r>
            <a:r>
              <a:rPr lang="en-US" altLang="ko-KR" dirty="0"/>
              <a:t>?'</a:t>
            </a:r>
            <a:r>
              <a:rPr lang="ko-KR" altLang="en-US" dirty="0"/>
              <a:t>는 앞으로도 사용자들의 일상 관리에 실질적인 도움이 되는 앱으로 발전해 나갈 것입니다</a:t>
            </a:r>
            <a:r>
              <a:rPr lang="en-US" altLang="ko-KR" dirty="0"/>
              <a:t>.</a:t>
            </a:r>
          </a:p>
          <a:p>
            <a:endParaRPr lang="ko-KR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캘린더 앱의 복잡함과 불편함을 개선하고</a:t>
            </a:r>
            <a:r>
              <a:rPr lang="en-US" altLang="ko-KR" dirty="0"/>
              <a:t>, </a:t>
            </a:r>
            <a:r>
              <a:rPr lang="ko-KR" altLang="en-US" dirty="0"/>
              <a:t>사용자가 쉽고 효율적으로 일정을 관리하며 실천할 수 있도록 돕기 위해 이 프로젝트를 시작했습니다</a:t>
            </a:r>
            <a:r>
              <a:rPr lang="en-US" altLang="ko-KR" dirty="0"/>
              <a:t>. </a:t>
            </a:r>
          </a:p>
          <a:p>
            <a:endParaRPr lang="en-US" altLang="ko-KR" b="0" dirty="0"/>
          </a:p>
          <a:p>
            <a:r>
              <a:rPr lang="ko-KR" altLang="en-US" b="1" dirty="0"/>
              <a:t>프로젝트의 이름은 바로 </a:t>
            </a:r>
            <a:r>
              <a:rPr lang="en-US" altLang="ko-KR" b="1" dirty="0"/>
              <a:t>'</a:t>
            </a:r>
            <a:r>
              <a:rPr lang="ko-KR" altLang="en-US" b="1" dirty="0"/>
              <a:t>내일 할까</a:t>
            </a:r>
            <a:r>
              <a:rPr lang="en-US" altLang="ko-KR" b="1" dirty="0"/>
              <a:t>?' </a:t>
            </a:r>
            <a:r>
              <a:rPr lang="ko-KR" altLang="en-US" b="1" dirty="0"/>
              <a:t>입니다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'</a:t>
            </a:r>
            <a:r>
              <a:rPr lang="ko-KR" altLang="en-US" dirty="0"/>
              <a:t>내일 할까</a:t>
            </a:r>
            <a:r>
              <a:rPr lang="en-US" altLang="ko-KR" dirty="0"/>
              <a:t>?'</a:t>
            </a:r>
            <a:r>
              <a:rPr lang="ko-KR" altLang="en-US" dirty="0"/>
              <a:t>의 주요 목표는 사용자 친화적인 일정 작성 및 실천 지원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다양한 플랫폼에서의 일정 확인 용이성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위치 기반 일정 관리로 효율적인 시간 활용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그리고 친구와의 일정 공유를 통한 소통 증진입니다</a:t>
            </a:r>
            <a:r>
              <a:rPr lang="en-US" altLang="ko-KR" dirty="0"/>
              <a:t>."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개발자 관점</a:t>
            </a:r>
            <a:r>
              <a:rPr lang="ko-KR" altLang="en-US" dirty="0"/>
              <a:t>에서 필요한 요구사항들을 면밀히 분석했습니다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이는 안정적인 </a:t>
            </a:r>
            <a:r>
              <a:rPr lang="en-US" altLang="ko-KR" b="1" dirty="0"/>
              <a:t>Firebase </a:t>
            </a:r>
            <a:r>
              <a:rPr lang="ko-KR" altLang="en-US" b="1" dirty="0"/>
              <a:t>연동</a:t>
            </a:r>
            <a:r>
              <a:rPr lang="en-US" altLang="ko-KR" dirty="0"/>
              <a:t>, </a:t>
            </a:r>
            <a:r>
              <a:rPr lang="ko-KR" altLang="en-US" dirty="0"/>
              <a:t>효율적인 </a:t>
            </a:r>
            <a:r>
              <a:rPr lang="ko-KR" altLang="en-US" b="1" dirty="0"/>
              <a:t>데이터 관리 구조 설계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</a:t>
            </a:r>
            <a:r>
              <a:rPr lang="ko-KR" altLang="en-US" dirty="0"/>
              <a:t>그리고 향후 기능 확장을 위한 </a:t>
            </a:r>
            <a:r>
              <a:rPr lang="ko-KR" altLang="en-US" b="1" dirty="0"/>
              <a:t>확장성 높은 아키텍처 구축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 같은 기술적인 목표들을 포함합니다</a:t>
            </a:r>
            <a:r>
              <a:rPr lang="en-US" altLang="ko-KR" dirty="0"/>
              <a:t>. </a:t>
            </a:r>
            <a:r>
              <a:rPr lang="ko-KR" altLang="en-US" dirty="0"/>
              <a:t>이러한 분석을 통해 앱의 기능적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완성도와 유지보수 용이성을 확보하고자 했습니다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</a:t>
            </a:r>
            <a:r>
              <a:rPr lang="en-US" altLang="ko-KR" dirty="0"/>
              <a:t> </a:t>
            </a:r>
            <a:r>
              <a:rPr lang="ko-KR" altLang="en-US" dirty="0"/>
              <a:t>가장 중요한 </a:t>
            </a:r>
            <a:r>
              <a:rPr lang="ko-KR" altLang="en-US" b="1" dirty="0"/>
              <a:t>사용자 관점</a:t>
            </a:r>
            <a:r>
              <a:rPr lang="ko-KR" altLang="en-US" dirty="0"/>
              <a:t>에서의 요구사항입니다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사용자들이 </a:t>
            </a:r>
            <a:r>
              <a:rPr lang="ko-KR" altLang="en-US" b="1" dirty="0"/>
              <a:t>일정을 직관적으로 입력하고 쉽게 관리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</a:p>
          <a:p>
            <a:r>
              <a:rPr lang="ko-KR" altLang="en-US" b="1" dirty="0"/>
              <a:t>완료 여부를 간편하게 표시</a:t>
            </a:r>
            <a:r>
              <a:rPr lang="ko-KR" altLang="en-US" dirty="0"/>
              <a:t>할 수 있기를 원했습니다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b="1" dirty="0"/>
              <a:t>친구들과 일정을 공유하며 소통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중요한 일정에 대한 </a:t>
            </a:r>
            <a:r>
              <a:rPr lang="ko-KR" altLang="en-US" b="1" dirty="0"/>
              <a:t>알림</a:t>
            </a:r>
            <a:r>
              <a:rPr lang="ko-KR" altLang="en-US" dirty="0"/>
              <a:t>을 받으며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위치 정보를 활용한 </a:t>
            </a:r>
            <a:r>
              <a:rPr lang="ko-KR" altLang="en-US" b="1" dirty="0"/>
              <a:t>길 찾기 기능</a:t>
            </a:r>
            <a:r>
              <a:rPr lang="ko-KR" altLang="en-US" dirty="0"/>
              <a:t>을 통해 사용자 편의성을 최우선으로 고려했습니다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이처럼 사용자들의 실제 필요와 불편함을 해소하는 데 중점을 두었습니다</a:t>
            </a:r>
            <a:r>
              <a:rPr lang="en-US" altLang="ko-KR" dirty="0"/>
              <a:t>."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개발자 및 사용자 요구사항들을 바탕으로</a:t>
            </a:r>
            <a:r>
              <a:rPr lang="en-US" altLang="ko-KR" dirty="0"/>
              <a:t>, </a:t>
            </a:r>
          </a:p>
          <a:p>
            <a:r>
              <a:rPr lang="ko-KR" altLang="en-US" b="1" dirty="0"/>
              <a:t>체계적인 개발 일정을 수립</a:t>
            </a:r>
            <a:r>
              <a:rPr lang="ko-KR" altLang="en-US" dirty="0"/>
              <a:t>하고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계획 수립부터 기능 구현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그리고 사용자 피드백 반영에 이르는 과정을 반복하며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단계별 목표를 달성하기 위해 꾸준히 점검하고 개선해 나갔습니다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과정을 통해 효율적으로 프로젝트를 관리하고 앱의 완성도를 높일 수 있었습니다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앱의 핵심 기능 설계 및 구현 현황입니다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앱 시작 시 </a:t>
            </a:r>
            <a:r>
              <a:rPr lang="en-US" altLang="ko-KR" dirty="0"/>
              <a:t>'</a:t>
            </a:r>
            <a:r>
              <a:rPr lang="ko-KR" altLang="en-US" dirty="0"/>
              <a:t>내일 할까</a:t>
            </a:r>
            <a:r>
              <a:rPr lang="en-US" altLang="ko-KR" dirty="0"/>
              <a:t>?' </a:t>
            </a:r>
            <a:r>
              <a:rPr lang="ko-KR" altLang="en-US" dirty="0"/>
              <a:t>이름이 나오고</a:t>
            </a:r>
            <a:r>
              <a:rPr lang="en-US" altLang="ko-KR" dirty="0"/>
              <a:t>, </a:t>
            </a:r>
            <a:r>
              <a:rPr lang="ko-KR" altLang="en-US" b="1" dirty="0"/>
              <a:t>로그인 버튼을 누르면 </a:t>
            </a:r>
            <a:r>
              <a:rPr lang="en-US" altLang="ko-KR" b="1" dirty="0" err="1"/>
              <a:t>Navigator.push</a:t>
            </a:r>
            <a:r>
              <a:rPr lang="ko-KR" altLang="en-US" b="1" dirty="0"/>
              <a:t>로 로그인 화면으로 이동합니다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화면에서는</a:t>
            </a:r>
            <a:r>
              <a:rPr lang="ko-KR" altLang="en-US" b="1" dirty="0"/>
              <a:t> </a:t>
            </a:r>
            <a:r>
              <a:rPr lang="en-US" altLang="ko-KR" b="1" dirty="0" err="1"/>
              <a:t>FirebaseAuth.instance</a:t>
            </a:r>
            <a:r>
              <a:rPr lang="ko-KR" altLang="en-US" b="1" dirty="0"/>
              <a:t>를 통해 </a:t>
            </a:r>
            <a:r>
              <a:rPr lang="en-US" altLang="ko-KR" b="1" dirty="0"/>
              <a:t>Firebase Authentication</a:t>
            </a:r>
            <a:r>
              <a:rPr lang="ko-KR" altLang="en-US" b="1" dirty="0"/>
              <a:t>을 활용</a:t>
            </a:r>
            <a:r>
              <a:rPr lang="en-US" altLang="ko-KR" b="1" dirty="0"/>
              <a:t>, </a:t>
            </a:r>
            <a:r>
              <a:rPr lang="ko-KR" altLang="en-US" b="1" dirty="0"/>
              <a:t>이메일과 비밀번호로 사용자 로그인을 처리합니다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후 일정 화면은 날짜 선택</a:t>
            </a:r>
            <a:r>
              <a:rPr lang="en-US" altLang="ko-KR" dirty="0"/>
              <a:t>, </a:t>
            </a:r>
            <a:r>
              <a:rPr lang="ko-KR" altLang="en-US" dirty="0"/>
              <a:t>사용자 프로필</a:t>
            </a:r>
            <a:r>
              <a:rPr lang="en-US" altLang="ko-KR" dirty="0"/>
              <a:t>, </a:t>
            </a:r>
            <a:r>
              <a:rPr lang="ko-KR" altLang="en-US" dirty="0"/>
              <a:t>일정 목록으로 직관적으로 구성되어 있고</a:t>
            </a:r>
            <a:r>
              <a:rPr lang="en-US" altLang="ko-KR" dirty="0"/>
              <a:t>, Scaffold </a:t>
            </a:r>
            <a:r>
              <a:rPr lang="ko-KR" altLang="en-US" dirty="0"/>
              <a:t>위젯으로 기본 레이아웃을 잡았습니다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1" dirty="0"/>
              <a:t>사용자 프로필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b="1" dirty="0" err="1"/>
              <a:t>FirebaseAuth.instance.currentUser</a:t>
            </a:r>
            <a:r>
              <a:rPr lang="ko-KR" altLang="en-US" b="1" dirty="0"/>
              <a:t>를 통해 </a:t>
            </a:r>
            <a:r>
              <a:rPr lang="ko-KR" altLang="en-US" b="1" dirty="0" err="1"/>
              <a:t>로그인된</a:t>
            </a:r>
            <a:r>
              <a:rPr lang="ko-KR" altLang="en-US" b="1" dirty="0"/>
              <a:t> 사용자 정보를 가져와 표시하고</a:t>
            </a:r>
            <a:r>
              <a:rPr lang="en-US" altLang="ko-KR" dirty="0"/>
              <a:t>, </a:t>
            </a:r>
            <a:r>
              <a:rPr lang="ko-KR" altLang="en-US" dirty="0"/>
              <a:t>프로필 사진은 </a:t>
            </a:r>
            <a:r>
              <a:rPr lang="en-US" altLang="ko-KR" dirty="0"/>
              <a:t>Firebase Storage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/>
              <a:t>날짜 기능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TableCalendar</a:t>
            </a:r>
            <a:r>
              <a:rPr lang="ko-KR" altLang="en-US" dirty="0"/>
              <a:t>로 캘린더를 구현했고</a:t>
            </a:r>
            <a:r>
              <a:rPr lang="en-US" altLang="ko-KR" dirty="0"/>
              <a:t>, </a:t>
            </a:r>
            <a:r>
              <a:rPr lang="ko-KR" altLang="en-US" b="1" dirty="0"/>
              <a:t>날짜 선택 시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에서 해당 날짜에 해당하는</a:t>
            </a:r>
            <a:r>
              <a:rPr lang="ko-KR" altLang="en-US" dirty="0"/>
              <a:t> 사용자 일정을 가져오는 </a:t>
            </a:r>
            <a:r>
              <a:rPr lang="en-US" altLang="ko-KR" dirty="0"/>
              <a:t>_</a:t>
            </a:r>
            <a:r>
              <a:rPr lang="en-US" altLang="ko-KR" dirty="0" err="1"/>
              <a:t>fetchSchedules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ko-KR" altLang="en-US" b="1" dirty="0"/>
              <a:t>통해 비동기적으로 불러옵니다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b="1" dirty="0"/>
              <a:t>카테고리 기능</a:t>
            </a:r>
            <a:r>
              <a:rPr lang="en-US" altLang="ko-KR" b="1" dirty="0"/>
              <a:t>:</a:t>
            </a:r>
            <a:r>
              <a:rPr lang="ko-KR" altLang="en-US" dirty="0"/>
              <a:t> 일정을 카테고리별로 분류하며</a:t>
            </a:r>
            <a:r>
              <a:rPr lang="en-US" altLang="ko-KR" dirty="0"/>
              <a:t>, _</a:t>
            </a:r>
            <a:r>
              <a:rPr lang="en-US" altLang="ko-KR" dirty="0" err="1"/>
              <a:t>categoriesByDate</a:t>
            </a:r>
            <a:r>
              <a:rPr lang="en-US" altLang="ko-KR" dirty="0"/>
              <a:t> </a:t>
            </a:r>
            <a:r>
              <a:rPr lang="ko-KR" altLang="en-US" dirty="0"/>
              <a:t>맵 구조를 사용합니다</a:t>
            </a:r>
            <a:r>
              <a:rPr lang="en-US" altLang="ko-KR" dirty="0"/>
              <a:t>. </a:t>
            </a:r>
            <a:r>
              <a:rPr lang="ko-KR" altLang="en-US" b="1" dirty="0"/>
              <a:t>변경사항은  모든 데이터를 업데이트 하는 </a:t>
            </a:r>
            <a:r>
              <a:rPr lang="en-US" altLang="ko-KR" b="1" dirty="0"/>
              <a:t>_</a:t>
            </a:r>
            <a:r>
              <a:rPr lang="en-US" altLang="ko-KR" b="1" dirty="0" err="1"/>
              <a:t>saveSchedules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 실시간 저장됩니다</a:t>
            </a:r>
            <a:r>
              <a:rPr lang="en-US" altLang="ko-KR" b="1" dirty="0"/>
              <a:t>.</a:t>
            </a:r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b="1" dirty="0"/>
              <a:t>일정 텍스트 저장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b="1" dirty="0"/>
              <a:t>＇</a:t>
            </a:r>
            <a:r>
              <a:rPr lang="ko-KR" altLang="en-US" b="1" dirty="0"/>
              <a:t>카테고리 옆 </a:t>
            </a:r>
            <a:r>
              <a:rPr lang="en-US" altLang="ko-KR" b="1" dirty="0"/>
              <a:t>+ </a:t>
            </a:r>
            <a:r>
              <a:rPr lang="ko-KR" altLang="en-US" b="1" dirty="0"/>
              <a:t>버튼</a:t>
            </a:r>
            <a:r>
              <a:rPr lang="en-US" altLang="ko-KR" b="1" dirty="0"/>
              <a:t>＇</a:t>
            </a:r>
            <a:r>
              <a:rPr lang="ko-KR" altLang="en-US" b="1" dirty="0"/>
              <a:t>을 누르면 입력 칸이 나오고</a:t>
            </a:r>
            <a:r>
              <a:rPr lang="en-US" altLang="ko-KR" b="1" dirty="0"/>
              <a:t>, </a:t>
            </a:r>
            <a:r>
              <a:rPr lang="ko-KR" altLang="en-US" b="1" dirty="0"/>
              <a:t>저장 시 일정이 추가됩니다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dirty="0" err="1"/>
              <a:t>addSchedule</a:t>
            </a:r>
            <a:r>
              <a:rPr lang="en-US" altLang="ko-KR" dirty="0"/>
              <a:t> </a:t>
            </a:r>
            <a:r>
              <a:rPr lang="ko-KR" altLang="en-US" dirty="0"/>
              <a:t>함수에서 </a:t>
            </a:r>
            <a:r>
              <a:rPr lang="en-US" altLang="ko-KR" dirty="0" err="1"/>
              <a:t>uuid</a:t>
            </a:r>
            <a:r>
              <a:rPr lang="ko-KR" altLang="en-US" dirty="0"/>
              <a:t>로 고유 </a:t>
            </a:r>
            <a:r>
              <a:rPr lang="en-US" altLang="ko-KR" dirty="0"/>
              <a:t>ID</a:t>
            </a:r>
            <a:r>
              <a:rPr lang="ko-KR" altLang="en-US" dirty="0"/>
              <a:t>를 생성하며</a:t>
            </a:r>
            <a:r>
              <a:rPr lang="en-US" altLang="ko-KR" dirty="0"/>
              <a:t>, </a:t>
            </a:r>
            <a:r>
              <a:rPr lang="ko-KR" altLang="en-US" dirty="0"/>
              <a:t>모든 일정은 </a:t>
            </a:r>
            <a:r>
              <a:rPr lang="en-US" altLang="ko-KR" b="1" dirty="0"/>
              <a:t>_</a:t>
            </a:r>
            <a:r>
              <a:rPr lang="en-US" altLang="ko-KR" b="1" dirty="0" err="1"/>
              <a:t>saveSchedules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 저장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1" dirty="0"/>
              <a:t>일정 체크박스 </a:t>
            </a:r>
            <a:r>
              <a:rPr lang="en-US" altLang="ko-KR" b="1" dirty="0"/>
              <a:t>(</a:t>
            </a:r>
            <a:r>
              <a:rPr lang="ko-KR" altLang="en-US" b="1" dirty="0"/>
              <a:t>완료</a:t>
            </a:r>
            <a:r>
              <a:rPr lang="en-US" altLang="ko-KR" b="1" dirty="0"/>
              <a:t>/</a:t>
            </a:r>
            <a:r>
              <a:rPr lang="ko-KR" altLang="en-US" b="1" dirty="0"/>
              <a:t>미완료</a:t>
            </a:r>
            <a:r>
              <a:rPr lang="en-US" altLang="ko-KR" b="1" dirty="0"/>
              <a:t>):</a:t>
            </a:r>
            <a:r>
              <a:rPr lang="ko-KR" altLang="en-US" dirty="0"/>
              <a:t> 각 일정 옆에는 체크박스가 있어</a:t>
            </a:r>
            <a:r>
              <a:rPr lang="en-US" altLang="ko-KR" dirty="0"/>
              <a:t>, </a:t>
            </a:r>
            <a:r>
              <a:rPr lang="ko-KR" altLang="en-US" dirty="0"/>
              <a:t>사용자가 해당 일정을 완료했는지</a:t>
            </a:r>
            <a:r>
              <a:rPr lang="en-US" altLang="ko-KR" dirty="0"/>
              <a:t>, </a:t>
            </a:r>
            <a:r>
              <a:rPr lang="ko-KR" altLang="en-US" dirty="0"/>
              <a:t>아직 미완료 상태인지 표시할 수 있습니다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b="1" dirty="0"/>
              <a:t>_</a:t>
            </a:r>
            <a:r>
              <a:rPr lang="en-US" altLang="ko-KR" b="1" dirty="0" err="1"/>
              <a:t>toggleScheduleDone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r>
              <a:rPr lang="ko-KR" altLang="en-US" dirty="0"/>
              <a:t>를 통해 작동합니다</a:t>
            </a:r>
            <a:r>
              <a:rPr lang="en-US" altLang="ko-KR" dirty="0"/>
              <a:t>. </a:t>
            </a:r>
            <a:r>
              <a:rPr lang="ko-KR" altLang="en-US" dirty="0"/>
              <a:t>사용자가 체크박스를 클릭하면</a:t>
            </a:r>
            <a:r>
              <a:rPr lang="en-US" altLang="ko-KR" dirty="0"/>
              <a:t>, </a:t>
            </a:r>
            <a:r>
              <a:rPr lang="ko-KR" altLang="en-US" dirty="0"/>
              <a:t>이 함수가 </a:t>
            </a:r>
            <a:r>
              <a:rPr lang="ko-KR" altLang="en-US" b="1" dirty="0"/>
              <a:t>해당 일정의 완료 상태를 즉시 변경하고</a:t>
            </a:r>
            <a:r>
              <a:rPr lang="en-US" altLang="ko-KR" b="1" dirty="0"/>
              <a:t>, </a:t>
            </a:r>
            <a:r>
              <a:rPr lang="ko-KR" altLang="en-US" b="1" dirty="0"/>
              <a:t>동시에 화면 </a:t>
            </a:r>
            <a:r>
              <a:rPr lang="en-US" altLang="ko-KR" b="1" dirty="0"/>
              <a:t>UI</a:t>
            </a:r>
            <a:r>
              <a:rPr lang="ko-KR" altLang="en-US" b="1" dirty="0"/>
              <a:t>를 업데이트하며</a:t>
            </a:r>
            <a:r>
              <a:rPr lang="en-US" altLang="ko-KR" b="1" dirty="0"/>
              <a:t>, </a:t>
            </a:r>
            <a:r>
              <a:rPr lang="ko-KR" altLang="en-US" b="1" dirty="0"/>
              <a:t>최종적으로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에도 변경된 완료 상태를 저장합니다</a:t>
            </a:r>
            <a:r>
              <a:rPr lang="en-US" altLang="ko-KR" b="1" dirty="0"/>
              <a:t>.</a:t>
            </a:r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b="1" dirty="0"/>
              <a:t>외부 지도 이동 기능</a:t>
            </a:r>
            <a:r>
              <a:rPr lang="en-US" altLang="ko-KR" b="1" dirty="0"/>
              <a:t>:</a:t>
            </a:r>
            <a:r>
              <a:rPr lang="ko-KR" altLang="en-US" dirty="0"/>
              <a:t> 만약 일정에 특정 장소가 포함되어 있다면</a:t>
            </a:r>
            <a:r>
              <a:rPr lang="en-US" altLang="ko-KR" dirty="0"/>
              <a:t>, </a:t>
            </a:r>
            <a:r>
              <a:rPr lang="ko-KR" altLang="en-US" dirty="0"/>
              <a:t>사용자는 해당 장소로의 길 찾기를 편리하게 할 수 있습니다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b="1" dirty="0"/>
              <a:t>_</a:t>
            </a:r>
            <a:r>
              <a:rPr lang="en-US" altLang="ko-KR" b="1" dirty="0" err="1"/>
              <a:t>openKakaoMap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r>
              <a:rPr lang="ko-KR" altLang="en-US" dirty="0"/>
              <a:t>에서 구현되었습니다</a:t>
            </a:r>
            <a:r>
              <a:rPr lang="en-US" altLang="ko-KR" dirty="0"/>
              <a:t>. </a:t>
            </a:r>
            <a:r>
              <a:rPr lang="ko-KR" altLang="en-US" dirty="0"/>
              <a:t>이 함수는 </a:t>
            </a:r>
            <a:r>
              <a:rPr lang="en-US" altLang="ko-KR" b="1" dirty="0" err="1"/>
              <a:t>url_launcher</a:t>
            </a:r>
            <a:r>
              <a:rPr lang="ko-KR" altLang="en-US" b="1" dirty="0"/>
              <a:t>라는 </a:t>
            </a:r>
            <a:r>
              <a:rPr lang="en-US" altLang="ko-KR" b="1" dirty="0"/>
              <a:t>Flutter </a:t>
            </a:r>
            <a:r>
              <a:rPr lang="ko-KR" altLang="en-US" b="1" dirty="0"/>
              <a:t>패키지를 활용하여</a:t>
            </a:r>
            <a:r>
              <a:rPr lang="en-US" altLang="ko-KR" b="1" dirty="0"/>
              <a:t>, kakaomap://</a:t>
            </a:r>
            <a:r>
              <a:rPr lang="ko-KR" altLang="en-US" b="1" dirty="0"/>
              <a:t>와 같은 특정한 주소 형식</a:t>
            </a:r>
            <a:r>
              <a:rPr lang="en-US" altLang="ko-KR" b="1" dirty="0"/>
              <a:t>(URL </a:t>
            </a:r>
            <a:r>
              <a:rPr lang="ko-KR" altLang="en-US" b="1" dirty="0"/>
              <a:t>스키마</a:t>
            </a:r>
            <a:r>
              <a:rPr lang="en-US" altLang="ko-KR" b="1" dirty="0"/>
              <a:t>)</a:t>
            </a:r>
            <a:r>
              <a:rPr lang="ko-KR" altLang="en-US" b="1" dirty="0"/>
              <a:t>을 통해 사용자의 스마트폰에 설치된 </a:t>
            </a:r>
            <a:r>
              <a:rPr lang="ko-KR" altLang="en-US" b="1" dirty="0" err="1"/>
              <a:t>카카오맵</a:t>
            </a:r>
            <a:r>
              <a:rPr lang="ko-KR" altLang="en-US" b="1" dirty="0"/>
              <a:t> 앱을 직접 실행</a:t>
            </a:r>
            <a:r>
              <a:rPr lang="ko-KR" altLang="en-US" dirty="0"/>
              <a:t>시킵니다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1" dirty="0"/>
              <a:t>알림 기능</a:t>
            </a:r>
            <a:r>
              <a:rPr lang="en-US" altLang="ko-KR" b="1" dirty="0"/>
              <a:t>:</a:t>
            </a:r>
            <a:r>
              <a:rPr lang="ko-KR" altLang="en-US" dirty="0"/>
              <a:t> 사용자가 중요한 일정을 놓치지 않도록</a:t>
            </a:r>
            <a:r>
              <a:rPr lang="en-US" altLang="ko-KR" dirty="0"/>
              <a:t>, </a:t>
            </a:r>
            <a:r>
              <a:rPr lang="ko-KR" altLang="en-US" dirty="0"/>
              <a:t>저희 앱은 알림 기능을 제공합니다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b="1" dirty="0" err="1"/>
              <a:t>flutter_local_notifications</a:t>
            </a:r>
            <a:r>
              <a:rPr lang="ko-KR" altLang="en-US" b="1" dirty="0"/>
              <a:t>라는 강력한 </a:t>
            </a:r>
            <a:r>
              <a:rPr lang="en-US" altLang="ko-KR" b="1" dirty="0"/>
              <a:t>Flutter </a:t>
            </a:r>
            <a:r>
              <a:rPr lang="ko-KR" altLang="en-US" b="1" dirty="0"/>
              <a:t>플러그인을 활용</a:t>
            </a:r>
            <a:r>
              <a:rPr lang="ko-KR" altLang="en-US" dirty="0"/>
              <a:t>하여 구현되었습니다</a:t>
            </a:r>
            <a:r>
              <a:rPr lang="en-US" altLang="ko-KR" dirty="0"/>
              <a:t>. </a:t>
            </a:r>
            <a:r>
              <a:rPr lang="en-US" altLang="ko-KR" b="1" dirty="0"/>
              <a:t>_</a:t>
            </a:r>
            <a:r>
              <a:rPr lang="en-US" altLang="ko-KR" b="1" dirty="0" err="1"/>
              <a:t>setAlarm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사용자가 지정한 시간에 알림이 울리도록 예약할 수 있습니다</a:t>
            </a:r>
            <a:r>
              <a:rPr lang="en-US" altLang="ko-KR" dirty="0"/>
              <a:t>. </a:t>
            </a:r>
            <a:r>
              <a:rPr lang="ko-KR" altLang="en-US" dirty="0"/>
              <a:t>설정된 알림 시간은 </a:t>
            </a:r>
            <a:endParaRPr lang="en-US" altLang="ko-KR" dirty="0"/>
          </a:p>
          <a:p>
            <a:r>
              <a:rPr lang="en-US" altLang="ko-KR" b="1" dirty="0" err="1"/>
              <a:t>firebase_service.dart</a:t>
            </a:r>
            <a:r>
              <a:rPr lang="ko-KR" altLang="en-US" b="1" dirty="0"/>
              <a:t>의 기능을 통해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 안전하게 저장됩니다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친구 기능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내일 할까</a:t>
            </a:r>
            <a:r>
              <a:rPr lang="en-US" altLang="ko-KR" dirty="0"/>
              <a:t>?'</a:t>
            </a:r>
            <a:r>
              <a:rPr lang="ko-KR" altLang="en-US" dirty="0"/>
              <a:t>는 친구와 일정을 공유하며 소통할 수 있는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b="1" dirty="0" err="1"/>
              <a:t>friends_screen.dart</a:t>
            </a:r>
            <a:r>
              <a:rPr lang="en-US" altLang="ko-KR" b="1" dirty="0"/>
              <a:t> </a:t>
            </a:r>
            <a:r>
              <a:rPr lang="ko-KR" altLang="en-US" b="1" dirty="0"/>
              <a:t>파일</a:t>
            </a:r>
            <a:r>
              <a:rPr lang="ko-KR" altLang="en-US" dirty="0"/>
              <a:t>에서 구현되었으며</a:t>
            </a:r>
            <a:r>
              <a:rPr lang="en-US" altLang="ko-KR" dirty="0"/>
              <a:t>, </a:t>
            </a:r>
            <a:r>
              <a:rPr lang="ko-KR" altLang="en-US" dirty="0"/>
              <a:t>사용자는 친구를 검색하고 친구 요청을 보내거나 받을 수 있습니다</a:t>
            </a:r>
            <a:r>
              <a:rPr lang="en-US" altLang="ko-KR" dirty="0"/>
              <a:t>. </a:t>
            </a:r>
            <a:r>
              <a:rPr lang="ko-KR" altLang="en-US" b="1" dirty="0"/>
              <a:t>모든 친구 요청 및 관계 정보는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 전용 컬렉션으로 저장되어 관리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b="1" dirty="0" err="1"/>
              <a:t>friend_schedule_screen.dart</a:t>
            </a:r>
            <a:r>
              <a:rPr lang="ko-KR" altLang="en-US" b="1" dirty="0"/>
              <a:t>를 통해 친구의 일정 목록을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에서 직접 조회</a:t>
            </a:r>
            <a:r>
              <a:rPr lang="ko-KR" altLang="en-US" dirty="0"/>
              <a:t>하여 친구의 스케줄을 확인하는 것도 가능합니다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841</Words>
  <Application>Microsoft Office PowerPoint</Application>
  <PresentationFormat>사용자 지정</PresentationFormat>
  <Paragraphs>74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spttmssla55@naver.com</cp:lastModifiedBy>
  <cp:revision>3</cp:revision>
  <dcterms:created xsi:type="dcterms:W3CDTF">2025-06-23T15:58:32Z</dcterms:created>
  <dcterms:modified xsi:type="dcterms:W3CDTF">2025-06-23T15:59:58Z</dcterms:modified>
</cp:coreProperties>
</file>