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954" y="2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695450E-AB4E-43BB-ACBC-02ECFF42CF80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AB73CE8-65A5-4BB4-82D2-EDCEC81A0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73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73CE8-65A5-4BB4-82D2-EDCEC81A06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2966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0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0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7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80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3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8585" y="847929"/>
            <a:ext cx="3995299" cy="1479760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4000"/>
              <a:t>앱</a:t>
            </a:r>
            <a:br>
              <a:rPr lang="en-US" altLang="ko-KR" sz="4000"/>
            </a:br>
            <a:r>
              <a:rPr lang="ko-KR" altLang="en-US" sz="4000"/>
              <a:t>프로젝트 계획서</a:t>
            </a:r>
            <a:endParaRPr lang="ko-KR" altLang="en-US" sz="4000"/>
          </a:p>
        </p:txBody>
      </p:sp>
      <p:sp>
        <p:nvSpPr>
          <p:cNvPr id="6" name="TextBox 5"/>
          <p:cNvSpPr txBox="1"/>
          <p:nvPr/>
        </p:nvSpPr>
        <p:spPr>
          <a:xfrm>
            <a:off x="930442" y="57751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백승범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5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479" y="55929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j-lt"/>
              </a:rPr>
              <a:t>목차</a:t>
            </a:r>
            <a:endParaRPr lang="ko-KR" altLang="en-US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184" y="2777295"/>
            <a:ext cx="16514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3184" y="3676650"/>
            <a:ext cx="1693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요구사항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수집 및 분석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3184" y="4785096"/>
            <a:ext cx="1189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일정 계획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" y="54610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프로젝트 개요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5" y="1818620"/>
            <a:ext cx="520395" cy="520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555" y="2339015"/>
            <a:ext cx="131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명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25628" y="273361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04" y="1818620"/>
            <a:ext cx="520395" cy="520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0684" y="2339015"/>
            <a:ext cx="131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목표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44755" y="2720166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보다 편하게일정을</a:t>
            </a:r>
            <a:endParaRPr lang="en-US" altLang="ko-KR" sz="1400" dirty="0" smtClean="0"/>
          </a:p>
          <a:p>
            <a:r>
              <a:rPr lang="ko-KR" altLang="en-US" sz="1400" dirty="0" smtClean="0"/>
              <a:t>작성하고 실천할 수 있도록 함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259088" y="2339015"/>
            <a:ext cx="131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배경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80959" y="2722532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캘린더로 일정을</a:t>
            </a:r>
            <a:r>
              <a:rPr lang="en-US" altLang="ko-KR" sz="1400" dirty="0"/>
              <a:t> </a:t>
            </a:r>
            <a:r>
              <a:rPr lang="ko-KR" altLang="en-US" sz="1400" dirty="0"/>
              <a:t>작성하여</a:t>
            </a:r>
            <a:endParaRPr lang="en-US" altLang="ko-KR" sz="1400" dirty="0"/>
          </a:p>
          <a:p>
            <a:r>
              <a:rPr lang="ko-KR" altLang="en-US" sz="1400" dirty="0"/>
              <a:t>확인하기에는 너무 어려움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074" y="1777054"/>
            <a:ext cx="561961" cy="5619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25826" y="4494748"/>
            <a:ext cx="89530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본 프로젝트는 우리가 일상생활에서 겪는 일정 확인의 불편함을 해결하기 위해 시작되었습니다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많은 사람들이 여러 가지 일정과 약속을 관리하는 데 어려움을 겪고 있으며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특히 다양한 플랫폼과 기기에서 일정을 확인하는 데 불편함을 느끼는 경우가 많습니다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이러한 문제를 개선하고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일정을 보다 쉽게 관리하고 확인할 수 있도록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돕기 위해 본 프로젝트를 기획하게 되었습니다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90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984" y="558800"/>
            <a:ext cx="180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요구사항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52700" y="1810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46227" y="1810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999" y="2514600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7998" y="3313668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557" y="2521466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46532" y="3313668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7997" y="4112736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35556" y="4112736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5926" y="2573923"/>
            <a:ext cx="482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지도를 통해 앱 하나로 모든걸 해결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926" y="3372991"/>
            <a:ext cx="482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 기능을 통해 다른 기기에서도 확인 가능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5926" y="4172059"/>
            <a:ext cx="482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친구추가 기능을 통해 다른 사람 일정 확인 가능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6531" y="2590314"/>
            <a:ext cx="488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오늘 못한 일정 다음날에 재 알림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846531" y="3382516"/>
            <a:ext cx="488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위젯으로 화면에 배치 가능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오늘 일정 확인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7508" y="4174718"/>
            <a:ext cx="488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장소 지정을 통해 이동 소요시간 확인 제공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0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55251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일정 계획</a:t>
            </a:r>
            <a:endParaRPr lang="ko-KR" altLang="en-US" sz="2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2107"/>
            <a:ext cx="12192000" cy="47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50807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136</ep:Words>
  <ep:PresentationFormat>와이드스크린</ep:PresentationFormat>
  <ep:Paragraphs>37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앱 프로젝트 계획서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2025-04-29T04:59:03.000</dcterms:created>
  <dc:creator>ITSW</dc:creator>
  <cp:lastModifiedBy>spttm</cp:lastModifiedBy>
  <dcterms:modified xsi:type="dcterms:W3CDTF">2025-04-30T05:06:07.972</dcterms:modified>
  <cp:revision>10</cp:revision>
  <dc:title>모바일 프로젝트 계획서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