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19"/>
  </p:notesMasterIdLst>
  <p:handoutMasterIdLst>
    <p:handoutMasterId r:id="rId20"/>
  </p:handoutMasterIdLst>
  <p:sldIdLst>
    <p:sldId id="256" r:id="rId2"/>
    <p:sldId id="257" r:id="rId3"/>
    <p:sldId id="258" r:id="rId4"/>
    <p:sldId id="261" r:id="rId5"/>
    <p:sldId id="260" r:id="rId6"/>
    <p:sldId id="273" r:id="rId7"/>
    <p:sldId id="263" r:id="rId8"/>
    <p:sldId id="264" r:id="rId9"/>
    <p:sldId id="265" r:id="rId10"/>
    <p:sldId id="266" r:id="rId11"/>
    <p:sldId id="267" r:id="rId12"/>
    <p:sldId id="262"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0DD35-EEA0-E48C-1F18-B6D00AC135BA}" v="17" dt="2022-07-07T14:31:33.749"/>
    <p1510:client id="{246D635F-F704-24DD-8E31-68194270F024}" v="1" dt="2022-07-07T10:00:30.216"/>
    <p1510:client id="{C2F38988-3FE1-425B-93D4-F989C413A740}" v="10" dt="2022-07-07T14:54:15.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ec029cc536ba9f2c5ebfb0615470583e1e1616d2cab0ad9de281c4558edf6e9::" providerId="AD" clId="Web-{C2F38988-3FE1-425B-93D4-F989C413A740}"/>
    <pc:docChg chg="delSld modSld">
      <pc:chgData name="Guest User" userId="S::urn:spo:anon#3ec029cc536ba9f2c5ebfb0615470583e1e1616d2cab0ad9de281c4558edf6e9::" providerId="AD" clId="Web-{C2F38988-3FE1-425B-93D4-F989C413A740}" dt="2022-07-07T14:54:15.978" v="9" actId="20577"/>
      <pc:docMkLst>
        <pc:docMk/>
      </pc:docMkLst>
      <pc:sldChg chg="del">
        <pc:chgData name="Guest User" userId="S::urn:spo:anon#3ec029cc536ba9f2c5ebfb0615470583e1e1616d2cab0ad9de281c4558edf6e9::" providerId="AD" clId="Web-{C2F38988-3FE1-425B-93D4-F989C413A740}" dt="2022-07-07T14:35:08.303" v="0"/>
        <pc:sldMkLst>
          <pc:docMk/>
          <pc:sldMk cId="3773687431" sldId="259"/>
        </pc:sldMkLst>
      </pc:sldChg>
      <pc:sldChg chg="modSp">
        <pc:chgData name="Guest User" userId="S::urn:spo:anon#3ec029cc536ba9f2c5ebfb0615470583e1e1616d2cab0ad9de281c4558edf6e9::" providerId="AD" clId="Web-{C2F38988-3FE1-425B-93D4-F989C413A740}" dt="2022-07-07T14:54:15.978" v="9" actId="20577"/>
        <pc:sldMkLst>
          <pc:docMk/>
          <pc:sldMk cId="631865048" sldId="266"/>
        </pc:sldMkLst>
        <pc:spChg chg="mod">
          <ac:chgData name="Guest User" userId="S::urn:spo:anon#3ec029cc536ba9f2c5ebfb0615470583e1e1616d2cab0ad9de281c4558edf6e9::" providerId="AD" clId="Web-{C2F38988-3FE1-425B-93D4-F989C413A740}" dt="2022-07-07T14:54:15.978" v="9" actId="20577"/>
          <ac:spMkLst>
            <pc:docMk/>
            <pc:sldMk cId="631865048" sldId="266"/>
            <ac:spMk id="3" creationId="{00000000-0000-0000-0000-000000000000}"/>
          </ac:spMkLst>
        </pc:spChg>
      </pc:sldChg>
    </pc:docChg>
  </pc:docChgLst>
  <pc:docChgLst>
    <pc:chgData name="Guest User" userId="S::urn:spo:anon#3ec029cc536ba9f2c5ebfb0615470583e1e1616d2cab0ad9de281c4558edf6e9::" providerId="AD" clId="Web-{2070DD35-EEA0-E48C-1F18-B6D00AC135BA}"/>
    <pc:docChg chg="modSld">
      <pc:chgData name="Guest User" userId="S::urn:spo:anon#3ec029cc536ba9f2c5ebfb0615470583e1e1616d2cab0ad9de281c4558edf6e9::" providerId="AD" clId="Web-{2070DD35-EEA0-E48C-1F18-B6D00AC135BA}" dt="2022-07-07T14:31:33.749" v="15" actId="14100"/>
      <pc:docMkLst>
        <pc:docMk/>
      </pc:docMkLst>
      <pc:sldChg chg="modSp">
        <pc:chgData name="Guest User" userId="S::urn:spo:anon#3ec029cc536ba9f2c5ebfb0615470583e1e1616d2cab0ad9de281c4558edf6e9::" providerId="AD" clId="Web-{2070DD35-EEA0-E48C-1F18-B6D00AC135BA}" dt="2022-07-07T14:31:33.749" v="15" actId="14100"/>
        <pc:sldMkLst>
          <pc:docMk/>
          <pc:sldMk cId="723556626" sldId="258"/>
        </pc:sldMkLst>
        <pc:spChg chg="mod">
          <ac:chgData name="Guest User" userId="S::urn:spo:anon#3ec029cc536ba9f2c5ebfb0615470583e1e1616d2cab0ad9de281c4558edf6e9::" providerId="AD" clId="Web-{2070DD35-EEA0-E48C-1F18-B6D00AC135BA}" dt="2022-07-07T14:31:33.749" v="15" actId="14100"/>
          <ac:spMkLst>
            <pc:docMk/>
            <pc:sldMk cId="723556626" sldId="258"/>
            <ac:spMk id="3" creationId="{00000000-0000-0000-0000-000000000000}"/>
          </ac:spMkLst>
        </pc:spChg>
      </pc:sldChg>
    </pc:docChg>
  </pc:docChgLst>
  <pc:docChgLst>
    <pc:chgData name="NGO VIET TUNG 20184326" userId="S::tung.nv184326@sis.hust.edu.vn::09e99c3c-a692-4548-989e-a981834c6ac4" providerId="AD" clId="Web-{246D635F-F704-24DD-8E31-68194270F024}"/>
    <pc:docChg chg="modSld">
      <pc:chgData name="NGO VIET TUNG 20184326" userId="S::tung.nv184326@sis.hust.edu.vn::09e99c3c-a692-4548-989e-a981834c6ac4" providerId="AD" clId="Web-{246D635F-F704-24DD-8E31-68194270F024}" dt="2022-07-07T10:00:30.216" v="0" actId="1076"/>
      <pc:docMkLst>
        <pc:docMk/>
      </pc:docMkLst>
      <pc:sldChg chg="modSp">
        <pc:chgData name="NGO VIET TUNG 20184326" userId="S::tung.nv184326@sis.hust.edu.vn::09e99c3c-a692-4548-989e-a981834c6ac4" providerId="AD" clId="Web-{246D635F-F704-24DD-8E31-68194270F024}" dt="2022-07-07T10:00:30.216" v="0" actId="1076"/>
        <pc:sldMkLst>
          <pc:docMk/>
          <pc:sldMk cId="2675270688" sldId="260"/>
        </pc:sldMkLst>
        <pc:spChg chg="mod">
          <ac:chgData name="NGO VIET TUNG 20184326" userId="S::tung.nv184326@sis.hust.edu.vn::09e99c3c-a692-4548-989e-a981834c6ac4" providerId="AD" clId="Web-{246D635F-F704-24DD-8E31-68194270F024}" dt="2022-07-07T10:00:30.216" v="0" actId="1076"/>
          <ac:spMkLst>
            <pc:docMk/>
            <pc:sldMk cId="2675270688" sldId="26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5323D-1A7C-4AA5-A45D-070648A4D271}"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86FB0522-7B81-4A8D-A3DD-2F49ED502DEF}">
      <dgm:prSet phldrT="[Text]"/>
      <dgm:spPr/>
      <dgm:t>
        <a:bodyPr/>
        <a:lstStyle/>
        <a:p>
          <a:r>
            <a:rPr lang="en-US"/>
            <a:t>Problem Statement</a:t>
          </a:r>
        </a:p>
      </dgm:t>
    </dgm:pt>
    <dgm:pt modelId="{94F7764B-50FF-4ECA-A503-04EB5F4FD94E}" type="parTrans" cxnId="{5D539285-2F5E-452C-A075-96C46DAA331E}">
      <dgm:prSet/>
      <dgm:spPr/>
      <dgm:t>
        <a:bodyPr/>
        <a:lstStyle/>
        <a:p>
          <a:endParaRPr lang="en-US"/>
        </a:p>
      </dgm:t>
    </dgm:pt>
    <dgm:pt modelId="{C9588661-255E-47A3-94E6-3663FEC62018}" type="sibTrans" cxnId="{5D539285-2F5E-452C-A075-96C46DAA331E}">
      <dgm:prSet/>
      <dgm:spPr/>
      <dgm:t>
        <a:bodyPr/>
        <a:lstStyle/>
        <a:p>
          <a:endParaRPr lang="en-US"/>
        </a:p>
      </dgm:t>
    </dgm:pt>
    <dgm:pt modelId="{9C354E7C-F3A8-4182-9018-3FA059F86BF6}">
      <dgm:prSet phldrT="[Text]"/>
      <dgm:spPr/>
      <dgm:t>
        <a:bodyPr/>
        <a:lstStyle/>
        <a:p>
          <a:r>
            <a:rPr lang="en-US"/>
            <a:t>Model selection</a:t>
          </a:r>
        </a:p>
      </dgm:t>
    </dgm:pt>
    <dgm:pt modelId="{8D14162C-7D6B-4AF6-82E2-390F6A93A1ED}" type="parTrans" cxnId="{BAE609CB-D09E-4304-95EE-2336721B1E21}">
      <dgm:prSet/>
      <dgm:spPr/>
      <dgm:t>
        <a:bodyPr/>
        <a:lstStyle/>
        <a:p>
          <a:endParaRPr lang="en-US"/>
        </a:p>
      </dgm:t>
    </dgm:pt>
    <dgm:pt modelId="{C59C7EB9-6BEF-4B68-9A99-3E47B92E5A23}" type="sibTrans" cxnId="{BAE609CB-D09E-4304-95EE-2336721B1E21}">
      <dgm:prSet/>
      <dgm:spPr/>
      <dgm:t>
        <a:bodyPr/>
        <a:lstStyle/>
        <a:p>
          <a:endParaRPr lang="en-US"/>
        </a:p>
      </dgm:t>
    </dgm:pt>
    <dgm:pt modelId="{FB37ED18-08AD-43D1-9BBF-BC6F0E866263}">
      <dgm:prSet phldrT="[Text]"/>
      <dgm:spPr/>
      <dgm:t>
        <a:bodyPr/>
        <a:lstStyle/>
        <a:p>
          <a:r>
            <a:rPr lang="en-US"/>
            <a:t>Data preparation</a:t>
          </a:r>
        </a:p>
      </dgm:t>
    </dgm:pt>
    <dgm:pt modelId="{E7ACF6AE-93D2-4328-944D-B138AC6B0B57}" type="parTrans" cxnId="{402D203B-C910-4205-BA3A-4910DAAB7E72}">
      <dgm:prSet/>
      <dgm:spPr/>
      <dgm:t>
        <a:bodyPr/>
        <a:lstStyle/>
        <a:p>
          <a:endParaRPr lang="en-US"/>
        </a:p>
      </dgm:t>
    </dgm:pt>
    <dgm:pt modelId="{FECBFFFD-BCBF-4302-A69C-08AB99CE0265}" type="sibTrans" cxnId="{402D203B-C910-4205-BA3A-4910DAAB7E72}">
      <dgm:prSet/>
      <dgm:spPr/>
      <dgm:t>
        <a:bodyPr/>
        <a:lstStyle/>
        <a:p>
          <a:endParaRPr lang="en-US"/>
        </a:p>
      </dgm:t>
    </dgm:pt>
    <dgm:pt modelId="{528E1C11-6714-4EC7-AB76-98899FA69426}">
      <dgm:prSet phldrT="[Text]"/>
      <dgm:spPr/>
      <dgm:t>
        <a:bodyPr/>
        <a:lstStyle/>
        <a:p>
          <a:r>
            <a:rPr lang="en-US"/>
            <a:t>Training and Evaluation</a:t>
          </a:r>
        </a:p>
      </dgm:t>
    </dgm:pt>
    <dgm:pt modelId="{8E364976-0BA7-430D-BCDC-654B0B266890}" type="parTrans" cxnId="{CC4FC616-866F-40EF-A602-CE152E8E42D3}">
      <dgm:prSet/>
      <dgm:spPr/>
      <dgm:t>
        <a:bodyPr/>
        <a:lstStyle/>
        <a:p>
          <a:endParaRPr lang="en-US"/>
        </a:p>
      </dgm:t>
    </dgm:pt>
    <dgm:pt modelId="{2889BDEA-8B75-4105-90B4-8A018B41AF8B}" type="sibTrans" cxnId="{CC4FC616-866F-40EF-A602-CE152E8E42D3}">
      <dgm:prSet/>
      <dgm:spPr/>
      <dgm:t>
        <a:bodyPr/>
        <a:lstStyle/>
        <a:p>
          <a:endParaRPr lang="en-US"/>
        </a:p>
      </dgm:t>
    </dgm:pt>
    <dgm:pt modelId="{55C3B38B-4647-4136-A76F-089A87D47C99}">
      <dgm:prSet phldrT="[Text]"/>
      <dgm:spPr/>
      <dgm:t>
        <a:bodyPr/>
        <a:lstStyle/>
        <a:p>
          <a:r>
            <a:rPr lang="en-US"/>
            <a:t>Conclusion</a:t>
          </a:r>
        </a:p>
      </dgm:t>
    </dgm:pt>
    <dgm:pt modelId="{CE3D8B68-3198-4E56-ABEA-E6C30AA61D82}" type="parTrans" cxnId="{8013EF01-6E8B-44D5-BC27-AAAA8E12B761}">
      <dgm:prSet/>
      <dgm:spPr/>
      <dgm:t>
        <a:bodyPr/>
        <a:lstStyle/>
        <a:p>
          <a:endParaRPr lang="en-US"/>
        </a:p>
      </dgm:t>
    </dgm:pt>
    <dgm:pt modelId="{6120B6C2-4F34-4853-AA52-C922E555A9CF}" type="sibTrans" cxnId="{8013EF01-6E8B-44D5-BC27-AAAA8E12B761}">
      <dgm:prSet/>
      <dgm:spPr/>
      <dgm:t>
        <a:bodyPr/>
        <a:lstStyle/>
        <a:p>
          <a:endParaRPr lang="en-US"/>
        </a:p>
      </dgm:t>
    </dgm:pt>
    <dgm:pt modelId="{8405634C-EA24-48BD-A807-5920B9C7C752}" type="pres">
      <dgm:prSet presAssocID="{E665323D-1A7C-4AA5-A45D-070648A4D271}" presName="Name0" presStyleCnt="0">
        <dgm:presLayoutVars>
          <dgm:chMax val="7"/>
          <dgm:chPref val="7"/>
          <dgm:dir/>
        </dgm:presLayoutVars>
      </dgm:prSet>
      <dgm:spPr/>
    </dgm:pt>
    <dgm:pt modelId="{32541F83-EBD5-4089-8838-05DB7A840CC1}" type="pres">
      <dgm:prSet presAssocID="{E665323D-1A7C-4AA5-A45D-070648A4D271}" presName="Name1" presStyleCnt="0"/>
      <dgm:spPr/>
    </dgm:pt>
    <dgm:pt modelId="{D536C4AF-E164-45DF-BFD2-0C695F4C1EF5}" type="pres">
      <dgm:prSet presAssocID="{E665323D-1A7C-4AA5-A45D-070648A4D271}" presName="cycle" presStyleCnt="0"/>
      <dgm:spPr/>
    </dgm:pt>
    <dgm:pt modelId="{5E722618-1A7F-4B85-BEC2-8DA75F2614BB}" type="pres">
      <dgm:prSet presAssocID="{E665323D-1A7C-4AA5-A45D-070648A4D271}" presName="srcNode" presStyleLbl="node1" presStyleIdx="0" presStyleCnt="5"/>
      <dgm:spPr/>
    </dgm:pt>
    <dgm:pt modelId="{72AD16F8-1AC7-499A-B8C8-39E42C0A050E}" type="pres">
      <dgm:prSet presAssocID="{E665323D-1A7C-4AA5-A45D-070648A4D271}" presName="conn" presStyleLbl="parChTrans1D2" presStyleIdx="0" presStyleCnt="1"/>
      <dgm:spPr/>
    </dgm:pt>
    <dgm:pt modelId="{4DBB6E87-1798-411F-96A6-4EC5E853DCCF}" type="pres">
      <dgm:prSet presAssocID="{E665323D-1A7C-4AA5-A45D-070648A4D271}" presName="extraNode" presStyleLbl="node1" presStyleIdx="0" presStyleCnt="5"/>
      <dgm:spPr/>
    </dgm:pt>
    <dgm:pt modelId="{717912A1-FE40-4A39-8495-0F8D398614E5}" type="pres">
      <dgm:prSet presAssocID="{E665323D-1A7C-4AA5-A45D-070648A4D271}" presName="dstNode" presStyleLbl="node1" presStyleIdx="0" presStyleCnt="5"/>
      <dgm:spPr/>
    </dgm:pt>
    <dgm:pt modelId="{E2C26B2E-D8FE-4441-9E6F-6F2465C19CC2}" type="pres">
      <dgm:prSet presAssocID="{86FB0522-7B81-4A8D-A3DD-2F49ED502DEF}" presName="text_1" presStyleLbl="node1" presStyleIdx="0" presStyleCnt="5">
        <dgm:presLayoutVars>
          <dgm:bulletEnabled val="1"/>
        </dgm:presLayoutVars>
      </dgm:prSet>
      <dgm:spPr/>
    </dgm:pt>
    <dgm:pt modelId="{57A51EF3-491B-40E3-8720-4EC764A5F113}" type="pres">
      <dgm:prSet presAssocID="{86FB0522-7B81-4A8D-A3DD-2F49ED502DEF}" presName="accent_1" presStyleCnt="0"/>
      <dgm:spPr/>
    </dgm:pt>
    <dgm:pt modelId="{1B46D106-531F-4785-B054-4E083116266A}" type="pres">
      <dgm:prSet presAssocID="{86FB0522-7B81-4A8D-A3DD-2F49ED502DEF}" presName="accentRepeatNode" presStyleLbl="solidFgAcc1" presStyleIdx="0" presStyleCnt="5"/>
      <dgm:spPr/>
    </dgm:pt>
    <dgm:pt modelId="{B852D98F-6AE1-4BD4-A916-D0169A9B5A5D}" type="pres">
      <dgm:prSet presAssocID="{9C354E7C-F3A8-4182-9018-3FA059F86BF6}" presName="text_2" presStyleLbl="node1" presStyleIdx="1" presStyleCnt="5">
        <dgm:presLayoutVars>
          <dgm:bulletEnabled val="1"/>
        </dgm:presLayoutVars>
      </dgm:prSet>
      <dgm:spPr/>
    </dgm:pt>
    <dgm:pt modelId="{A09C0C3A-606A-4B2B-973B-7D4C3549EBB0}" type="pres">
      <dgm:prSet presAssocID="{9C354E7C-F3A8-4182-9018-3FA059F86BF6}" presName="accent_2" presStyleCnt="0"/>
      <dgm:spPr/>
    </dgm:pt>
    <dgm:pt modelId="{C11B128A-0E4B-4B19-BFEF-8F1E820A4C29}" type="pres">
      <dgm:prSet presAssocID="{9C354E7C-F3A8-4182-9018-3FA059F86BF6}" presName="accentRepeatNode" presStyleLbl="solidFgAcc1" presStyleIdx="1" presStyleCnt="5"/>
      <dgm:spPr/>
    </dgm:pt>
    <dgm:pt modelId="{BCD4B0CD-30F8-4C8E-BA35-4D96B3B7B1F4}" type="pres">
      <dgm:prSet presAssocID="{FB37ED18-08AD-43D1-9BBF-BC6F0E866263}" presName="text_3" presStyleLbl="node1" presStyleIdx="2" presStyleCnt="5">
        <dgm:presLayoutVars>
          <dgm:bulletEnabled val="1"/>
        </dgm:presLayoutVars>
      </dgm:prSet>
      <dgm:spPr/>
    </dgm:pt>
    <dgm:pt modelId="{3F16B090-B289-49C7-8FF7-64CFF9730F9A}" type="pres">
      <dgm:prSet presAssocID="{FB37ED18-08AD-43D1-9BBF-BC6F0E866263}" presName="accent_3" presStyleCnt="0"/>
      <dgm:spPr/>
    </dgm:pt>
    <dgm:pt modelId="{875748B4-7254-4268-A79D-72734761B3CF}" type="pres">
      <dgm:prSet presAssocID="{FB37ED18-08AD-43D1-9BBF-BC6F0E866263}" presName="accentRepeatNode" presStyleLbl="solidFgAcc1" presStyleIdx="2" presStyleCnt="5"/>
      <dgm:spPr/>
    </dgm:pt>
    <dgm:pt modelId="{7F255258-C17B-448D-9DB5-7A759AEC5838}" type="pres">
      <dgm:prSet presAssocID="{528E1C11-6714-4EC7-AB76-98899FA69426}" presName="text_4" presStyleLbl="node1" presStyleIdx="3" presStyleCnt="5">
        <dgm:presLayoutVars>
          <dgm:bulletEnabled val="1"/>
        </dgm:presLayoutVars>
      </dgm:prSet>
      <dgm:spPr/>
    </dgm:pt>
    <dgm:pt modelId="{8950CEBB-CB22-45BC-8E80-7B0DDE612F0F}" type="pres">
      <dgm:prSet presAssocID="{528E1C11-6714-4EC7-AB76-98899FA69426}" presName="accent_4" presStyleCnt="0"/>
      <dgm:spPr/>
    </dgm:pt>
    <dgm:pt modelId="{5A9F66EB-7E48-4EFD-9B3A-450765B5F4D5}" type="pres">
      <dgm:prSet presAssocID="{528E1C11-6714-4EC7-AB76-98899FA69426}" presName="accentRepeatNode" presStyleLbl="solidFgAcc1" presStyleIdx="3" presStyleCnt="5"/>
      <dgm:spPr/>
    </dgm:pt>
    <dgm:pt modelId="{35D19C65-3CB7-46BC-9A34-CC5C1198FCC5}" type="pres">
      <dgm:prSet presAssocID="{55C3B38B-4647-4136-A76F-089A87D47C99}" presName="text_5" presStyleLbl="node1" presStyleIdx="4" presStyleCnt="5">
        <dgm:presLayoutVars>
          <dgm:bulletEnabled val="1"/>
        </dgm:presLayoutVars>
      </dgm:prSet>
      <dgm:spPr/>
    </dgm:pt>
    <dgm:pt modelId="{C3CB3D47-FA07-4A48-A6B6-AE99723084AB}" type="pres">
      <dgm:prSet presAssocID="{55C3B38B-4647-4136-A76F-089A87D47C99}" presName="accent_5" presStyleCnt="0"/>
      <dgm:spPr/>
    </dgm:pt>
    <dgm:pt modelId="{E43109AF-3609-46AA-AC5E-714E8FF71B9D}" type="pres">
      <dgm:prSet presAssocID="{55C3B38B-4647-4136-A76F-089A87D47C99}" presName="accentRepeatNode" presStyleLbl="solidFgAcc1" presStyleIdx="4" presStyleCnt="5"/>
      <dgm:spPr/>
    </dgm:pt>
  </dgm:ptLst>
  <dgm:cxnLst>
    <dgm:cxn modelId="{8013EF01-6E8B-44D5-BC27-AAAA8E12B761}" srcId="{E665323D-1A7C-4AA5-A45D-070648A4D271}" destId="{55C3B38B-4647-4136-A76F-089A87D47C99}" srcOrd="4" destOrd="0" parTransId="{CE3D8B68-3198-4E56-ABEA-E6C30AA61D82}" sibTransId="{6120B6C2-4F34-4853-AA52-C922E555A9CF}"/>
    <dgm:cxn modelId="{037E9907-971D-4F48-A92B-539EDD27EC3C}" type="presOf" srcId="{528E1C11-6714-4EC7-AB76-98899FA69426}" destId="{7F255258-C17B-448D-9DB5-7A759AEC5838}" srcOrd="0" destOrd="0" presId="urn:microsoft.com/office/officeart/2008/layout/VerticalCurvedList"/>
    <dgm:cxn modelId="{F9084011-8F98-4DE2-9BFA-B0483B0A60A6}" type="presOf" srcId="{E665323D-1A7C-4AA5-A45D-070648A4D271}" destId="{8405634C-EA24-48BD-A807-5920B9C7C752}" srcOrd="0" destOrd="0" presId="urn:microsoft.com/office/officeart/2008/layout/VerticalCurvedList"/>
    <dgm:cxn modelId="{CC4FC616-866F-40EF-A602-CE152E8E42D3}" srcId="{E665323D-1A7C-4AA5-A45D-070648A4D271}" destId="{528E1C11-6714-4EC7-AB76-98899FA69426}" srcOrd="3" destOrd="0" parTransId="{8E364976-0BA7-430D-BCDC-654B0B266890}" sibTransId="{2889BDEA-8B75-4105-90B4-8A018B41AF8B}"/>
    <dgm:cxn modelId="{402D203B-C910-4205-BA3A-4910DAAB7E72}" srcId="{E665323D-1A7C-4AA5-A45D-070648A4D271}" destId="{FB37ED18-08AD-43D1-9BBF-BC6F0E866263}" srcOrd="2" destOrd="0" parTransId="{E7ACF6AE-93D2-4328-944D-B138AC6B0B57}" sibTransId="{FECBFFFD-BCBF-4302-A69C-08AB99CE0265}"/>
    <dgm:cxn modelId="{2A853A4B-BAC4-474F-AEC3-23FBB2E2CCFD}" type="presOf" srcId="{FB37ED18-08AD-43D1-9BBF-BC6F0E866263}" destId="{BCD4B0CD-30F8-4C8E-BA35-4D96B3B7B1F4}" srcOrd="0" destOrd="0" presId="urn:microsoft.com/office/officeart/2008/layout/VerticalCurvedList"/>
    <dgm:cxn modelId="{5D539285-2F5E-452C-A075-96C46DAA331E}" srcId="{E665323D-1A7C-4AA5-A45D-070648A4D271}" destId="{86FB0522-7B81-4A8D-A3DD-2F49ED502DEF}" srcOrd="0" destOrd="0" parTransId="{94F7764B-50FF-4ECA-A503-04EB5F4FD94E}" sibTransId="{C9588661-255E-47A3-94E6-3663FEC62018}"/>
    <dgm:cxn modelId="{E015148E-013C-402F-8CA6-20B63CAE4058}" type="presOf" srcId="{86FB0522-7B81-4A8D-A3DD-2F49ED502DEF}" destId="{E2C26B2E-D8FE-4441-9E6F-6F2465C19CC2}" srcOrd="0" destOrd="0" presId="urn:microsoft.com/office/officeart/2008/layout/VerticalCurvedList"/>
    <dgm:cxn modelId="{570764C3-E19A-4572-8330-142A681D1E4A}" type="presOf" srcId="{C9588661-255E-47A3-94E6-3663FEC62018}" destId="{72AD16F8-1AC7-499A-B8C8-39E42C0A050E}" srcOrd="0" destOrd="0" presId="urn:microsoft.com/office/officeart/2008/layout/VerticalCurvedList"/>
    <dgm:cxn modelId="{BAE609CB-D09E-4304-95EE-2336721B1E21}" srcId="{E665323D-1A7C-4AA5-A45D-070648A4D271}" destId="{9C354E7C-F3A8-4182-9018-3FA059F86BF6}" srcOrd="1" destOrd="0" parTransId="{8D14162C-7D6B-4AF6-82E2-390F6A93A1ED}" sibTransId="{C59C7EB9-6BEF-4B68-9A99-3E47B92E5A23}"/>
    <dgm:cxn modelId="{198534EE-4DEC-4A03-877D-70201B3D6CAF}" type="presOf" srcId="{55C3B38B-4647-4136-A76F-089A87D47C99}" destId="{35D19C65-3CB7-46BC-9A34-CC5C1198FCC5}" srcOrd="0" destOrd="0" presId="urn:microsoft.com/office/officeart/2008/layout/VerticalCurvedList"/>
    <dgm:cxn modelId="{F4C7A5FC-1A3D-4AC6-9ADE-C071F0458990}" type="presOf" srcId="{9C354E7C-F3A8-4182-9018-3FA059F86BF6}" destId="{B852D98F-6AE1-4BD4-A916-D0169A9B5A5D}" srcOrd="0" destOrd="0" presId="urn:microsoft.com/office/officeart/2008/layout/VerticalCurvedList"/>
    <dgm:cxn modelId="{013F6BB4-3A38-4685-8A84-B9584FE5CA32}" type="presParOf" srcId="{8405634C-EA24-48BD-A807-5920B9C7C752}" destId="{32541F83-EBD5-4089-8838-05DB7A840CC1}" srcOrd="0" destOrd="0" presId="urn:microsoft.com/office/officeart/2008/layout/VerticalCurvedList"/>
    <dgm:cxn modelId="{7B441BA5-25CE-4E6B-B775-7FD2E6F5D293}" type="presParOf" srcId="{32541F83-EBD5-4089-8838-05DB7A840CC1}" destId="{D536C4AF-E164-45DF-BFD2-0C695F4C1EF5}" srcOrd="0" destOrd="0" presId="urn:microsoft.com/office/officeart/2008/layout/VerticalCurvedList"/>
    <dgm:cxn modelId="{AE8928DE-91F1-4E94-BEEE-1DB36B6EBE92}" type="presParOf" srcId="{D536C4AF-E164-45DF-BFD2-0C695F4C1EF5}" destId="{5E722618-1A7F-4B85-BEC2-8DA75F2614BB}" srcOrd="0" destOrd="0" presId="urn:microsoft.com/office/officeart/2008/layout/VerticalCurvedList"/>
    <dgm:cxn modelId="{BB5B49CC-E8A3-4F81-A840-F74080D95E4D}" type="presParOf" srcId="{D536C4AF-E164-45DF-BFD2-0C695F4C1EF5}" destId="{72AD16F8-1AC7-499A-B8C8-39E42C0A050E}" srcOrd="1" destOrd="0" presId="urn:microsoft.com/office/officeart/2008/layout/VerticalCurvedList"/>
    <dgm:cxn modelId="{A96FD1AB-154D-4E96-92F1-8385E24C6684}" type="presParOf" srcId="{D536C4AF-E164-45DF-BFD2-0C695F4C1EF5}" destId="{4DBB6E87-1798-411F-96A6-4EC5E853DCCF}" srcOrd="2" destOrd="0" presId="urn:microsoft.com/office/officeart/2008/layout/VerticalCurvedList"/>
    <dgm:cxn modelId="{4C02EBF8-C537-42EA-B259-891497CBCEBB}" type="presParOf" srcId="{D536C4AF-E164-45DF-BFD2-0C695F4C1EF5}" destId="{717912A1-FE40-4A39-8495-0F8D398614E5}" srcOrd="3" destOrd="0" presId="urn:microsoft.com/office/officeart/2008/layout/VerticalCurvedList"/>
    <dgm:cxn modelId="{9EE4142C-92CD-424C-88E9-DF3FA2D3B4D7}" type="presParOf" srcId="{32541F83-EBD5-4089-8838-05DB7A840CC1}" destId="{E2C26B2E-D8FE-4441-9E6F-6F2465C19CC2}" srcOrd="1" destOrd="0" presId="urn:microsoft.com/office/officeart/2008/layout/VerticalCurvedList"/>
    <dgm:cxn modelId="{B7F6D3E7-11E3-4675-A9D5-8CE986270284}" type="presParOf" srcId="{32541F83-EBD5-4089-8838-05DB7A840CC1}" destId="{57A51EF3-491B-40E3-8720-4EC764A5F113}" srcOrd="2" destOrd="0" presId="urn:microsoft.com/office/officeart/2008/layout/VerticalCurvedList"/>
    <dgm:cxn modelId="{4000B2E7-A351-409F-BE95-0E60CECB79F1}" type="presParOf" srcId="{57A51EF3-491B-40E3-8720-4EC764A5F113}" destId="{1B46D106-531F-4785-B054-4E083116266A}" srcOrd="0" destOrd="0" presId="urn:microsoft.com/office/officeart/2008/layout/VerticalCurvedList"/>
    <dgm:cxn modelId="{B8D34EF9-46F9-4F33-8912-38232499BFAE}" type="presParOf" srcId="{32541F83-EBD5-4089-8838-05DB7A840CC1}" destId="{B852D98F-6AE1-4BD4-A916-D0169A9B5A5D}" srcOrd="3" destOrd="0" presId="urn:microsoft.com/office/officeart/2008/layout/VerticalCurvedList"/>
    <dgm:cxn modelId="{67F45FE2-ED0A-4CE0-B000-E300177499FF}" type="presParOf" srcId="{32541F83-EBD5-4089-8838-05DB7A840CC1}" destId="{A09C0C3A-606A-4B2B-973B-7D4C3549EBB0}" srcOrd="4" destOrd="0" presId="urn:microsoft.com/office/officeart/2008/layout/VerticalCurvedList"/>
    <dgm:cxn modelId="{A67388F6-718A-4B94-A1F4-411BC6AF0ED2}" type="presParOf" srcId="{A09C0C3A-606A-4B2B-973B-7D4C3549EBB0}" destId="{C11B128A-0E4B-4B19-BFEF-8F1E820A4C29}" srcOrd="0" destOrd="0" presId="urn:microsoft.com/office/officeart/2008/layout/VerticalCurvedList"/>
    <dgm:cxn modelId="{D76D490F-C51F-4461-A13A-3753131CB992}" type="presParOf" srcId="{32541F83-EBD5-4089-8838-05DB7A840CC1}" destId="{BCD4B0CD-30F8-4C8E-BA35-4D96B3B7B1F4}" srcOrd="5" destOrd="0" presId="urn:microsoft.com/office/officeart/2008/layout/VerticalCurvedList"/>
    <dgm:cxn modelId="{F8288970-6B13-42AF-B3C1-2097E8AA9DDB}" type="presParOf" srcId="{32541F83-EBD5-4089-8838-05DB7A840CC1}" destId="{3F16B090-B289-49C7-8FF7-64CFF9730F9A}" srcOrd="6" destOrd="0" presId="urn:microsoft.com/office/officeart/2008/layout/VerticalCurvedList"/>
    <dgm:cxn modelId="{BA49B4D0-807F-4844-BE00-FC825D525038}" type="presParOf" srcId="{3F16B090-B289-49C7-8FF7-64CFF9730F9A}" destId="{875748B4-7254-4268-A79D-72734761B3CF}" srcOrd="0" destOrd="0" presId="urn:microsoft.com/office/officeart/2008/layout/VerticalCurvedList"/>
    <dgm:cxn modelId="{7BC35ED1-5311-4E2E-A3D5-82E0C46ECA96}" type="presParOf" srcId="{32541F83-EBD5-4089-8838-05DB7A840CC1}" destId="{7F255258-C17B-448D-9DB5-7A759AEC5838}" srcOrd="7" destOrd="0" presId="urn:microsoft.com/office/officeart/2008/layout/VerticalCurvedList"/>
    <dgm:cxn modelId="{52C12568-7A88-42FA-9235-6B08AC7E02CC}" type="presParOf" srcId="{32541F83-EBD5-4089-8838-05DB7A840CC1}" destId="{8950CEBB-CB22-45BC-8E80-7B0DDE612F0F}" srcOrd="8" destOrd="0" presId="urn:microsoft.com/office/officeart/2008/layout/VerticalCurvedList"/>
    <dgm:cxn modelId="{DA33377B-5B4D-4C15-86D2-F429FA40FAB9}" type="presParOf" srcId="{8950CEBB-CB22-45BC-8E80-7B0DDE612F0F}" destId="{5A9F66EB-7E48-4EFD-9B3A-450765B5F4D5}" srcOrd="0" destOrd="0" presId="urn:microsoft.com/office/officeart/2008/layout/VerticalCurvedList"/>
    <dgm:cxn modelId="{B90198B1-D8B1-4F29-BBB5-3225D0463917}" type="presParOf" srcId="{32541F83-EBD5-4089-8838-05DB7A840CC1}" destId="{35D19C65-3CB7-46BC-9A34-CC5C1198FCC5}" srcOrd="9" destOrd="0" presId="urn:microsoft.com/office/officeart/2008/layout/VerticalCurvedList"/>
    <dgm:cxn modelId="{B42381F2-D282-4530-8918-4220F78F4330}" type="presParOf" srcId="{32541F83-EBD5-4089-8838-05DB7A840CC1}" destId="{C3CB3D47-FA07-4A48-A6B6-AE99723084AB}" srcOrd="10" destOrd="0" presId="urn:microsoft.com/office/officeart/2008/layout/VerticalCurvedList"/>
    <dgm:cxn modelId="{61FB81F7-70B8-499D-84F9-8A4F31BE83A9}" type="presParOf" srcId="{C3CB3D47-FA07-4A48-A6B6-AE99723084AB}" destId="{E43109AF-3609-46AA-AC5E-714E8FF71B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5323D-1A7C-4AA5-A45D-070648A4D271}"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86FB0522-7B81-4A8D-A3DD-2F49ED502DEF}">
      <dgm:prSet phldrT="[Text]"/>
      <dgm:spPr>
        <a:solidFill>
          <a:schemeClr val="bg1">
            <a:lumMod val="75000"/>
          </a:schemeClr>
        </a:solidFill>
      </dgm:spPr>
      <dgm:t>
        <a:bodyPr/>
        <a:lstStyle/>
        <a:p>
          <a:r>
            <a:rPr lang="en-US"/>
            <a:t>Problem Statement</a:t>
          </a:r>
        </a:p>
      </dgm:t>
    </dgm:pt>
    <dgm:pt modelId="{94F7764B-50FF-4ECA-A503-04EB5F4FD94E}" type="parTrans" cxnId="{5D539285-2F5E-452C-A075-96C46DAA331E}">
      <dgm:prSet/>
      <dgm:spPr/>
      <dgm:t>
        <a:bodyPr/>
        <a:lstStyle/>
        <a:p>
          <a:endParaRPr lang="en-US"/>
        </a:p>
      </dgm:t>
    </dgm:pt>
    <dgm:pt modelId="{C9588661-255E-47A3-94E6-3663FEC62018}" type="sibTrans" cxnId="{5D539285-2F5E-452C-A075-96C46DAA331E}">
      <dgm:prSet/>
      <dgm:spPr/>
      <dgm:t>
        <a:bodyPr/>
        <a:lstStyle/>
        <a:p>
          <a:endParaRPr lang="en-US"/>
        </a:p>
      </dgm:t>
    </dgm:pt>
    <dgm:pt modelId="{9C354E7C-F3A8-4182-9018-3FA059F86BF6}">
      <dgm:prSet phldrT="[Text]"/>
      <dgm:spPr/>
      <dgm:t>
        <a:bodyPr/>
        <a:lstStyle/>
        <a:p>
          <a:r>
            <a:rPr lang="en-US"/>
            <a:t>Model selection</a:t>
          </a:r>
        </a:p>
      </dgm:t>
    </dgm:pt>
    <dgm:pt modelId="{8D14162C-7D6B-4AF6-82E2-390F6A93A1ED}" type="parTrans" cxnId="{BAE609CB-D09E-4304-95EE-2336721B1E21}">
      <dgm:prSet/>
      <dgm:spPr/>
      <dgm:t>
        <a:bodyPr/>
        <a:lstStyle/>
        <a:p>
          <a:endParaRPr lang="en-US"/>
        </a:p>
      </dgm:t>
    </dgm:pt>
    <dgm:pt modelId="{C59C7EB9-6BEF-4B68-9A99-3E47B92E5A23}" type="sibTrans" cxnId="{BAE609CB-D09E-4304-95EE-2336721B1E21}">
      <dgm:prSet/>
      <dgm:spPr/>
      <dgm:t>
        <a:bodyPr/>
        <a:lstStyle/>
        <a:p>
          <a:endParaRPr lang="en-US"/>
        </a:p>
      </dgm:t>
    </dgm:pt>
    <dgm:pt modelId="{FB37ED18-08AD-43D1-9BBF-BC6F0E866263}">
      <dgm:prSet phldrT="[Text]"/>
      <dgm:spPr>
        <a:solidFill>
          <a:schemeClr val="bg1">
            <a:lumMod val="75000"/>
          </a:schemeClr>
        </a:solidFill>
      </dgm:spPr>
      <dgm:t>
        <a:bodyPr/>
        <a:lstStyle/>
        <a:p>
          <a:r>
            <a:rPr lang="en-US"/>
            <a:t>Data preparation</a:t>
          </a:r>
        </a:p>
      </dgm:t>
    </dgm:pt>
    <dgm:pt modelId="{E7ACF6AE-93D2-4328-944D-B138AC6B0B57}" type="parTrans" cxnId="{402D203B-C910-4205-BA3A-4910DAAB7E72}">
      <dgm:prSet/>
      <dgm:spPr/>
      <dgm:t>
        <a:bodyPr/>
        <a:lstStyle/>
        <a:p>
          <a:endParaRPr lang="en-US"/>
        </a:p>
      </dgm:t>
    </dgm:pt>
    <dgm:pt modelId="{FECBFFFD-BCBF-4302-A69C-08AB99CE0265}" type="sibTrans" cxnId="{402D203B-C910-4205-BA3A-4910DAAB7E72}">
      <dgm:prSet/>
      <dgm:spPr/>
      <dgm:t>
        <a:bodyPr/>
        <a:lstStyle/>
        <a:p>
          <a:endParaRPr lang="en-US"/>
        </a:p>
      </dgm:t>
    </dgm:pt>
    <dgm:pt modelId="{528E1C11-6714-4EC7-AB76-98899FA69426}">
      <dgm:prSet phldrT="[Text]"/>
      <dgm:spPr>
        <a:solidFill>
          <a:schemeClr val="bg1">
            <a:lumMod val="75000"/>
          </a:schemeClr>
        </a:solidFill>
      </dgm:spPr>
      <dgm:t>
        <a:bodyPr/>
        <a:lstStyle/>
        <a:p>
          <a:r>
            <a:rPr lang="en-US"/>
            <a:t>Training and Evaluation</a:t>
          </a:r>
        </a:p>
      </dgm:t>
    </dgm:pt>
    <dgm:pt modelId="{8E364976-0BA7-430D-BCDC-654B0B266890}" type="parTrans" cxnId="{CC4FC616-866F-40EF-A602-CE152E8E42D3}">
      <dgm:prSet/>
      <dgm:spPr/>
      <dgm:t>
        <a:bodyPr/>
        <a:lstStyle/>
        <a:p>
          <a:endParaRPr lang="en-US"/>
        </a:p>
      </dgm:t>
    </dgm:pt>
    <dgm:pt modelId="{2889BDEA-8B75-4105-90B4-8A018B41AF8B}" type="sibTrans" cxnId="{CC4FC616-866F-40EF-A602-CE152E8E42D3}">
      <dgm:prSet/>
      <dgm:spPr/>
      <dgm:t>
        <a:bodyPr/>
        <a:lstStyle/>
        <a:p>
          <a:endParaRPr lang="en-US"/>
        </a:p>
      </dgm:t>
    </dgm:pt>
    <dgm:pt modelId="{55C3B38B-4647-4136-A76F-089A87D47C99}">
      <dgm:prSet phldrT="[Text]"/>
      <dgm:spPr>
        <a:solidFill>
          <a:schemeClr val="bg1">
            <a:lumMod val="75000"/>
          </a:schemeClr>
        </a:solidFill>
      </dgm:spPr>
      <dgm:t>
        <a:bodyPr/>
        <a:lstStyle/>
        <a:p>
          <a:r>
            <a:rPr lang="en-US"/>
            <a:t>Conclusion</a:t>
          </a:r>
        </a:p>
      </dgm:t>
    </dgm:pt>
    <dgm:pt modelId="{CE3D8B68-3198-4E56-ABEA-E6C30AA61D82}" type="parTrans" cxnId="{8013EF01-6E8B-44D5-BC27-AAAA8E12B761}">
      <dgm:prSet/>
      <dgm:spPr/>
      <dgm:t>
        <a:bodyPr/>
        <a:lstStyle/>
        <a:p>
          <a:endParaRPr lang="en-US"/>
        </a:p>
      </dgm:t>
    </dgm:pt>
    <dgm:pt modelId="{6120B6C2-4F34-4853-AA52-C922E555A9CF}" type="sibTrans" cxnId="{8013EF01-6E8B-44D5-BC27-AAAA8E12B761}">
      <dgm:prSet/>
      <dgm:spPr/>
      <dgm:t>
        <a:bodyPr/>
        <a:lstStyle/>
        <a:p>
          <a:endParaRPr lang="en-US"/>
        </a:p>
      </dgm:t>
    </dgm:pt>
    <dgm:pt modelId="{8405634C-EA24-48BD-A807-5920B9C7C752}" type="pres">
      <dgm:prSet presAssocID="{E665323D-1A7C-4AA5-A45D-070648A4D271}" presName="Name0" presStyleCnt="0">
        <dgm:presLayoutVars>
          <dgm:chMax val="7"/>
          <dgm:chPref val="7"/>
          <dgm:dir/>
        </dgm:presLayoutVars>
      </dgm:prSet>
      <dgm:spPr/>
    </dgm:pt>
    <dgm:pt modelId="{32541F83-EBD5-4089-8838-05DB7A840CC1}" type="pres">
      <dgm:prSet presAssocID="{E665323D-1A7C-4AA5-A45D-070648A4D271}" presName="Name1" presStyleCnt="0"/>
      <dgm:spPr/>
    </dgm:pt>
    <dgm:pt modelId="{D536C4AF-E164-45DF-BFD2-0C695F4C1EF5}" type="pres">
      <dgm:prSet presAssocID="{E665323D-1A7C-4AA5-A45D-070648A4D271}" presName="cycle" presStyleCnt="0"/>
      <dgm:spPr/>
    </dgm:pt>
    <dgm:pt modelId="{5E722618-1A7F-4B85-BEC2-8DA75F2614BB}" type="pres">
      <dgm:prSet presAssocID="{E665323D-1A7C-4AA5-A45D-070648A4D271}" presName="srcNode" presStyleLbl="node1" presStyleIdx="0" presStyleCnt="5"/>
      <dgm:spPr/>
    </dgm:pt>
    <dgm:pt modelId="{72AD16F8-1AC7-499A-B8C8-39E42C0A050E}" type="pres">
      <dgm:prSet presAssocID="{E665323D-1A7C-4AA5-A45D-070648A4D271}" presName="conn" presStyleLbl="parChTrans1D2" presStyleIdx="0" presStyleCnt="1"/>
      <dgm:spPr/>
    </dgm:pt>
    <dgm:pt modelId="{4DBB6E87-1798-411F-96A6-4EC5E853DCCF}" type="pres">
      <dgm:prSet presAssocID="{E665323D-1A7C-4AA5-A45D-070648A4D271}" presName="extraNode" presStyleLbl="node1" presStyleIdx="0" presStyleCnt="5"/>
      <dgm:spPr/>
    </dgm:pt>
    <dgm:pt modelId="{717912A1-FE40-4A39-8495-0F8D398614E5}" type="pres">
      <dgm:prSet presAssocID="{E665323D-1A7C-4AA5-A45D-070648A4D271}" presName="dstNode" presStyleLbl="node1" presStyleIdx="0" presStyleCnt="5"/>
      <dgm:spPr/>
    </dgm:pt>
    <dgm:pt modelId="{E2C26B2E-D8FE-4441-9E6F-6F2465C19CC2}" type="pres">
      <dgm:prSet presAssocID="{86FB0522-7B81-4A8D-A3DD-2F49ED502DEF}" presName="text_1" presStyleLbl="node1" presStyleIdx="0" presStyleCnt="5">
        <dgm:presLayoutVars>
          <dgm:bulletEnabled val="1"/>
        </dgm:presLayoutVars>
      </dgm:prSet>
      <dgm:spPr/>
    </dgm:pt>
    <dgm:pt modelId="{57A51EF3-491B-40E3-8720-4EC764A5F113}" type="pres">
      <dgm:prSet presAssocID="{86FB0522-7B81-4A8D-A3DD-2F49ED502DEF}" presName="accent_1" presStyleCnt="0"/>
      <dgm:spPr/>
    </dgm:pt>
    <dgm:pt modelId="{1B46D106-531F-4785-B054-4E083116266A}" type="pres">
      <dgm:prSet presAssocID="{86FB0522-7B81-4A8D-A3DD-2F49ED502DEF}" presName="accentRepeatNode" presStyleLbl="solidFgAcc1" presStyleIdx="0" presStyleCnt="5"/>
      <dgm:spPr/>
    </dgm:pt>
    <dgm:pt modelId="{B852D98F-6AE1-4BD4-A916-D0169A9B5A5D}" type="pres">
      <dgm:prSet presAssocID="{9C354E7C-F3A8-4182-9018-3FA059F86BF6}" presName="text_2" presStyleLbl="node1" presStyleIdx="1" presStyleCnt="5">
        <dgm:presLayoutVars>
          <dgm:bulletEnabled val="1"/>
        </dgm:presLayoutVars>
      </dgm:prSet>
      <dgm:spPr/>
    </dgm:pt>
    <dgm:pt modelId="{A09C0C3A-606A-4B2B-973B-7D4C3549EBB0}" type="pres">
      <dgm:prSet presAssocID="{9C354E7C-F3A8-4182-9018-3FA059F86BF6}" presName="accent_2" presStyleCnt="0"/>
      <dgm:spPr/>
    </dgm:pt>
    <dgm:pt modelId="{C11B128A-0E4B-4B19-BFEF-8F1E820A4C29}" type="pres">
      <dgm:prSet presAssocID="{9C354E7C-F3A8-4182-9018-3FA059F86BF6}" presName="accentRepeatNode" presStyleLbl="solidFgAcc1" presStyleIdx="1" presStyleCnt="5"/>
      <dgm:spPr/>
    </dgm:pt>
    <dgm:pt modelId="{BCD4B0CD-30F8-4C8E-BA35-4D96B3B7B1F4}" type="pres">
      <dgm:prSet presAssocID="{FB37ED18-08AD-43D1-9BBF-BC6F0E866263}" presName="text_3" presStyleLbl="node1" presStyleIdx="2" presStyleCnt="5">
        <dgm:presLayoutVars>
          <dgm:bulletEnabled val="1"/>
        </dgm:presLayoutVars>
      </dgm:prSet>
      <dgm:spPr/>
    </dgm:pt>
    <dgm:pt modelId="{3F16B090-B289-49C7-8FF7-64CFF9730F9A}" type="pres">
      <dgm:prSet presAssocID="{FB37ED18-08AD-43D1-9BBF-BC6F0E866263}" presName="accent_3" presStyleCnt="0"/>
      <dgm:spPr/>
    </dgm:pt>
    <dgm:pt modelId="{875748B4-7254-4268-A79D-72734761B3CF}" type="pres">
      <dgm:prSet presAssocID="{FB37ED18-08AD-43D1-9BBF-BC6F0E866263}" presName="accentRepeatNode" presStyleLbl="solidFgAcc1" presStyleIdx="2" presStyleCnt="5"/>
      <dgm:spPr/>
    </dgm:pt>
    <dgm:pt modelId="{7F255258-C17B-448D-9DB5-7A759AEC5838}" type="pres">
      <dgm:prSet presAssocID="{528E1C11-6714-4EC7-AB76-98899FA69426}" presName="text_4" presStyleLbl="node1" presStyleIdx="3" presStyleCnt="5">
        <dgm:presLayoutVars>
          <dgm:bulletEnabled val="1"/>
        </dgm:presLayoutVars>
      </dgm:prSet>
      <dgm:spPr/>
    </dgm:pt>
    <dgm:pt modelId="{8950CEBB-CB22-45BC-8E80-7B0DDE612F0F}" type="pres">
      <dgm:prSet presAssocID="{528E1C11-6714-4EC7-AB76-98899FA69426}" presName="accent_4" presStyleCnt="0"/>
      <dgm:spPr/>
    </dgm:pt>
    <dgm:pt modelId="{5A9F66EB-7E48-4EFD-9B3A-450765B5F4D5}" type="pres">
      <dgm:prSet presAssocID="{528E1C11-6714-4EC7-AB76-98899FA69426}" presName="accentRepeatNode" presStyleLbl="solidFgAcc1" presStyleIdx="3" presStyleCnt="5"/>
      <dgm:spPr/>
    </dgm:pt>
    <dgm:pt modelId="{35D19C65-3CB7-46BC-9A34-CC5C1198FCC5}" type="pres">
      <dgm:prSet presAssocID="{55C3B38B-4647-4136-A76F-089A87D47C99}" presName="text_5" presStyleLbl="node1" presStyleIdx="4" presStyleCnt="5">
        <dgm:presLayoutVars>
          <dgm:bulletEnabled val="1"/>
        </dgm:presLayoutVars>
      </dgm:prSet>
      <dgm:spPr/>
    </dgm:pt>
    <dgm:pt modelId="{C3CB3D47-FA07-4A48-A6B6-AE99723084AB}" type="pres">
      <dgm:prSet presAssocID="{55C3B38B-4647-4136-A76F-089A87D47C99}" presName="accent_5" presStyleCnt="0"/>
      <dgm:spPr/>
    </dgm:pt>
    <dgm:pt modelId="{E43109AF-3609-46AA-AC5E-714E8FF71B9D}" type="pres">
      <dgm:prSet presAssocID="{55C3B38B-4647-4136-A76F-089A87D47C99}" presName="accentRepeatNode" presStyleLbl="solidFgAcc1" presStyleIdx="4" presStyleCnt="5"/>
      <dgm:spPr/>
    </dgm:pt>
  </dgm:ptLst>
  <dgm:cxnLst>
    <dgm:cxn modelId="{8013EF01-6E8B-44D5-BC27-AAAA8E12B761}" srcId="{E665323D-1A7C-4AA5-A45D-070648A4D271}" destId="{55C3B38B-4647-4136-A76F-089A87D47C99}" srcOrd="4" destOrd="0" parTransId="{CE3D8B68-3198-4E56-ABEA-E6C30AA61D82}" sibTransId="{6120B6C2-4F34-4853-AA52-C922E555A9CF}"/>
    <dgm:cxn modelId="{037E9907-971D-4F48-A92B-539EDD27EC3C}" type="presOf" srcId="{528E1C11-6714-4EC7-AB76-98899FA69426}" destId="{7F255258-C17B-448D-9DB5-7A759AEC5838}" srcOrd="0" destOrd="0" presId="urn:microsoft.com/office/officeart/2008/layout/VerticalCurvedList"/>
    <dgm:cxn modelId="{F9084011-8F98-4DE2-9BFA-B0483B0A60A6}" type="presOf" srcId="{E665323D-1A7C-4AA5-A45D-070648A4D271}" destId="{8405634C-EA24-48BD-A807-5920B9C7C752}" srcOrd="0" destOrd="0" presId="urn:microsoft.com/office/officeart/2008/layout/VerticalCurvedList"/>
    <dgm:cxn modelId="{CC4FC616-866F-40EF-A602-CE152E8E42D3}" srcId="{E665323D-1A7C-4AA5-A45D-070648A4D271}" destId="{528E1C11-6714-4EC7-AB76-98899FA69426}" srcOrd="3" destOrd="0" parTransId="{8E364976-0BA7-430D-BCDC-654B0B266890}" sibTransId="{2889BDEA-8B75-4105-90B4-8A018B41AF8B}"/>
    <dgm:cxn modelId="{402D203B-C910-4205-BA3A-4910DAAB7E72}" srcId="{E665323D-1A7C-4AA5-A45D-070648A4D271}" destId="{FB37ED18-08AD-43D1-9BBF-BC6F0E866263}" srcOrd="2" destOrd="0" parTransId="{E7ACF6AE-93D2-4328-944D-B138AC6B0B57}" sibTransId="{FECBFFFD-BCBF-4302-A69C-08AB99CE0265}"/>
    <dgm:cxn modelId="{2A853A4B-BAC4-474F-AEC3-23FBB2E2CCFD}" type="presOf" srcId="{FB37ED18-08AD-43D1-9BBF-BC6F0E866263}" destId="{BCD4B0CD-30F8-4C8E-BA35-4D96B3B7B1F4}" srcOrd="0" destOrd="0" presId="urn:microsoft.com/office/officeart/2008/layout/VerticalCurvedList"/>
    <dgm:cxn modelId="{5D539285-2F5E-452C-A075-96C46DAA331E}" srcId="{E665323D-1A7C-4AA5-A45D-070648A4D271}" destId="{86FB0522-7B81-4A8D-A3DD-2F49ED502DEF}" srcOrd="0" destOrd="0" parTransId="{94F7764B-50FF-4ECA-A503-04EB5F4FD94E}" sibTransId="{C9588661-255E-47A3-94E6-3663FEC62018}"/>
    <dgm:cxn modelId="{E015148E-013C-402F-8CA6-20B63CAE4058}" type="presOf" srcId="{86FB0522-7B81-4A8D-A3DD-2F49ED502DEF}" destId="{E2C26B2E-D8FE-4441-9E6F-6F2465C19CC2}" srcOrd="0" destOrd="0" presId="urn:microsoft.com/office/officeart/2008/layout/VerticalCurvedList"/>
    <dgm:cxn modelId="{570764C3-E19A-4572-8330-142A681D1E4A}" type="presOf" srcId="{C9588661-255E-47A3-94E6-3663FEC62018}" destId="{72AD16F8-1AC7-499A-B8C8-39E42C0A050E}" srcOrd="0" destOrd="0" presId="urn:microsoft.com/office/officeart/2008/layout/VerticalCurvedList"/>
    <dgm:cxn modelId="{BAE609CB-D09E-4304-95EE-2336721B1E21}" srcId="{E665323D-1A7C-4AA5-A45D-070648A4D271}" destId="{9C354E7C-F3A8-4182-9018-3FA059F86BF6}" srcOrd="1" destOrd="0" parTransId="{8D14162C-7D6B-4AF6-82E2-390F6A93A1ED}" sibTransId="{C59C7EB9-6BEF-4B68-9A99-3E47B92E5A23}"/>
    <dgm:cxn modelId="{198534EE-4DEC-4A03-877D-70201B3D6CAF}" type="presOf" srcId="{55C3B38B-4647-4136-A76F-089A87D47C99}" destId="{35D19C65-3CB7-46BC-9A34-CC5C1198FCC5}" srcOrd="0" destOrd="0" presId="urn:microsoft.com/office/officeart/2008/layout/VerticalCurvedList"/>
    <dgm:cxn modelId="{F4C7A5FC-1A3D-4AC6-9ADE-C071F0458990}" type="presOf" srcId="{9C354E7C-F3A8-4182-9018-3FA059F86BF6}" destId="{B852D98F-6AE1-4BD4-A916-D0169A9B5A5D}" srcOrd="0" destOrd="0" presId="urn:microsoft.com/office/officeart/2008/layout/VerticalCurvedList"/>
    <dgm:cxn modelId="{013F6BB4-3A38-4685-8A84-B9584FE5CA32}" type="presParOf" srcId="{8405634C-EA24-48BD-A807-5920B9C7C752}" destId="{32541F83-EBD5-4089-8838-05DB7A840CC1}" srcOrd="0" destOrd="0" presId="urn:microsoft.com/office/officeart/2008/layout/VerticalCurvedList"/>
    <dgm:cxn modelId="{7B441BA5-25CE-4E6B-B775-7FD2E6F5D293}" type="presParOf" srcId="{32541F83-EBD5-4089-8838-05DB7A840CC1}" destId="{D536C4AF-E164-45DF-BFD2-0C695F4C1EF5}" srcOrd="0" destOrd="0" presId="urn:microsoft.com/office/officeart/2008/layout/VerticalCurvedList"/>
    <dgm:cxn modelId="{AE8928DE-91F1-4E94-BEEE-1DB36B6EBE92}" type="presParOf" srcId="{D536C4AF-E164-45DF-BFD2-0C695F4C1EF5}" destId="{5E722618-1A7F-4B85-BEC2-8DA75F2614BB}" srcOrd="0" destOrd="0" presId="urn:microsoft.com/office/officeart/2008/layout/VerticalCurvedList"/>
    <dgm:cxn modelId="{BB5B49CC-E8A3-4F81-A840-F74080D95E4D}" type="presParOf" srcId="{D536C4AF-E164-45DF-BFD2-0C695F4C1EF5}" destId="{72AD16F8-1AC7-499A-B8C8-39E42C0A050E}" srcOrd="1" destOrd="0" presId="urn:microsoft.com/office/officeart/2008/layout/VerticalCurvedList"/>
    <dgm:cxn modelId="{A96FD1AB-154D-4E96-92F1-8385E24C6684}" type="presParOf" srcId="{D536C4AF-E164-45DF-BFD2-0C695F4C1EF5}" destId="{4DBB6E87-1798-411F-96A6-4EC5E853DCCF}" srcOrd="2" destOrd="0" presId="urn:microsoft.com/office/officeart/2008/layout/VerticalCurvedList"/>
    <dgm:cxn modelId="{4C02EBF8-C537-42EA-B259-891497CBCEBB}" type="presParOf" srcId="{D536C4AF-E164-45DF-BFD2-0C695F4C1EF5}" destId="{717912A1-FE40-4A39-8495-0F8D398614E5}" srcOrd="3" destOrd="0" presId="urn:microsoft.com/office/officeart/2008/layout/VerticalCurvedList"/>
    <dgm:cxn modelId="{9EE4142C-92CD-424C-88E9-DF3FA2D3B4D7}" type="presParOf" srcId="{32541F83-EBD5-4089-8838-05DB7A840CC1}" destId="{E2C26B2E-D8FE-4441-9E6F-6F2465C19CC2}" srcOrd="1" destOrd="0" presId="urn:microsoft.com/office/officeart/2008/layout/VerticalCurvedList"/>
    <dgm:cxn modelId="{B7F6D3E7-11E3-4675-A9D5-8CE986270284}" type="presParOf" srcId="{32541F83-EBD5-4089-8838-05DB7A840CC1}" destId="{57A51EF3-491B-40E3-8720-4EC764A5F113}" srcOrd="2" destOrd="0" presId="urn:microsoft.com/office/officeart/2008/layout/VerticalCurvedList"/>
    <dgm:cxn modelId="{4000B2E7-A351-409F-BE95-0E60CECB79F1}" type="presParOf" srcId="{57A51EF3-491B-40E3-8720-4EC764A5F113}" destId="{1B46D106-531F-4785-B054-4E083116266A}" srcOrd="0" destOrd="0" presId="urn:microsoft.com/office/officeart/2008/layout/VerticalCurvedList"/>
    <dgm:cxn modelId="{B8D34EF9-46F9-4F33-8912-38232499BFAE}" type="presParOf" srcId="{32541F83-EBD5-4089-8838-05DB7A840CC1}" destId="{B852D98F-6AE1-4BD4-A916-D0169A9B5A5D}" srcOrd="3" destOrd="0" presId="urn:microsoft.com/office/officeart/2008/layout/VerticalCurvedList"/>
    <dgm:cxn modelId="{67F45FE2-ED0A-4CE0-B000-E300177499FF}" type="presParOf" srcId="{32541F83-EBD5-4089-8838-05DB7A840CC1}" destId="{A09C0C3A-606A-4B2B-973B-7D4C3549EBB0}" srcOrd="4" destOrd="0" presId="urn:microsoft.com/office/officeart/2008/layout/VerticalCurvedList"/>
    <dgm:cxn modelId="{A67388F6-718A-4B94-A1F4-411BC6AF0ED2}" type="presParOf" srcId="{A09C0C3A-606A-4B2B-973B-7D4C3549EBB0}" destId="{C11B128A-0E4B-4B19-BFEF-8F1E820A4C29}" srcOrd="0" destOrd="0" presId="urn:microsoft.com/office/officeart/2008/layout/VerticalCurvedList"/>
    <dgm:cxn modelId="{D76D490F-C51F-4461-A13A-3753131CB992}" type="presParOf" srcId="{32541F83-EBD5-4089-8838-05DB7A840CC1}" destId="{BCD4B0CD-30F8-4C8E-BA35-4D96B3B7B1F4}" srcOrd="5" destOrd="0" presId="urn:microsoft.com/office/officeart/2008/layout/VerticalCurvedList"/>
    <dgm:cxn modelId="{F8288970-6B13-42AF-B3C1-2097E8AA9DDB}" type="presParOf" srcId="{32541F83-EBD5-4089-8838-05DB7A840CC1}" destId="{3F16B090-B289-49C7-8FF7-64CFF9730F9A}" srcOrd="6" destOrd="0" presId="urn:microsoft.com/office/officeart/2008/layout/VerticalCurvedList"/>
    <dgm:cxn modelId="{BA49B4D0-807F-4844-BE00-FC825D525038}" type="presParOf" srcId="{3F16B090-B289-49C7-8FF7-64CFF9730F9A}" destId="{875748B4-7254-4268-A79D-72734761B3CF}" srcOrd="0" destOrd="0" presId="urn:microsoft.com/office/officeart/2008/layout/VerticalCurvedList"/>
    <dgm:cxn modelId="{7BC35ED1-5311-4E2E-A3D5-82E0C46ECA96}" type="presParOf" srcId="{32541F83-EBD5-4089-8838-05DB7A840CC1}" destId="{7F255258-C17B-448D-9DB5-7A759AEC5838}" srcOrd="7" destOrd="0" presId="urn:microsoft.com/office/officeart/2008/layout/VerticalCurvedList"/>
    <dgm:cxn modelId="{52C12568-7A88-42FA-9235-6B08AC7E02CC}" type="presParOf" srcId="{32541F83-EBD5-4089-8838-05DB7A840CC1}" destId="{8950CEBB-CB22-45BC-8E80-7B0DDE612F0F}" srcOrd="8" destOrd="0" presId="urn:microsoft.com/office/officeart/2008/layout/VerticalCurvedList"/>
    <dgm:cxn modelId="{DA33377B-5B4D-4C15-86D2-F429FA40FAB9}" type="presParOf" srcId="{8950CEBB-CB22-45BC-8E80-7B0DDE612F0F}" destId="{5A9F66EB-7E48-4EFD-9B3A-450765B5F4D5}" srcOrd="0" destOrd="0" presId="urn:microsoft.com/office/officeart/2008/layout/VerticalCurvedList"/>
    <dgm:cxn modelId="{B90198B1-D8B1-4F29-BBB5-3225D0463917}" type="presParOf" srcId="{32541F83-EBD5-4089-8838-05DB7A840CC1}" destId="{35D19C65-3CB7-46BC-9A34-CC5C1198FCC5}" srcOrd="9" destOrd="0" presId="urn:microsoft.com/office/officeart/2008/layout/VerticalCurvedList"/>
    <dgm:cxn modelId="{B42381F2-D282-4530-8918-4220F78F4330}" type="presParOf" srcId="{32541F83-EBD5-4089-8838-05DB7A840CC1}" destId="{C3CB3D47-FA07-4A48-A6B6-AE99723084AB}" srcOrd="10" destOrd="0" presId="urn:microsoft.com/office/officeart/2008/layout/VerticalCurvedList"/>
    <dgm:cxn modelId="{61FB81F7-70B8-499D-84F9-8A4F31BE83A9}" type="presParOf" srcId="{C3CB3D47-FA07-4A48-A6B6-AE99723084AB}" destId="{E43109AF-3609-46AA-AC5E-714E8FF71B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65323D-1A7C-4AA5-A45D-070648A4D271}"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86FB0522-7B81-4A8D-A3DD-2F49ED502DEF}">
      <dgm:prSet phldrT="[Text]"/>
      <dgm:spPr>
        <a:solidFill>
          <a:schemeClr val="bg1">
            <a:lumMod val="75000"/>
          </a:schemeClr>
        </a:solidFill>
      </dgm:spPr>
      <dgm:t>
        <a:bodyPr/>
        <a:lstStyle/>
        <a:p>
          <a:r>
            <a:rPr lang="en-US"/>
            <a:t>Problem Statement</a:t>
          </a:r>
        </a:p>
      </dgm:t>
    </dgm:pt>
    <dgm:pt modelId="{94F7764B-50FF-4ECA-A503-04EB5F4FD94E}" type="parTrans" cxnId="{5D539285-2F5E-452C-A075-96C46DAA331E}">
      <dgm:prSet/>
      <dgm:spPr/>
      <dgm:t>
        <a:bodyPr/>
        <a:lstStyle/>
        <a:p>
          <a:endParaRPr lang="en-US"/>
        </a:p>
      </dgm:t>
    </dgm:pt>
    <dgm:pt modelId="{C9588661-255E-47A3-94E6-3663FEC62018}" type="sibTrans" cxnId="{5D539285-2F5E-452C-A075-96C46DAA331E}">
      <dgm:prSet/>
      <dgm:spPr/>
      <dgm:t>
        <a:bodyPr/>
        <a:lstStyle/>
        <a:p>
          <a:endParaRPr lang="en-US"/>
        </a:p>
      </dgm:t>
    </dgm:pt>
    <dgm:pt modelId="{9C354E7C-F3A8-4182-9018-3FA059F86BF6}">
      <dgm:prSet phldrT="[Text]"/>
      <dgm:spPr>
        <a:solidFill>
          <a:schemeClr val="bg1">
            <a:lumMod val="75000"/>
          </a:schemeClr>
        </a:solidFill>
      </dgm:spPr>
      <dgm:t>
        <a:bodyPr/>
        <a:lstStyle/>
        <a:p>
          <a:r>
            <a:rPr lang="en-US"/>
            <a:t>Model selection</a:t>
          </a:r>
        </a:p>
      </dgm:t>
    </dgm:pt>
    <dgm:pt modelId="{8D14162C-7D6B-4AF6-82E2-390F6A93A1ED}" type="parTrans" cxnId="{BAE609CB-D09E-4304-95EE-2336721B1E21}">
      <dgm:prSet/>
      <dgm:spPr/>
      <dgm:t>
        <a:bodyPr/>
        <a:lstStyle/>
        <a:p>
          <a:endParaRPr lang="en-US"/>
        </a:p>
      </dgm:t>
    </dgm:pt>
    <dgm:pt modelId="{C59C7EB9-6BEF-4B68-9A99-3E47B92E5A23}" type="sibTrans" cxnId="{BAE609CB-D09E-4304-95EE-2336721B1E21}">
      <dgm:prSet/>
      <dgm:spPr/>
      <dgm:t>
        <a:bodyPr/>
        <a:lstStyle/>
        <a:p>
          <a:endParaRPr lang="en-US"/>
        </a:p>
      </dgm:t>
    </dgm:pt>
    <dgm:pt modelId="{FB37ED18-08AD-43D1-9BBF-BC6F0E866263}">
      <dgm:prSet phldrT="[Text]"/>
      <dgm:spPr/>
      <dgm:t>
        <a:bodyPr/>
        <a:lstStyle/>
        <a:p>
          <a:r>
            <a:rPr lang="en-US"/>
            <a:t>Data preparation</a:t>
          </a:r>
        </a:p>
      </dgm:t>
    </dgm:pt>
    <dgm:pt modelId="{E7ACF6AE-93D2-4328-944D-B138AC6B0B57}" type="parTrans" cxnId="{402D203B-C910-4205-BA3A-4910DAAB7E72}">
      <dgm:prSet/>
      <dgm:spPr/>
      <dgm:t>
        <a:bodyPr/>
        <a:lstStyle/>
        <a:p>
          <a:endParaRPr lang="en-US"/>
        </a:p>
      </dgm:t>
    </dgm:pt>
    <dgm:pt modelId="{FECBFFFD-BCBF-4302-A69C-08AB99CE0265}" type="sibTrans" cxnId="{402D203B-C910-4205-BA3A-4910DAAB7E72}">
      <dgm:prSet/>
      <dgm:spPr/>
      <dgm:t>
        <a:bodyPr/>
        <a:lstStyle/>
        <a:p>
          <a:endParaRPr lang="en-US"/>
        </a:p>
      </dgm:t>
    </dgm:pt>
    <dgm:pt modelId="{528E1C11-6714-4EC7-AB76-98899FA69426}">
      <dgm:prSet phldrT="[Text]"/>
      <dgm:spPr>
        <a:solidFill>
          <a:schemeClr val="bg1">
            <a:lumMod val="75000"/>
          </a:schemeClr>
        </a:solidFill>
      </dgm:spPr>
      <dgm:t>
        <a:bodyPr/>
        <a:lstStyle/>
        <a:p>
          <a:r>
            <a:rPr lang="en-US"/>
            <a:t>Training and Evaluation</a:t>
          </a:r>
        </a:p>
      </dgm:t>
    </dgm:pt>
    <dgm:pt modelId="{8E364976-0BA7-430D-BCDC-654B0B266890}" type="parTrans" cxnId="{CC4FC616-866F-40EF-A602-CE152E8E42D3}">
      <dgm:prSet/>
      <dgm:spPr/>
      <dgm:t>
        <a:bodyPr/>
        <a:lstStyle/>
        <a:p>
          <a:endParaRPr lang="en-US"/>
        </a:p>
      </dgm:t>
    </dgm:pt>
    <dgm:pt modelId="{2889BDEA-8B75-4105-90B4-8A018B41AF8B}" type="sibTrans" cxnId="{CC4FC616-866F-40EF-A602-CE152E8E42D3}">
      <dgm:prSet/>
      <dgm:spPr/>
      <dgm:t>
        <a:bodyPr/>
        <a:lstStyle/>
        <a:p>
          <a:endParaRPr lang="en-US"/>
        </a:p>
      </dgm:t>
    </dgm:pt>
    <dgm:pt modelId="{55C3B38B-4647-4136-A76F-089A87D47C99}">
      <dgm:prSet phldrT="[Text]"/>
      <dgm:spPr>
        <a:solidFill>
          <a:schemeClr val="bg1">
            <a:lumMod val="75000"/>
          </a:schemeClr>
        </a:solidFill>
      </dgm:spPr>
      <dgm:t>
        <a:bodyPr/>
        <a:lstStyle/>
        <a:p>
          <a:r>
            <a:rPr lang="en-US"/>
            <a:t>Conclusion</a:t>
          </a:r>
        </a:p>
      </dgm:t>
    </dgm:pt>
    <dgm:pt modelId="{CE3D8B68-3198-4E56-ABEA-E6C30AA61D82}" type="parTrans" cxnId="{8013EF01-6E8B-44D5-BC27-AAAA8E12B761}">
      <dgm:prSet/>
      <dgm:spPr/>
      <dgm:t>
        <a:bodyPr/>
        <a:lstStyle/>
        <a:p>
          <a:endParaRPr lang="en-US"/>
        </a:p>
      </dgm:t>
    </dgm:pt>
    <dgm:pt modelId="{6120B6C2-4F34-4853-AA52-C922E555A9CF}" type="sibTrans" cxnId="{8013EF01-6E8B-44D5-BC27-AAAA8E12B761}">
      <dgm:prSet/>
      <dgm:spPr/>
      <dgm:t>
        <a:bodyPr/>
        <a:lstStyle/>
        <a:p>
          <a:endParaRPr lang="en-US"/>
        </a:p>
      </dgm:t>
    </dgm:pt>
    <dgm:pt modelId="{8405634C-EA24-48BD-A807-5920B9C7C752}" type="pres">
      <dgm:prSet presAssocID="{E665323D-1A7C-4AA5-A45D-070648A4D271}" presName="Name0" presStyleCnt="0">
        <dgm:presLayoutVars>
          <dgm:chMax val="7"/>
          <dgm:chPref val="7"/>
          <dgm:dir/>
        </dgm:presLayoutVars>
      </dgm:prSet>
      <dgm:spPr/>
    </dgm:pt>
    <dgm:pt modelId="{32541F83-EBD5-4089-8838-05DB7A840CC1}" type="pres">
      <dgm:prSet presAssocID="{E665323D-1A7C-4AA5-A45D-070648A4D271}" presName="Name1" presStyleCnt="0"/>
      <dgm:spPr/>
    </dgm:pt>
    <dgm:pt modelId="{D536C4AF-E164-45DF-BFD2-0C695F4C1EF5}" type="pres">
      <dgm:prSet presAssocID="{E665323D-1A7C-4AA5-A45D-070648A4D271}" presName="cycle" presStyleCnt="0"/>
      <dgm:spPr/>
    </dgm:pt>
    <dgm:pt modelId="{5E722618-1A7F-4B85-BEC2-8DA75F2614BB}" type="pres">
      <dgm:prSet presAssocID="{E665323D-1A7C-4AA5-A45D-070648A4D271}" presName="srcNode" presStyleLbl="node1" presStyleIdx="0" presStyleCnt="5"/>
      <dgm:spPr/>
    </dgm:pt>
    <dgm:pt modelId="{72AD16F8-1AC7-499A-B8C8-39E42C0A050E}" type="pres">
      <dgm:prSet presAssocID="{E665323D-1A7C-4AA5-A45D-070648A4D271}" presName="conn" presStyleLbl="parChTrans1D2" presStyleIdx="0" presStyleCnt="1"/>
      <dgm:spPr/>
    </dgm:pt>
    <dgm:pt modelId="{4DBB6E87-1798-411F-96A6-4EC5E853DCCF}" type="pres">
      <dgm:prSet presAssocID="{E665323D-1A7C-4AA5-A45D-070648A4D271}" presName="extraNode" presStyleLbl="node1" presStyleIdx="0" presStyleCnt="5"/>
      <dgm:spPr/>
    </dgm:pt>
    <dgm:pt modelId="{717912A1-FE40-4A39-8495-0F8D398614E5}" type="pres">
      <dgm:prSet presAssocID="{E665323D-1A7C-4AA5-A45D-070648A4D271}" presName="dstNode" presStyleLbl="node1" presStyleIdx="0" presStyleCnt="5"/>
      <dgm:spPr/>
    </dgm:pt>
    <dgm:pt modelId="{E2C26B2E-D8FE-4441-9E6F-6F2465C19CC2}" type="pres">
      <dgm:prSet presAssocID="{86FB0522-7B81-4A8D-A3DD-2F49ED502DEF}" presName="text_1" presStyleLbl="node1" presStyleIdx="0" presStyleCnt="5">
        <dgm:presLayoutVars>
          <dgm:bulletEnabled val="1"/>
        </dgm:presLayoutVars>
      </dgm:prSet>
      <dgm:spPr/>
    </dgm:pt>
    <dgm:pt modelId="{57A51EF3-491B-40E3-8720-4EC764A5F113}" type="pres">
      <dgm:prSet presAssocID="{86FB0522-7B81-4A8D-A3DD-2F49ED502DEF}" presName="accent_1" presStyleCnt="0"/>
      <dgm:spPr/>
    </dgm:pt>
    <dgm:pt modelId="{1B46D106-531F-4785-B054-4E083116266A}" type="pres">
      <dgm:prSet presAssocID="{86FB0522-7B81-4A8D-A3DD-2F49ED502DEF}" presName="accentRepeatNode" presStyleLbl="solidFgAcc1" presStyleIdx="0" presStyleCnt="5"/>
      <dgm:spPr/>
    </dgm:pt>
    <dgm:pt modelId="{B852D98F-6AE1-4BD4-A916-D0169A9B5A5D}" type="pres">
      <dgm:prSet presAssocID="{9C354E7C-F3A8-4182-9018-3FA059F86BF6}" presName="text_2" presStyleLbl="node1" presStyleIdx="1" presStyleCnt="5">
        <dgm:presLayoutVars>
          <dgm:bulletEnabled val="1"/>
        </dgm:presLayoutVars>
      </dgm:prSet>
      <dgm:spPr/>
    </dgm:pt>
    <dgm:pt modelId="{A09C0C3A-606A-4B2B-973B-7D4C3549EBB0}" type="pres">
      <dgm:prSet presAssocID="{9C354E7C-F3A8-4182-9018-3FA059F86BF6}" presName="accent_2" presStyleCnt="0"/>
      <dgm:spPr/>
    </dgm:pt>
    <dgm:pt modelId="{C11B128A-0E4B-4B19-BFEF-8F1E820A4C29}" type="pres">
      <dgm:prSet presAssocID="{9C354E7C-F3A8-4182-9018-3FA059F86BF6}" presName="accentRepeatNode" presStyleLbl="solidFgAcc1" presStyleIdx="1" presStyleCnt="5"/>
      <dgm:spPr/>
    </dgm:pt>
    <dgm:pt modelId="{BCD4B0CD-30F8-4C8E-BA35-4D96B3B7B1F4}" type="pres">
      <dgm:prSet presAssocID="{FB37ED18-08AD-43D1-9BBF-BC6F0E866263}" presName="text_3" presStyleLbl="node1" presStyleIdx="2" presStyleCnt="5">
        <dgm:presLayoutVars>
          <dgm:bulletEnabled val="1"/>
        </dgm:presLayoutVars>
      </dgm:prSet>
      <dgm:spPr/>
    </dgm:pt>
    <dgm:pt modelId="{3F16B090-B289-49C7-8FF7-64CFF9730F9A}" type="pres">
      <dgm:prSet presAssocID="{FB37ED18-08AD-43D1-9BBF-BC6F0E866263}" presName="accent_3" presStyleCnt="0"/>
      <dgm:spPr/>
    </dgm:pt>
    <dgm:pt modelId="{875748B4-7254-4268-A79D-72734761B3CF}" type="pres">
      <dgm:prSet presAssocID="{FB37ED18-08AD-43D1-9BBF-BC6F0E866263}" presName="accentRepeatNode" presStyleLbl="solidFgAcc1" presStyleIdx="2" presStyleCnt="5"/>
      <dgm:spPr/>
    </dgm:pt>
    <dgm:pt modelId="{7F255258-C17B-448D-9DB5-7A759AEC5838}" type="pres">
      <dgm:prSet presAssocID="{528E1C11-6714-4EC7-AB76-98899FA69426}" presName="text_4" presStyleLbl="node1" presStyleIdx="3" presStyleCnt="5">
        <dgm:presLayoutVars>
          <dgm:bulletEnabled val="1"/>
        </dgm:presLayoutVars>
      </dgm:prSet>
      <dgm:spPr/>
    </dgm:pt>
    <dgm:pt modelId="{8950CEBB-CB22-45BC-8E80-7B0DDE612F0F}" type="pres">
      <dgm:prSet presAssocID="{528E1C11-6714-4EC7-AB76-98899FA69426}" presName="accent_4" presStyleCnt="0"/>
      <dgm:spPr/>
    </dgm:pt>
    <dgm:pt modelId="{5A9F66EB-7E48-4EFD-9B3A-450765B5F4D5}" type="pres">
      <dgm:prSet presAssocID="{528E1C11-6714-4EC7-AB76-98899FA69426}" presName="accentRepeatNode" presStyleLbl="solidFgAcc1" presStyleIdx="3" presStyleCnt="5"/>
      <dgm:spPr/>
    </dgm:pt>
    <dgm:pt modelId="{35D19C65-3CB7-46BC-9A34-CC5C1198FCC5}" type="pres">
      <dgm:prSet presAssocID="{55C3B38B-4647-4136-A76F-089A87D47C99}" presName="text_5" presStyleLbl="node1" presStyleIdx="4" presStyleCnt="5">
        <dgm:presLayoutVars>
          <dgm:bulletEnabled val="1"/>
        </dgm:presLayoutVars>
      </dgm:prSet>
      <dgm:spPr/>
    </dgm:pt>
    <dgm:pt modelId="{C3CB3D47-FA07-4A48-A6B6-AE99723084AB}" type="pres">
      <dgm:prSet presAssocID="{55C3B38B-4647-4136-A76F-089A87D47C99}" presName="accent_5" presStyleCnt="0"/>
      <dgm:spPr/>
    </dgm:pt>
    <dgm:pt modelId="{E43109AF-3609-46AA-AC5E-714E8FF71B9D}" type="pres">
      <dgm:prSet presAssocID="{55C3B38B-4647-4136-A76F-089A87D47C99}" presName="accentRepeatNode" presStyleLbl="solidFgAcc1" presStyleIdx="4" presStyleCnt="5"/>
      <dgm:spPr/>
    </dgm:pt>
  </dgm:ptLst>
  <dgm:cxnLst>
    <dgm:cxn modelId="{8013EF01-6E8B-44D5-BC27-AAAA8E12B761}" srcId="{E665323D-1A7C-4AA5-A45D-070648A4D271}" destId="{55C3B38B-4647-4136-A76F-089A87D47C99}" srcOrd="4" destOrd="0" parTransId="{CE3D8B68-3198-4E56-ABEA-E6C30AA61D82}" sibTransId="{6120B6C2-4F34-4853-AA52-C922E555A9CF}"/>
    <dgm:cxn modelId="{037E9907-971D-4F48-A92B-539EDD27EC3C}" type="presOf" srcId="{528E1C11-6714-4EC7-AB76-98899FA69426}" destId="{7F255258-C17B-448D-9DB5-7A759AEC5838}" srcOrd="0" destOrd="0" presId="urn:microsoft.com/office/officeart/2008/layout/VerticalCurvedList"/>
    <dgm:cxn modelId="{F9084011-8F98-4DE2-9BFA-B0483B0A60A6}" type="presOf" srcId="{E665323D-1A7C-4AA5-A45D-070648A4D271}" destId="{8405634C-EA24-48BD-A807-5920B9C7C752}" srcOrd="0" destOrd="0" presId="urn:microsoft.com/office/officeart/2008/layout/VerticalCurvedList"/>
    <dgm:cxn modelId="{CC4FC616-866F-40EF-A602-CE152E8E42D3}" srcId="{E665323D-1A7C-4AA5-A45D-070648A4D271}" destId="{528E1C11-6714-4EC7-AB76-98899FA69426}" srcOrd="3" destOrd="0" parTransId="{8E364976-0BA7-430D-BCDC-654B0B266890}" sibTransId="{2889BDEA-8B75-4105-90B4-8A018B41AF8B}"/>
    <dgm:cxn modelId="{402D203B-C910-4205-BA3A-4910DAAB7E72}" srcId="{E665323D-1A7C-4AA5-A45D-070648A4D271}" destId="{FB37ED18-08AD-43D1-9BBF-BC6F0E866263}" srcOrd="2" destOrd="0" parTransId="{E7ACF6AE-93D2-4328-944D-B138AC6B0B57}" sibTransId="{FECBFFFD-BCBF-4302-A69C-08AB99CE0265}"/>
    <dgm:cxn modelId="{2A853A4B-BAC4-474F-AEC3-23FBB2E2CCFD}" type="presOf" srcId="{FB37ED18-08AD-43D1-9BBF-BC6F0E866263}" destId="{BCD4B0CD-30F8-4C8E-BA35-4D96B3B7B1F4}" srcOrd="0" destOrd="0" presId="urn:microsoft.com/office/officeart/2008/layout/VerticalCurvedList"/>
    <dgm:cxn modelId="{5D539285-2F5E-452C-A075-96C46DAA331E}" srcId="{E665323D-1A7C-4AA5-A45D-070648A4D271}" destId="{86FB0522-7B81-4A8D-A3DD-2F49ED502DEF}" srcOrd="0" destOrd="0" parTransId="{94F7764B-50FF-4ECA-A503-04EB5F4FD94E}" sibTransId="{C9588661-255E-47A3-94E6-3663FEC62018}"/>
    <dgm:cxn modelId="{E015148E-013C-402F-8CA6-20B63CAE4058}" type="presOf" srcId="{86FB0522-7B81-4A8D-A3DD-2F49ED502DEF}" destId="{E2C26B2E-D8FE-4441-9E6F-6F2465C19CC2}" srcOrd="0" destOrd="0" presId="urn:microsoft.com/office/officeart/2008/layout/VerticalCurvedList"/>
    <dgm:cxn modelId="{570764C3-E19A-4572-8330-142A681D1E4A}" type="presOf" srcId="{C9588661-255E-47A3-94E6-3663FEC62018}" destId="{72AD16F8-1AC7-499A-B8C8-39E42C0A050E}" srcOrd="0" destOrd="0" presId="urn:microsoft.com/office/officeart/2008/layout/VerticalCurvedList"/>
    <dgm:cxn modelId="{BAE609CB-D09E-4304-95EE-2336721B1E21}" srcId="{E665323D-1A7C-4AA5-A45D-070648A4D271}" destId="{9C354E7C-F3A8-4182-9018-3FA059F86BF6}" srcOrd="1" destOrd="0" parTransId="{8D14162C-7D6B-4AF6-82E2-390F6A93A1ED}" sibTransId="{C59C7EB9-6BEF-4B68-9A99-3E47B92E5A23}"/>
    <dgm:cxn modelId="{198534EE-4DEC-4A03-877D-70201B3D6CAF}" type="presOf" srcId="{55C3B38B-4647-4136-A76F-089A87D47C99}" destId="{35D19C65-3CB7-46BC-9A34-CC5C1198FCC5}" srcOrd="0" destOrd="0" presId="urn:microsoft.com/office/officeart/2008/layout/VerticalCurvedList"/>
    <dgm:cxn modelId="{F4C7A5FC-1A3D-4AC6-9ADE-C071F0458990}" type="presOf" srcId="{9C354E7C-F3A8-4182-9018-3FA059F86BF6}" destId="{B852D98F-6AE1-4BD4-A916-D0169A9B5A5D}" srcOrd="0" destOrd="0" presId="urn:microsoft.com/office/officeart/2008/layout/VerticalCurvedList"/>
    <dgm:cxn modelId="{013F6BB4-3A38-4685-8A84-B9584FE5CA32}" type="presParOf" srcId="{8405634C-EA24-48BD-A807-5920B9C7C752}" destId="{32541F83-EBD5-4089-8838-05DB7A840CC1}" srcOrd="0" destOrd="0" presId="urn:microsoft.com/office/officeart/2008/layout/VerticalCurvedList"/>
    <dgm:cxn modelId="{7B441BA5-25CE-4E6B-B775-7FD2E6F5D293}" type="presParOf" srcId="{32541F83-EBD5-4089-8838-05DB7A840CC1}" destId="{D536C4AF-E164-45DF-BFD2-0C695F4C1EF5}" srcOrd="0" destOrd="0" presId="urn:microsoft.com/office/officeart/2008/layout/VerticalCurvedList"/>
    <dgm:cxn modelId="{AE8928DE-91F1-4E94-BEEE-1DB36B6EBE92}" type="presParOf" srcId="{D536C4AF-E164-45DF-BFD2-0C695F4C1EF5}" destId="{5E722618-1A7F-4B85-BEC2-8DA75F2614BB}" srcOrd="0" destOrd="0" presId="urn:microsoft.com/office/officeart/2008/layout/VerticalCurvedList"/>
    <dgm:cxn modelId="{BB5B49CC-E8A3-4F81-A840-F74080D95E4D}" type="presParOf" srcId="{D536C4AF-E164-45DF-BFD2-0C695F4C1EF5}" destId="{72AD16F8-1AC7-499A-B8C8-39E42C0A050E}" srcOrd="1" destOrd="0" presId="urn:microsoft.com/office/officeart/2008/layout/VerticalCurvedList"/>
    <dgm:cxn modelId="{A96FD1AB-154D-4E96-92F1-8385E24C6684}" type="presParOf" srcId="{D536C4AF-E164-45DF-BFD2-0C695F4C1EF5}" destId="{4DBB6E87-1798-411F-96A6-4EC5E853DCCF}" srcOrd="2" destOrd="0" presId="urn:microsoft.com/office/officeart/2008/layout/VerticalCurvedList"/>
    <dgm:cxn modelId="{4C02EBF8-C537-42EA-B259-891497CBCEBB}" type="presParOf" srcId="{D536C4AF-E164-45DF-BFD2-0C695F4C1EF5}" destId="{717912A1-FE40-4A39-8495-0F8D398614E5}" srcOrd="3" destOrd="0" presId="urn:microsoft.com/office/officeart/2008/layout/VerticalCurvedList"/>
    <dgm:cxn modelId="{9EE4142C-92CD-424C-88E9-DF3FA2D3B4D7}" type="presParOf" srcId="{32541F83-EBD5-4089-8838-05DB7A840CC1}" destId="{E2C26B2E-D8FE-4441-9E6F-6F2465C19CC2}" srcOrd="1" destOrd="0" presId="urn:microsoft.com/office/officeart/2008/layout/VerticalCurvedList"/>
    <dgm:cxn modelId="{B7F6D3E7-11E3-4675-A9D5-8CE986270284}" type="presParOf" srcId="{32541F83-EBD5-4089-8838-05DB7A840CC1}" destId="{57A51EF3-491B-40E3-8720-4EC764A5F113}" srcOrd="2" destOrd="0" presId="urn:microsoft.com/office/officeart/2008/layout/VerticalCurvedList"/>
    <dgm:cxn modelId="{4000B2E7-A351-409F-BE95-0E60CECB79F1}" type="presParOf" srcId="{57A51EF3-491B-40E3-8720-4EC764A5F113}" destId="{1B46D106-531F-4785-B054-4E083116266A}" srcOrd="0" destOrd="0" presId="urn:microsoft.com/office/officeart/2008/layout/VerticalCurvedList"/>
    <dgm:cxn modelId="{B8D34EF9-46F9-4F33-8912-38232499BFAE}" type="presParOf" srcId="{32541F83-EBD5-4089-8838-05DB7A840CC1}" destId="{B852D98F-6AE1-4BD4-A916-D0169A9B5A5D}" srcOrd="3" destOrd="0" presId="urn:microsoft.com/office/officeart/2008/layout/VerticalCurvedList"/>
    <dgm:cxn modelId="{67F45FE2-ED0A-4CE0-B000-E300177499FF}" type="presParOf" srcId="{32541F83-EBD5-4089-8838-05DB7A840CC1}" destId="{A09C0C3A-606A-4B2B-973B-7D4C3549EBB0}" srcOrd="4" destOrd="0" presId="urn:microsoft.com/office/officeart/2008/layout/VerticalCurvedList"/>
    <dgm:cxn modelId="{A67388F6-718A-4B94-A1F4-411BC6AF0ED2}" type="presParOf" srcId="{A09C0C3A-606A-4B2B-973B-7D4C3549EBB0}" destId="{C11B128A-0E4B-4B19-BFEF-8F1E820A4C29}" srcOrd="0" destOrd="0" presId="urn:microsoft.com/office/officeart/2008/layout/VerticalCurvedList"/>
    <dgm:cxn modelId="{D76D490F-C51F-4461-A13A-3753131CB992}" type="presParOf" srcId="{32541F83-EBD5-4089-8838-05DB7A840CC1}" destId="{BCD4B0CD-30F8-4C8E-BA35-4D96B3B7B1F4}" srcOrd="5" destOrd="0" presId="urn:microsoft.com/office/officeart/2008/layout/VerticalCurvedList"/>
    <dgm:cxn modelId="{F8288970-6B13-42AF-B3C1-2097E8AA9DDB}" type="presParOf" srcId="{32541F83-EBD5-4089-8838-05DB7A840CC1}" destId="{3F16B090-B289-49C7-8FF7-64CFF9730F9A}" srcOrd="6" destOrd="0" presId="urn:microsoft.com/office/officeart/2008/layout/VerticalCurvedList"/>
    <dgm:cxn modelId="{BA49B4D0-807F-4844-BE00-FC825D525038}" type="presParOf" srcId="{3F16B090-B289-49C7-8FF7-64CFF9730F9A}" destId="{875748B4-7254-4268-A79D-72734761B3CF}" srcOrd="0" destOrd="0" presId="urn:microsoft.com/office/officeart/2008/layout/VerticalCurvedList"/>
    <dgm:cxn modelId="{7BC35ED1-5311-4E2E-A3D5-82E0C46ECA96}" type="presParOf" srcId="{32541F83-EBD5-4089-8838-05DB7A840CC1}" destId="{7F255258-C17B-448D-9DB5-7A759AEC5838}" srcOrd="7" destOrd="0" presId="urn:microsoft.com/office/officeart/2008/layout/VerticalCurvedList"/>
    <dgm:cxn modelId="{52C12568-7A88-42FA-9235-6B08AC7E02CC}" type="presParOf" srcId="{32541F83-EBD5-4089-8838-05DB7A840CC1}" destId="{8950CEBB-CB22-45BC-8E80-7B0DDE612F0F}" srcOrd="8" destOrd="0" presId="urn:microsoft.com/office/officeart/2008/layout/VerticalCurvedList"/>
    <dgm:cxn modelId="{DA33377B-5B4D-4C15-86D2-F429FA40FAB9}" type="presParOf" srcId="{8950CEBB-CB22-45BC-8E80-7B0DDE612F0F}" destId="{5A9F66EB-7E48-4EFD-9B3A-450765B5F4D5}" srcOrd="0" destOrd="0" presId="urn:microsoft.com/office/officeart/2008/layout/VerticalCurvedList"/>
    <dgm:cxn modelId="{B90198B1-D8B1-4F29-BBB5-3225D0463917}" type="presParOf" srcId="{32541F83-EBD5-4089-8838-05DB7A840CC1}" destId="{35D19C65-3CB7-46BC-9A34-CC5C1198FCC5}" srcOrd="9" destOrd="0" presId="urn:microsoft.com/office/officeart/2008/layout/VerticalCurvedList"/>
    <dgm:cxn modelId="{B42381F2-D282-4530-8918-4220F78F4330}" type="presParOf" srcId="{32541F83-EBD5-4089-8838-05DB7A840CC1}" destId="{C3CB3D47-FA07-4A48-A6B6-AE99723084AB}" srcOrd="10" destOrd="0" presId="urn:microsoft.com/office/officeart/2008/layout/VerticalCurvedList"/>
    <dgm:cxn modelId="{61FB81F7-70B8-499D-84F9-8A4F31BE83A9}" type="presParOf" srcId="{C3CB3D47-FA07-4A48-A6B6-AE99723084AB}" destId="{E43109AF-3609-46AA-AC5E-714E8FF71B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65323D-1A7C-4AA5-A45D-070648A4D271}"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86FB0522-7B81-4A8D-A3DD-2F49ED502DEF}">
      <dgm:prSet phldrT="[Text]"/>
      <dgm:spPr>
        <a:solidFill>
          <a:schemeClr val="bg1">
            <a:lumMod val="75000"/>
          </a:schemeClr>
        </a:solidFill>
      </dgm:spPr>
      <dgm:t>
        <a:bodyPr/>
        <a:lstStyle/>
        <a:p>
          <a:r>
            <a:rPr lang="en-US"/>
            <a:t>Problem Statement</a:t>
          </a:r>
        </a:p>
      </dgm:t>
    </dgm:pt>
    <dgm:pt modelId="{94F7764B-50FF-4ECA-A503-04EB5F4FD94E}" type="parTrans" cxnId="{5D539285-2F5E-452C-A075-96C46DAA331E}">
      <dgm:prSet/>
      <dgm:spPr/>
      <dgm:t>
        <a:bodyPr/>
        <a:lstStyle/>
        <a:p>
          <a:endParaRPr lang="en-US"/>
        </a:p>
      </dgm:t>
    </dgm:pt>
    <dgm:pt modelId="{C9588661-255E-47A3-94E6-3663FEC62018}" type="sibTrans" cxnId="{5D539285-2F5E-452C-A075-96C46DAA331E}">
      <dgm:prSet/>
      <dgm:spPr/>
      <dgm:t>
        <a:bodyPr/>
        <a:lstStyle/>
        <a:p>
          <a:endParaRPr lang="en-US"/>
        </a:p>
      </dgm:t>
    </dgm:pt>
    <dgm:pt modelId="{9C354E7C-F3A8-4182-9018-3FA059F86BF6}">
      <dgm:prSet phldrT="[Text]"/>
      <dgm:spPr>
        <a:solidFill>
          <a:schemeClr val="bg1">
            <a:lumMod val="75000"/>
          </a:schemeClr>
        </a:solidFill>
      </dgm:spPr>
      <dgm:t>
        <a:bodyPr/>
        <a:lstStyle/>
        <a:p>
          <a:r>
            <a:rPr lang="en-US"/>
            <a:t>Model selection</a:t>
          </a:r>
        </a:p>
      </dgm:t>
    </dgm:pt>
    <dgm:pt modelId="{8D14162C-7D6B-4AF6-82E2-390F6A93A1ED}" type="parTrans" cxnId="{BAE609CB-D09E-4304-95EE-2336721B1E21}">
      <dgm:prSet/>
      <dgm:spPr/>
      <dgm:t>
        <a:bodyPr/>
        <a:lstStyle/>
        <a:p>
          <a:endParaRPr lang="en-US"/>
        </a:p>
      </dgm:t>
    </dgm:pt>
    <dgm:pt modelId="{C59C7EB9-6BEF-4B68-9A99-3E47B92E5A23}" type="sibTrans" cxnId="{BAE609CB-D09E-4304-95EE-2336721B1E21}">
      <dgm:prSet/>
      <dgm:spPr/>
      <dgm:t>
        <a:bodyPr/>
        <a:lstStyle/>
        <a:p>
          <a:endParaRPr lang="en-US"/>
        </a:p>
      </dgm:t>
    </dgm:pt>
    <dgm:pt modelId="{FB37ED18-08AD-43D1-9BBF-BC6F0E866263}">
      <dgm:prSet phldrT="[Text]"/>
      <dgm:spPr>
        <a:solidFill>
          <a:schemeClr val="bg1">
            <a:lumMod val="75000"/>
          </a:schemeClr>
        </a:solidFill>
      </dgm:spPr>
      <dgm:t>
        <a:bodyPr/>
        <a:lstStyle/>
        <a:p>
          <a:r>
            <a:rPr lang="en-US"/>
            <a:t>Data preparation</a:t>
          </a:r>
        </a:p>
      </dgm:t>
    </dgm:pt>
    <dgm:pt modelId="{E7ACF6AE-93D2-4328-944D-B138AC6B0B57}" type="parTrans" cxnId="{402D203B-C910-4205-BA3A-4910DAAB7E72}">
      <dgm:prSet/>
      <dgm:spPr/>
      <dgm:t>
        <a:bodyPr/>
        <a:lstStyle/>
        <a:p>
          <a:endParaRPr lang="en-US"/>
        </a:p>
      </dgm:t>
    </dgm:pt>
    <dgm:pt modelId="{FECBFFFD-BCBF-4302-A69C-08AB99CE0265}" type="sibTrans" cxnId="{402D203B-C910-4205-BA3A-4910DAAB7E72}">
      <dgm:prSet/>
      <dgm:spPr/>
      <dgm:t>
        <a:bodyPr/>
        <a:lstStyle/>
        <a:p>
          <a:endParaRPr lang="en-US"/>
        </a:p>
      </dgm:t>
    </dgm:pt>
    <dgm:pt modelId="{528E1C11-6714-4EC7-AB76-98899FA69426}">
      <dgm:prSet phldrT="[Text]"/>
      <dgm:spPr/>
      <dgm:t>
        <a:bodyPr/>
        <a:lstStyle/>
        <a:p>
          <a:r>
            <a:rPr lang="en-US"/>
            <a:t>Training and Evaluation</a:t>
          </a:r>
        </a:p>
      </dgm:t>
    </dgm:pt>
    <dgm:pt modelId="{8E364976-0BA7-430D-BCDC-654B0B266890}" type="parTrans" cxnId="{CC4FC616-866F-40EF-A602-CE152E8E42D3}">
      <dgm:prSet/>
      <dgm:spPr/>
      <dgm:t>
        <a:bodyPr/>
        <a:lstStyle/>
        <a:p>
          <a:endParaRPr lang="en-US"/>
        </a:p>
      </dgm:t>
    </dgm:pt>
    <dgm:pt modelId="{2889BDEA-8B75-4105-90B4-8A018B41AF8B}" type="sibTrans" cxnId="{CC4FC616-866F-40EF-A602-CE152E8E42D3}">
      <dgm:prSet/>
      <dgm:spPr/>
      <dgm:t>
        <a:bodyPr/>
        <a:lstStyle/>
        <a:p>
          <a:endParaRPr lang="en-US"/>
        </a:p>
      </dgm:t>
    </dgm:pt>
    <dgm:pt modelId="{55C3B38B-4647-4136-A76F-089A87D47C99}">
      <dgm:prSet phldrT="[Text]"/>
      <dgm:spPr>
        <a:solidFill>
          <a:schemeClr val="bg1">
            <a:lumMod val="75000"/>
          </a:schemeClr>
        </a:solidFill>
      </dgm:spPr>
      <dgm:t>
        <a:bodyPr/>
        <a:lstStyle/>
        <a:p>
          <a:r>
            <a:rPr lang="en-US"/>
            <a:t>Conclusion</a:t>
          </a:r>
        </a:p>
      </dgm:t>
    </dgm:pt>
    <dgm:pt modelId="{CE3D8B68-3198-4E56-ABEA-E6C30AA61D82}" type="parTrans" cxnId="{8013EF01-6E8B-44D5-BC27-AAAA8E12B761}">
      <dgm:prSet/>
      <dgm:spPr/>
      <dgm:t>
        <a:bodyPr/>
        <a:lstStyle/>
        <a:p>
          <a:endParaRPr lang="en-US"/>
        </a:p>
      </dgm:t>
    </dgm:pt>
    <dgm:pt modelId="{6120B6C2-4F34-4853-AA52-C922E555A9CF}" type="sibTrans" cxnId="{8013EF01-6E8B-44D5-BC27-AAAA8E12B761}">
      <dgm:prSet/>
      <dgm:spPr/>
      <dgm:t>
        <a:bodyPr/>
        <a:lstStyle/>
        <a:p>
          <a:endParaRPr lang="en-US"/>
        </a:p>
      </dgm:t>
    </dgm:pt>
    <dgm:pt modelId="{8405634C-EA24-48BD-A807-5920B9C7C752}" type="pres">
      <dgm:prSet presAssocID="{E665323D-1A7C-4AA5-A45D-070648A4D271}" presName="Name0" presStyleCnt="0">
        <dgm:presLayoutVars>
          <dgm:chMax val="7"/>
          <dgm:chPref val="7"/>
          <dgm:dir/>
        </dgm:presLayoutVars>
      </dgm:prSet>
      <dgm:spPr/>
    </dgm:pt>
    <dgm:pt modelId="{32541F83-EBD5-4089-8838-05DB7A840CC1}" type="pres">
      <dgm:prSet presAssocID="{E665323D-1A7C-4AA5-A45D-070648A4D271}" presName="Name1" presStyleCnt="0"/>
      <dgm:spPr/>
    </dgm:pt>
    <dgm:pt modelId="{D536C4AF-E164-45DF-BFD2-0C695F4C1EF5}" type="pres">
      <dgm:prSet presAssocID="{E665323D-1A7C-4AA5-A45D-070648A4D271}" presName="cycle" presStyleCnt="0"/>
      <dgm:spPr/>
    </dgm:pt>
    <dgm:pt modelId="{5E722618-1A7F-4B85-BEC2-8DA75F2614BB}" type="pres">
      <dgm:prSet presAssocID="{E665323D-1A7C-4AA5-A45D-070648A4D271}" presName="srcNode" presStyleLbl="node1" presStyleIdx="0" presStyleCnt="5"/>
      <dgm:spPr/>
    </dgm:pt>
    <dgm:pt modelId="{72AD16F8-1AC7-499A-B8C8-39E42C0A050E}" type="pres">
      <dgm:prSet presAssocID="{E665323D-1A7C-4AA5-A45D-070648A4D271}" presName="conn" presStyleLbl="parChTrans1D2" presStyleIdx="0" presStyleCnt="1"/>
      <dgm:spPr/>
    </dgm:pt>
    <dgm:pt modelId="{4DBB6E87-1798-411F-96A6-4EC5E853DCCF}" type="pres">
      <dgm:prSet presAssocID="{E665323D-1A7C-4AA5-A45D-070648A4D271}" presName="extraNode" presStyleLbl="node1" presStyleIdx="0" presStyleCnt="5"/>
      <dgm:spPr/>
    </dgm:pt>
    <dgm:pt modelId="{717912A1-FE40-4A39-8495-0F8D398614E5}" type="pres">
      <dgm:prSet presAssocID="{E665323D-1A7C-4AA5-A45D-070648A4D271}" presName="dstNode" presStyleLbl="node1" presStyleIdx="0" presStyleCnt="5"/>
      <dgm:spPr/>
    </dgm:pt>
    <dgm:pt modelId="{E2C26B2E-D8FE-4441-9E6F-6F2465C19CC2}" type="pres">
      <dgm:prSet presAssocID="{86FB0522-7B81-4A8D-A3DD-2F49ED502DEF}" presName="text_1" presStyleLbl="node1" presStyleIdx="0" presStyleCnt="5">
        <dgm:presLayoutVars>
          <dgm:bulletEnabled val="1"/>
        </dgm:presLayoutVars>
      </dgm:prSet>
      <dgm:spPr/>
    </dgm:pt>
    <dgm:pt modelId="{57A51EF3-491B-40E3-8720-4EC764A5F113}" type="pres">
      <dgm:prSet presAssocID="{86FB0522-7B81-4A8D-A3DD-2F49ED502DEF}" presName="accent_1" presStyleCnt="0"/>
      <dgm:spPr/>
    </dgm:pt>
    <dgm:pt modelId="{1B46D106-531F-4785-B054-4E083116266A}" type="pres">
      <dgm:prSet presAssocID="{86FB0522-7B81-4A8D-A3DD-2F49ED502DEF}" presName="accentRepeatNode" presStyleLbl="solidFgAcc1" presStyleIdx="0" presStyleCnt="5"/>
      <dgm:spPr/>
    </dgm:pt>
    <dgm:pt modelId="{B852D98F-6AE1-4BD4-A916-D0169A9B5A5D}" type="pres">
      <dgm:prSet presAssocID="{9C354E7C-F3A8-4182-9018-3FA059F86BF6}" presName="text_2" presStyleLbl="node1" presStyleIdx="1" presStyleCnt="5">
        <dgm:presLayoutVars>
          <dgm:bulletEnabled val="1"/>
        </dgm:presLayoutVars>
      </dgm:prSet>
      <dgm:spPr/>
    </dgm:pt>
    <dgm:pt modelId="{A09C0C3A-606A-4B2B-973B-7D4C3549EBB0}" type="pres">
      <dgm:prSet presAssocID="{9C354E7C-F3A8-4182-9018-3FA059F86BF6}" presName="accent_2" presStyleCnt="0"/>
      <dgm:spPr/>
    </dgm:pt>
    <dgm:pt modelId="{C11B128A-0E4B-4B19-BFEF-8F1E820A4C29}" type="pres">
      <dgm:prSet presAssocID="{9C354E7C-F3A8-4182-9018-3FA059F86BF6}" presName="accentRepeatNode" presStyleLbl="solidFgAcc1" presStyleIdx="1" presStyleCnt="5"/>
      <dgm:spPr/>
    </dgm:pt>
    <dgm:pt modelId="{BCD4B0CD-30F8-4C8E-BA35-4D96B3B7B1F4}" type="pres">
      <dgm:prSet presAssocID="{FB37ED18-08AD-43D1-9BBF-BC6F0E866263}" presName="text_3" presStyleLbl="node1" presStyleIdx="2" presStyleCnt="5">
        <dgm:presLayoutVars>
          <dgm:bulletEnabled val="1"/>
        </dgm:presLayoutVars>
      </dgm:prSet>
      <dgm:spPr/>
    </dgm:pt>
    <dgm:pt modelId="{3F16B090-B289-49C7-8FF7-64CFF9730F9A}" type="pres">
      <dgm:prSet presAssocID="{FB37ED18-08AD-43D1-9BBF-BC6F0E866263}" presName="accent_3" presStyleCnt="0"/>
      <dgm:spPr/>
    </dgm:pt>
    <dgm:pt modelId="{875748B4-7254-4268-A79D-72734761B3CF}" type="pres">
      <dgm:prSet presAssocID="{FB37ED18-08AD-43D1-9BBF-BC6F0E866263}" presName="accentRepeatNode" presStyleLbl="solidFgAcc1" presStyleIdx="2" presStyleCnt="5"/>
      <dgm:spPr/>
    </dgm:pt>
    <dgm:pt modelId="{7F255258-C17B-448D-9DB5-7A759AEC5838}" type="pres">
      <dgm:prSet presAssocID="{528E1C11-6714-4EC7-AB76-98899FA69426}" presName="text_4" presStyleLbl="node1" presStyleIdx="3" presStyleCnt="5">
        <dgm:presLayoutVars>
          <dgm:bulletEnabled val="1"/>
        </dgm:presLayoutVars>
      </dgm:prSet>
      <dgm:spPr/>
    </dgm:pt>
    <dgm:pt modelId="{8950CEBB-CB22-45BC-8E80-7B0DDE612F0F}" type="pres">
      <dgm:prSet presAssocID="{528E1C11-6714-4EC7-AB76-98899FA69426}" presName="accent_4" presStyleCnt="0"/>
      <dgm:spPr/>
    </dgm:pt>
    <dgm:pt modelId="{5A9F66EB-7E48-4EFD-9B3A-450765B5F4D5}" type="pres">
      <dgm:prSet presAssocID="{528E1C11-6714-4EC7-AB76-98899FA69426}" presName="accentRepeatNode" presStyleLbl="solidFgAcc1" presStyleIdx="3" presStyleCnt="5"/>
      <dgm:spPr/>
    </dgm:pt>
    <dgm:pt modelId="{35D19C65-3CB7-46BC-9A34-CC5C1198FCC5}" type="pres">
      <dgm:prSet presAssocID="{55C3B38B-4647-4136-A76F-089A87D47C99}" presName="text_5" presStyleLbl="node1" presStyleIdx="4" presStyleCnt="5">
        <dgm:presLayoutVars>
          <dgm:bulletEnabled val="1"/>
        </dgm:presLayoutVars>
      </dgm:prSet>
      <dgm:spPr/>
    </dgm:pt>
    <dgm:pt modelId="{C3CB3D47-FA07-4A48-A6B6-AE99723084AB}" type="pres">
      <dgm:prSet presAssocID="{55C3B38B-4647-4136-A76F-089A87D47C99}" presName="accent_5" presStyleCnt="0"/>
      <dgm:spPr/>
    </dgm:pt>
    <dgm:pt modelId="{E43109AF-3609-46AA-AC5E-714E8FF71B9D}" type="pres">
      <dgm:prSet presAssocID="{55C3B38B-4647-4136-A76F-089A87D47C99}" presName="accentRepeatNode" presStyleLbl="solidFgAcc1" presStyleIdx="4" presStyleCnt="5"/>
      <dgm:spPr/>
    </dgm:pt>
  </dgm:ptLst>
  <dgm:cxnLst>
    <dgm:cxn modelId="{8013EF01-6E8B-44D5-BC27-AAAA8E12B761}" srcId="{E665323D-1A7C-4AA5-A45D-070648A4D271}" destId="{55C3B38B-4647-4136-A76F-089A87D47C99}" srcOrd="4" destOrd="0" parTransId="{CE3D8B68-3198-4E56-ABEA-E6C30AA61D82}" sibTransId="{6120B6C2-4F34-4853-AA52-C922E555A9CF}"/>
    <dgm:cxn modelId="{037E9907-971D-4F48-A92B-539EDD27EC3C}" type="presOf" srcId="{528E1C11-6714-4EC7-AB76-98899FA69426}" destId="{7F255258-C17B-448D-9DB5-7A759AEC5838}" srcOrd="0" destOrd="0" presId="urn:microsoft.com/office/officeart/2008/layout/VerticalCurvedList"/>
    <dgm:cxn modelId="{F9084011-8F98-4DE2-9BFA-B0483B0A60A6}" type="presOf" srcId="{E665323D-1A7C-4AA5-A45D-070648A4D271}" destId="{8405634C-EA24-48BD-A807-5920B9C7C752}" srcOrd="0" destOrd="0" presId="urn:microsoft.com/office/officeart/2008/layout/VerticalCurvedList"/>
    <dgm:cxn modelId="{CC4FC616-866F-40EF-A602-CE152E8E42D3}" srcId="{E665323D-1A7C-4AA5-A45D-070648A4D271}" destId="{528E1C11-6714-4EC7-AB76-98899FA69426}" srcOrd="3" destOrd="0" parTransId="{8E364976-0BA7-430D-BCDC-654B0B266890}" sibTransId="{2889BDEA-8B75-4105-90B4-8A018B41AF8B}"/>
    <dgm:cxn modelId="{402D203B-C910-4205-BA3A-4910DAAB7E72}" srcId="{E665323D-1A7C-4AA5-A45D-070648A4D271}" destId="{FB37ED18-08AD-43D1-9BBF-BC6F0E866263}" srcOrd="2" destOrd="0" parTransId="{E7ACF6AE-93D2-4328-944D-B138AC6B0B57}" sibTransId="{FECBFFFD-BCBF-4302-A69C-08AB99CE0265}"/>
    <dgm:cxn modelId="{2A853A4B-BAC4-474F-AEC3-23FBB2E2CCFD}" type="presOf" srcId="{FB37ED18-08AD-43D1-9BBF-BC6F0E866263}" destId="{BCD4B0CD-30F8-4C8E-BA35-4D96B3B7B1F4}" srcOrd="0" destOrd="0" presId="urn:microsoft.com/office/officeart/2008/layout/VerticalCurvedList"/>
    <dgm:cxn modelId="{5D539285-2F5E-452C-A075-96C46DAA331E}" srcId="{E665323D-1A7C-4AA5-A45D-070648A4D271}" destId="{86FB0522-7B81-4A8D-A3DD-2F49ED502DEF}" srcOrd="0" destOrd="0" parTransId="{94F7764B-50FF-4ECA-A503-04EB5F4FD94E}" sibTransId="{C9588661-255E-47A3-94E6-3663FEC62018}"/>
    <dgm:cxn modelId="{E015148E-013C-402F-8CA6-20B63CAE4058}" type="presOf" srcId="{86FB0522-7B81-4A8D-A3DD-2F49ED502DEF}" destId="{E2C26B2E-D8FE-4441-9E6F-6F2465C19CC2}" srcOrd="0" destOrd="0" presId="urn:microsoft.com/office/officeart/2008/layout/VerticalCurvedList"/>
    <dgm:cxn modelId="{570764C3-E19A-4572-8330-142A681D1E4A}" type="presOf" srcId="{C9588661-255E-47A3-94E6-3663FEC62018}" destId="{72AD16F8-1AC7-499A-B8C8-39E42C0A050E}" srcOrd="0" destOrd="0" presId="urn:microsoft.com/office/officeart/2008/layout/VerticalCurvedList"/>
    <dgm:cxn modelId="{BAE609CB-D09E-4304-95EE-2336721B1E21}" srcId="{E665323D-1A7C-4AA5-A45D-070648A4D271}" destId="{9C354E7C-F3A8-4182-9018-3FA059F86BF6}" srcOrd="1" destOrd="0" parTransId="{8D14162C-7D6B-4AF6-82E2-390F6A93A1ED}" sibTransId="{C59C7EB9-6BEF-4B68-9A99-3E47B92E5A23}"/>
    <dgm:cxn modelId="{198534EE-4DEC-4A03-877D-70201B3D6CAF}" type="presOf" srcId="{55C3B38B-4647-4136-A76F-089A87D47C99}" destId="{35D19C65-3CB7-46BC-9A34-CC5C1198FCC5}" srcOrd="0" destOrd="0" presId="urn:microsoft.com/office/officeart/2008/layout/VerticalCurvedList"/>
    <dgm:cxn modelId="{F4C7A5FC-1A3D-4AC6-9ADE-C071F0458990}" type="presOf" srcId="{9C354E7C-F3A8-4182-9018-3FA059F86BF6}" destId="{B852D98F-6AE1-4BD4-A916-D0169A9B5A5D}" srcOrd="0" destOrd="0" presId="urn:microsoft.com/office/officeart/2008/layout/VerticalCurvedList"/>
    <dgm:cxn modelId="{013F6BB4-3A38-4685-8A84-B9584FE5CA32}" type="presParOf" srcId="{8405634C-EA24-48BD-A807-5920B9C7C752}" destId="{32541F83-EBD5-4089-8838-05DB7A840CC1}" srcOrd="0" destOrd="0" presId="urn:microsoft.com/office/officeart/2008/layout/VerticalCurvedList"/>
    <dgm:cxn modelId="{7B441BA5-25CE-4E6B-B775-7FD2E6F5D293}" type="presParOf" srcId="{32541F83-EBD5-4089-8838-05DB7A840CC1}" destId="{D536C4AF-E164-45DF-BFD2-0C695F4C1EF5}" srcOrd="0" destOrd="0" presId="urn:microsoft.com/office/officeart/2008/layout/VerticalCurvedList"/>
    <dgm:cxn modelId="{AE8928DE-91F1-4E94-BEEE-1DB36B6EBE92}" type="presParOf" srcId="{D536C4AF-E164-45DF-BFD2-0C695F4C1EF5}" destId="{5E722618-1A7F-4B85-BEC2-8DA75F2614BB}" srcOrd="0" destOrd="0" presId="urn:microsoft.com/office/officeart/2008/layout/VerticalCurvedList"/>
    <dgm:cxn modelId="{BB5B49CC-E8A3-4F81-A840-F74080D95E4D}" type="presParOf" srcId="{D536C4AF-E164-45DF-BFD2-0C695F4C1EF5}" destId="{72AD16F8-1AC7-499A-B8C8-39E42C0A050E}" srcOrd="1" destOrd="0" presId="urn:microsoft.com/office/officeart/2008/layout/VerticalCurvedList"/>
    <dgm:cxn modelId="{A96FD1AB-154D-4E96-92F1-8385E24C6684}" type="presParOf" srcId="{D536C4AF-E164-45DF-BFD2-0C695F4C1EF5}" destId="{4DBB6E87-1798-411F-96A6-4EC5E853DCCF}" srcOrd="2" destOrd="0" presId="urn:microsoft.com/office/officeart/2008/layout/VerticalCurvedList"/>
    <dgm:cxn modelId="{4C02EBF8-C537-42EA-B259-891497CBCEBB}" type="presParOf" srcId="{D536C4AF-E164-45DF-BFD2-0C695F4C1EF5}" destId="{717912A1-FE40-4A39-8495-0F8D398614E5}" srcOrd="3" destOrd="0" presId="urn:microsoft.com/office/officeart/2008/layout/VerticalCurvedList"/>
    <dgm:cxn modelId="{9EE4142C-92CD-424C-88E9-DF3FA2D3B4D7}" type="presParOf" srcId="{32541F83-EBD5-4089-8838-05DB7A840CC1}" destId="{E2C26B2E-D8FE-4441-9E6F-6F2465C19CC2}" srcOrd="1" destOrd="0" presId="urn:microsoft.com/office/officeart/2008/layout/VerticalCurvedList"/>
    <dgm:cxn modelId="{B7F6D3E7-11E3-4675-A9D5-8CE986270284}" type="presParOf" srcId="{32541F83-EBD5-4089-8838-05DB7A840CC1}" destId="{57A51EF3-491B-40E3-8720-4EC764A5F113}" srcOrd="2" destOrd="0" presId="urn:microsoft.com/office/officeart/2008/layout/VerticalCurvedList"/>
    <dgm:cxn modelId="{4000B2E7-A351-409F-BE95-0E60CECB79F1}" type="presParOf" srcId="{57A51EF3-491B-40E3-8720-4EC764A5F113}" destId="{1B46D106-531F-4785-B054-4E083116266A}" srcOrd="0" destOrd="0" presId="urn:microsoft.com/office/officeart/2008/layout/VerticalCurvedList"/>
    <dgm:cxn modelId="{B8D34EF9-46F9-4F33-8912-38232499BFAE}" type="presParOf" srcId="{32541F83-EBD5-4089-8838-05DB7A840CC1}" destId="{B852D98F-6AE1-4BD4-A916-D0169A9B5A5D}" srcOrd="3" destOrd="0" presId="urn:microsoft.com/office/officeart/2008/layout/VerticalCurvedList"/>
    <dgm:cxn modelId="{67F45FE2-ED0A-4CE0-B000-E300177499FF}" type="presParOf" srcId="{32541F83-EBD5-4089-8838-05DB7A840CC1}" destId="{A09C0C3A-606A-4B2B-973B-7D4C3549EBB0}" srcOrd="4" destOrd="0" presId="urn:microsoft.com/office/officeart/2008/layout/VerticalCurvedList"/>
    <dgm:cxn modelId="{A67388F6-718A-4B94-A1F4-411BC6AF0ED2}" type="presParOf" srcId="{A09C0C3A-606A-4B2B-973B-7D4C3549EBB0}" destId="{C11B128A-0E4B-4B19-BFEF-8F1E820A4C29}" srcOrd="0" destOrd="0" presId="urn:microsoft.com/office/officeart/2008/layout/VerticalCurvedList"/>
    <dgm:cxn modelId="{D76D490F-C51F-4461-A13A-3753131CB992}" type="presParOf" srcId="{32541F83-EBD5-4089-8838-05DB7A840CC1}" destId="{BCD4B0CD-30F8-4C8E-BA35-4D96B3B7B1F4}" srcOrd="5" destOrd="0" presId="urn:microsoft.com/office/officeart/2008/layout/VerticalCurvedList"/>
    <dgm:cxn modelId="{F8288970-6B13-42AF-B3C1-2097E8AA9DDB}" type="presParOf" srcId="{32541F83-EBD5-4089-8838-05DB7A840CC1}" destId="{3F16B090-B289-49C7-8FF7-64CFF9730F9A}" srcOrd="6" destOrd="0" presId="urn:microsoft.com/office/officeart/2008/layout/VerticalCurvedList"/>
    <dgm:cxn modelId="{BA49B4D0-807F-4844-BE00-FC825D525038}" type="presParOf" srcId="{3F16B090-B289-49C7-8FF7-64CFF9730F9A}" destId="{875748B4-7254-4268-A79D-72734761B3CF}" srcOrd="0" destOrd="0" presId="urn:microsoft.com/office/officeart/2008/layout/VerticalCurvedList"/>
    <dgm:cxn modelId="{7BC35ED1-5311-4E2E-A3D5-82E0C46ECA96}" type="presParOf" srcId="{32541F83-EBD5-4089-8838-05DB7A840CC1}" destId="{7F255258-C17B-448D-9DB5-7A759AEC5838}" srcOrd="7" destOrd="0" presId="urn:microsoft.com/office/officeart/2008/layout/VerticalCurvedList"/>
    <dgm:cxn modelId="{52C12568-7A88-42FA-9235-6B08AC7E02CC}" type="presParOf" srcId="{32541F83-EBD5-4089-8838-05DB7A840CC1}" destId="{8950CEBB-CB22-45BC-8E80-7B0DDE612F0F}" srcOrd="8" destOrd="0" presId="urn:microsoft.com/office/officeart/2008/layout/VerticalCurvedList"/>
    <dgm:cxn modelId="{DA33377B-5B4D-4C15-86D2-F429FA40FAB9}" type="presParOf" srcId="{8950CEBB-CB22-45BC-8E80-7B0DDE612F0F}" destId="{5A9F66EB-7E48-4EFD-9B3A-450765B5F4D5}" srcOrd="0" destOrd="0" presId="urn:microsoft.com/office/officeart/2008/layout/VerticalCurvedList"/>
    <dgm:cxn modelId="{B90198B1-D8B1-4F29-BBB5-3225D0463917}" type="presParOf" srcId="{32541F83-EBD5-4089-8838-05DB7A840CC1}" destId="{35D19C65-3CB7-46BC-9A34-CC5C1198FCC5}" srcOrd="9" destOrd="0" presId="urn:microsoft.com/office/officeart/2008/layout/VerticalCurvedList"/>
    <dgm:cxn modelId="{B42381F2-D282-4530-8918-4220F78F4330}" type="presParOf" srcId="{32541F83-EBD5-4089-8838-05DB7A840CC1}" destId="{C3CB3D47-FA07-4A48-A6B6-AE99723084AB}" srcOrd="10" destOrd="0" presId="urn:microsoft.com/office/officeart/2008/layout/VerticalCurvedList"/>
    <dgm:cxn modelId="{61FB81F7-70B8-499D-84F9-8A4F31BE83A9}" type="presParOf" srcId="{C3CB3D47-FA07-4A48-A6B6-AE99723084AB}" destId="{E43109AF-3609-46AA-AC5E-714E8FF71B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65323D-1A7C-4AA5-A45D-070648A4D271}"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en-US"/>
        </a:p>
      </dgm:t>
    </dgm:pt>
    <dgm:pt modelId="{86FB0522-7B81-4A8D-A3DD-2F49ED502DEF}">
      <dgm:prSet phldrT="[Text]"/>
      <dgm:spPr>
        <a:solidFill>
          <a:schemeClr val="bg1">
            <a:lumMod val="85000"/>
          </a:schemeClr>
        </a:solidFill>
      </dgm:spPr>
      <dgm:t>
        <a:bodyPr/>
        <a:lstStyle/>
        <a:p>
          <a:r>
            <a:rPr lang="en-US"/>
            <a:t>Problem Statement</a:t>
          </a:r>
        </a:p>
      </dgm:t>
    </dgm:pt>
    <dgm:pt modelId="{94F7764B-50FF-4ECA-A503-04EB5F4FD94E}" type="parTrans" cxnId="{5D539285-2F5E-452C-A075-96C46DAA331E}">
      <dgm:prSet/>
      <dgm:spPr/>
      <dgm:t>
        <a:bodyPr/>
        <a:lstStyle/>
        <a:p>
          <a:endParaRPr lang="en-US"/>
        </a:p>
      </dgm:t>
    </dgm:pt>
    <dgm:pt modelId="{C9588661-255E-47A3-94E6-3663FEC62018}" type="sibTrans" cxnId="{5D539285-2F5E-452C-A075-96C46DAA331E}">
      <dgm:prSet/>
      <dgm:spPr/>
      <dgm:t>
        <a:bodyPr/>
        <a:lstStyle/>
        <a:p>
          <a:endParaRPr lang="en-US"/>
        </a:p>
      </dgm:t>
    </dgm:pt>
    <dgm:pt modelId="{9C354E7C-F3A8-4182-9018-3FA059F86BF6}">
      <dgm:prSet phldrT="[Text]"/>
      <dgm:spPr>
        <a:solidFill>
          <a:schemeClr val="bg1">
            <a:lumMod val="85000"/>
          </a:schemeClr>
        </a:solidFill>
      </dgm:spPr>
      <dgm:t>
        <a:bodyPr/>
        <a:lstStyle/>
        <a:p>
          <a:r>
            <a:rPr lang="en-US"/>
            <a:t>Model selection</a:t>
          </a:r>
        </a:p>
      </dgm:t>
    </dgm:pt>
    <dgm:pt modelId="{8D14162C-7D6B-4AF6-82E2-390F6A93A1ED}" type="parTrans" cxnId="{BAE609CB-D09E-4304-95EE-2336721B1E21}">
      <dgm:prSet/>
      <dgm:spPr/>
      <dgm:t>
        <a:bodyPr/>
        <a:lstStyle/>
        <a:p>
          <a:endParaRPr lang="en-US"/>
        </a:p>
      </dgm:t>
    </dgm:pt>
    <dgm:pt modelId="{C59C7EB9-6BEF-4B68-9A99-3E47B92E5A23}" type="sibTrans" cxnId="{BAE609CB-D09E-4304-95EE-2336721B1E21}">
      <dgm:prSet/>
      <dgm:spPr/>
      <dgm:t>
        <a:bodyPr/>
        <a:lstStyle/>
        <a:p>
          <a:endParaRPr lang="en-US"/>
        </a:p>
      </dgm:t>
    </dgm:pt>
    <dgm:pt modelId="{FB37ED18-08AD-43D1-9BBF-BC6F0E866263}">
      <dgm:prSet phldrT="[Text]"/>
      <dgm:spPr>
        <a:solidFill>
          <a:schemeClr val="bg1">
            <a:lumMod val="85000"/>
          </a:schemeClr>
        </a:solidFill>
      </dgm:spPr>
      <dgm:t>
        <a:bodyPr/>
        <a:lstStyle/>
        <a:p>
          <a:r>
            <a:rPr lang="en-US"/>
            <a:t>Data preparation</a:t>
          </a:r>
        </a:p>
      </dgm:t>
    </dgm:pt>
    <dgm:pt modelId="{E7ACF6AE-93D2-4328-944D-B138AC6B0B57}" type="parTrans" cxnId="{402D203B-C910-4205-BA3A-4910DAAB7E72}">
      <dgm:prSet/>
      <dgm:spPr/>
      <dgm:t>
        <a:bodyPr/>
        <a:lstStyle/>
        <a:p>
          <a:endParaRPr lang="en-US"/>
        </a:p>
      </dgm:t>
    </dgm:pt>
    <dgm:pt modelId="{FECBFFFD-BCBF-4302-A69C-08AB99CE0265}" type="sibTrans" cxnId="{402D203B-C910-4205-BA3A-4910DAAB7E72}">
      <dgm:prSet/>
      <dgm:spPr/>
      <dgm:t>
        <a:bodyPr/>
        <a:lstStyle/>
        <a:p>
          <a:endParaRPr lang="en-US"/>
        </a:p>
      </dgm:t>
    </dgm:pt>
    <dgm:pt modelId="{528E1C11-6714-4EC7-AB76-98899FA69426}">
      <dgm:prSet phldrT="[Text]"/>
      <dgm:spPr>
        <a:solidFill>
          <a:schemeClr val="bg1">
            <a:lumMod val="85000"/>
          </a:schemeClr>
        </a:solidFill>
      </dgm:spPr>
      <dgm:t>
        <a:bodyPr/>
        <a:lstStyle/>
        <a:p>
          <a:r>
            <a:rPr lang="en-US"/>
            <a:t>Training and Evaluation</a:t>
          </a:r>
        </a:p>
      </dgm:t>
    </dgm:pt>
    <dgm:pt modelId="{8E364976-0BA7-430D-BCDC-654B0B266890}" type="parTrans" cxnId="{CC4FC616-866F-40EF-A602-CE152E8E42D3}">
      <dgm:prSet/>
      <dgm:spPr/>
      <dgm:t>
        <a:bodyPr/>
        <a:lstStyle/>
        <a:p>
          <a:endParaRPr lang="en-US"/>
        </a:p>
      </dgm:t>
    </dgm:pt>
    <dgm:pt modelId="{2889BDEA-8B75-4105-90B4-8A018B41AF8B}" type="sibTrans" cxnId="{CC4FC616-866F-40EF-A602-CE152E8E42D3}">
      <dgm:prSet/>
      <dgm:spPr/>
      <dgm:t>
        <a:bodyPr/>
        <a:lstStyle/>
        <a:p>
          <a:endParaRPr lang="en-US"/>
        </a:p>
      </dgm:t>
    </dgm:pt>
    <dgm:pt modelId="{55C3B38B-4647-4136-A76F-089A87D47C99}">
      <dgm:prSet phldrT="[Text]"/>
      <dgm:spPr/>
      <dgm:t>
        <a:bodyPr/>
        <a:lstStyle/>
        <a:p>
          <a:r>
            <a:rPr lang="en-US"/>
            <a:t>Conclusion</a:t>
          </a:r>
        </a:p>
      </dgm:t>
    </dgm:pt>
    <dgm:pt modelId="{CE3D8B68-3198-4E56-ABEA-E6C30AA61D82}" type="parTrans" cxnId="{8013EF01-6E8B-44D5-BC27-AAAA8E12B761}">
      <dgm:prSet/>
      <dgm:spPr/>
      <dgm:t>
        <a:bodyPr/>
        <a:lstStyle/>
        <a:p>
          <a:endParaRPr lang="en-US"/>
        </a:p>
      </dgm:t>
    </dgm:pt>
    <dgm:pt modelId="{6120B6C2-4F34-4853-AA52-C922E555A9CF}" type="sibTrans" cxnId="{8013EF01-6E8B-44D5-BC27-AAAA8E12B761}">
      <dgm:prSet/>
      <dgm:spPr/>
      <dgm:t>
        <a:bodyPr/>
        <a:lstStyle/>
        <a:p>
          <a:endParaRPr lang="en-US"/>
        </a:p>
      </dgm:t>
    </dgm:pt>
    <dgm:pt modelId="{8405634C-EA24-48BD-A807-5920B9C7C752}" type="pres">
      <dgm:prSet presAssocID="{E665323D-1A7C-4AA5-A45D-070648A4D271}" presName="Name0" presStyleCnt="0">
        <dgm:presLayoutVars>
          <dgm:chMax val="7"/>
          <dgm:chPref val="7"/>
          <dgm:dir/>
        </dgm:presLayoutVars>
      </dgm:prSet>
      <dgm:spPr/>
    </dgm:pt>
    <dgm:pt modelId="{32541F83-EBD5-4089-8838-05DB7A840CC1}" type="pres">
      <dgm:prSet presAssocID="{E665323D-1A7C-4AA5-A45D-070648A4D271}" presName="Name1" presStyleCnt="0"/>
      <dgm:spPr/>
    </dgm:pt>
    <dgm:pt modelId="{D536C4AF-E164-45DF-BFD2-0C695F4C1EF5}" type="pres">
      <dgm:prSet presAssocID="{E665323D-1A7C-4AA5-A45D-070648A4D271}" presName="cycle" presStyleCnt="0"/>
      <dgm:spPr/>
    </dgm:pt>
    <dgm:pt modelId="{5E722618-1A7F-4B85-BEC2-8DA75F2614BB}" type="pres">
      <dgm:prSet presAssocID="{E665323D-1A7C-4AA5-A45D-070648A4D271}" presName="srcNode" presStyleLbl="node1" presStyleIdx="0" presStyleCnt="5"/>
      <dgm:spPr/>
    </dgm:pt>
    <dgm:pt modelId="{72AD16F8-1AC7-499A-B8C8-39E42C0A050E}" type="pres">
      <dgm:prSet presAssocID="{E665323D-1A7C-4AA5-A45D-070648A4D271}" presName="conn" presStyleLbl="parChTrans1D2" presStyleIdx="0" presStyleCnt="1"/>
      <dgm:spPr/>
    </dgm:pt>
    <dgm:pt modelId="{4DBB6E87-1798-411F-96A6-4EC5E853DCCF}" type="pres">
      <dgm:prSet presAssocID="{E665323D-1A7C-4AA5-A45D-070648A4D271}" presName="extraNode" presStyleLbl="node1" presStyleIdx="0" presStyleCnt="5"/>
      <dgm:spPr/>
    </dgm:pt>
    <dgm:pt modelId="{717912A1-FE40-4A39-8495-0F8D398614E5}" type="pres">
      <dgm:prSet presAssocID="{E665323D-1A7C-4AA5-A45D-070648A4D271}" presName="dstNode" presStyleLbl="node1" presStyleIdx="0" presStyleCnt="5"/>
      <dgm:spPr/>
    </dgm:pt>
    <dgm:pt modelId="{E2C26B2E-D8FE-4441-9E6F-6F2465C19CC2}" type="pres">
      <dgm:prSet presAssocID="{86FB0522-7B81-4A8D-A3DD-2F49ED502DEF}" presName="text_1" presStyleLbl="node1" presStyleIdx="0" presStyleCnt="5">
        <dgm:presLayoutVars>
          <dgm:bulletEnabled val="1"/>
        </dgm:presLayoutVars>
      </dgm:prSet>
      <dgm:spPr/>
    </dgm:pt>
    <dgm:pt modelId="{57A51EF3-491B-40E3-8720-4EC764A5F113}" type="pres">
      <dgm:prSet presAssocID="{86FB0522-7B81-4A8D-A3DD-2F49ED502DEF}" presName="accent_1" presStyleCnt="0"/>
      <dgm:spPr/>
    </dgm:pt>
    <dgm:pt modelId="{1B46D106-531F-4785-B054-4E083116266A}" type="pres">
      <dgm:prSet presAssocID="{86FB0522-7B81-4A8D-A3DD-2F49ED502DEF}" presName="accentRepeatNode" presStyleLbl="solidFgAcc1" presStyleIdx="0" presStyleCnt="5"/>
      <dgm:spPr/>
    </dgm:pt>
    <dgm:pt modelId="{B852D98F-6AE1-4BD4-A916-D0169A9B5A5D}" type="pres">
      <dgm:prSet presAssocID="{9C354E7C-F3A8-4182-9018-3FA059F86BF6}" presName="text_2" presStyleLbl="node1" presStyleIdx="1" presStyleCnt="5">
        <dgm:presLayoutVars>
          <dgm:bulletEnabled val="1"/>
        </dgm:presLayoutVars>
      </dgm:prSet>
      <dgm:spPr/>
    </dgm:pt>
    <dgm:pt modelId="{A09C0C3A-606A-4B2B-973B-7D4C3549EBB0}" type="pres">
      <dgm:prSet presAssocID="{9C354E7C-F3A8-4182-9018-3FA059F86BF6}" presName="accent_2" presStyleCnt="0"/>
      <dgm:spPr/>
    </dgm:pt>
    <dgm:pt modelId="{C11B128A-0E4B-4B19-BFEF-8F1E820A4C29}" type="pres">
      <dgm:prSet presAssocID="{9C354E7C-F3A8-4182-9018-3FA059F86BF6}" presName="accentRepeatNode" presStyleLbl="solidFgAcc1" presStyleIdx="1" presStyleCnt="5"/>
      <dgm:spPr/>
    </dgm:pt>
    <dgm:pt modelId="{BCD4B0CD-30F8-4C8E-BA35-4D96B3B7B1F4}" type="pres">
      <dgm:prSet presAssocID="{FB37ED18-08AD-43D1-9BBF-BC6F0E866263}" presName="text_3" presStyleLbl="node1" presStyleIdx="2" presStyleCnt="5">
        <dgm:presLayoutVars>
          <dgm:bulletEnabled val="1"/>
        </dgm:presLayoutVars>
      </dgm:prSet>
      <dgm:spPr/>
    </dgm:pt>
    <dgm:pt modelId="{3F16B090-B289-49C7-8FF7-64CFF9730F9A}" type="pres">
      <dgm:prSet presAssocID="{FB37ED18-08AD-43D1-9BBF-BC6F0E866263}" presName="accent_3" presStyleCnt="0"/>
      <dgm:spPr/>
    </dgm:pt>
    <dgm:pt modelId="{875748B4-7254-4268-A79D-72734761B3CF}" type="pres">
      <dgm:prSet presAssocID="{FB37ED18-08AD-43D1-9BBF-BC6F0E866263}" presName="accentRepeatNode" presStyleLbl="solidFgAcc1" presStyleIdx="2" presStyleCnt="5"/>
      <dgm:spPr/>
    </dgm:pt>
    <dgm:pt modelId="{7F255258-C17B-448D-9DB5-7A759AEC5838}" type="pres">
      <dgm:prSet presAssocID="{528E1C11-6714-4EC7-AB76-98899FA69426}" presName="text_4" presStyleLbl="node1" presStyleIdx="3" presStyleCnt="5">
        <dgm:presLayoutVars>
          <dgm:bulletEnabled val="1"/>
        </dgm:presLayoutVars>
      </dgm:prSet>
      <dgm:spPr/>
    </dgm:pt>
    <dgm:pt modelId="{8950CEBB-CB22-45BC-8E80-7B0DDE612F0F}" type="pres">
      <dgm:prSet presAssocID="{528E1C11-6714-4EC7-AB76-98899FA69426}" presName="accent_4" presStyleCnt="0"/>
      <dgm:spPr/>
    </dgm:pt>
    <dgm:pt modelId="{5A9F66EB-7E48-4EFD-9B3A-450765B5F4D5}" type="pres">
      <dgm:prSet presAssocID="{528E1C11-6714-4EC7-AB76-98899FA69426}" presName="accentRepeatNode" presStyleLbl="solidFgAcc1" presStyleIdx="3" presStyleCnt="5"/>
      <dgm:spPr/>
    </dgm:pt>
    <dgm:pt modelId="{35D19C65-3CB7-46BC-9A34-CC5C1198FCC5}" type="pres">
      <dgm:prSet presAssocID="{55C3B38B-4647-4136-A76F-089A87D47C99}" presName="text_5" presStyleLbl="node1" presStyleIdx="4" presStyleCnt="5">
        <dgm:presLayoutVars>
          <dgm:bulletEnabled val="1"/>
        </dgm:presLayoutVars>
      </dgm:prSet>
      <dgm:spPr/>
    </dgm:pt>
    <dgm:pt modelId="{C3CB3D47-FA07-4A48-A6B6-AE99723084AB}" type="pres">
      <dgm:prSet presAssocID="{55C3B38B-4647-4136-A76F-089A87D47C99}" presName="accent_5" presStyleCnt="0"/>
      <dgm:spPr/>
    </dgm:pt>
    <dgm:pt modelId="{E43109AF-3609-46AA-AC5E-714E8FF71B9D}" type="pres">
      <dgm:prSet presAssocID="{55C3B38B-4647-4136-A76F-089A87D47C99}" presName="accentRepeatNode" presStyleLbl="solidFgAcc1" presStyleIdx="4" presStyleCnt="5"/>
      <dgm:spPr/>
    </dgm:pt>
  </dgm:ptLst>
  <dgm:cxnLst>
    <dgm:cxn modelId="{8013EF01-6E8B-44D5-BC27-AAAA8E12B761}" srcId="{E665323D-1A7C-4AA5-A45D-070648A4D271}" destId="{55C3B38B-4647-4136-A76F-089A87D47C99}" srcOrd="4" destOrd="0" parTransId="{CE3D8B68-3198-4E56-ABEA-E6C30AA61D82}" sibTransId="{6120B6C2-4F34-4853-AA52-C922E555A9CF}"/>
    <dgm:cxn modelId="{037E9907-971D-4F48-A92B-539EDD27EC3C}" type="presOf" srcId="{528E1C11-6714-4EC7-AB76-98899FA69426}" destId="{7F255258-C17B-448D-9DB5-7A759AEC5838}" srcOrd="0" destOrd="0" presId="urn:microsoft.com/office/officeart/2008/layout/VerticalCurvedList"/>
    <dgm:cxn modelId="{F9084011-8F98-4DE2-9BFA-B0483B0A60A6}" type="presOf" srcId="{E665323D-1A7C-4AA5-A45D-070648A4D271}" destId="{8405634C-EA24-48BD-A807-5920B9C7C752}" srcOrd="0" destOrd="0" presId="urn:microsoft.com/office/officeart/2008/layout/VerticalCurvedList"/>
    <dgm:cxn modelId="{CC4FC616-866F-40EF-A602-CE152E8E42D3}" srcId="{E665323D-1A7C-4AA5-A45D-070648A4D271}" destId="{528E1C11-6714-4EC7-AB76-98899FA69426}" srcOrd="3" destOrd="0" parTransId="{8E364976-0BA7-430D-BCDC-654B0B266890}" sibTransId="{2889BDEA-8B75-4105-90B4-8A018B41AF8B}"/>
    <dgm:cxn modelId="{402D203B-C910-4205-BA3A-4910DAAB7E72}" srcId="{E665323D-1A7C-4AA5-A45D-070648A4D271}" destId="{FB37ED18-08AD-43D1-9BBF-BC6F0E866263}" srcOrd="2" destOrd="0" parTransId="{E7ACF6AE-93D2-4328-944D-B138AC6B0B57}" sibTransId="{FECBFFFD-BCBF-4302-A69C-08AB99CE0265}"/>
    <dgm:cxn modelId="{2A853A4B-BAC4-474F-AEC3-23FBB2E2CCFD}" type="presOf" srcId="{FB37ED18-08AD-43D1-9BBF-BC6F0E866263}" destId="{BCD4B0CD-30F8-4C8E-BA35-4D96B3B7B1F4}" srcOrd="0" destOrd="0" presId="urn:microsoft.com/office/officeart/2008/layout/VerticalCurvedList"/>
    <dgm:cxn modelId="{5D539285-2F5E-452C-A075-96C46DAA331E}" srcId="{E665323D-1A7C-4AA5-A45D-070648A4D271}" destId="{86FB0522-7B81-4A8D-A3DD-2F49ED502DEF}" srcOrd="0" destOrd="0" parTransId="{94F7764B-50FF-4ECA-A503-04EB5F4FD94E}" sibTransId="{C9588661-255E-47A3-94E6-3663FEC62018}"/>
    <dgm:cxn modelId="{E015148E-013C-402F-8CA6-20B63CAE4058}" type="presOf" srcId="{86FB0522-7B81-4A8D-A3DD-2F49ED502DEF}" destId="{E2C26B2E-D8FE-4441-9E6F-6F2465C19CC2}" srcOrd="0" destOrd="0" presId="urn:microsoft.com/office/officeart/2008/layout/VerticalCurvedList"/>
    <dgm:cxn modelId="{570764C3-E19A-4572-8330-142A681D1E4A}" type="presOf" srcId="{C9588661-255E-47A3-94E6-3663FEC62018}" destId="{72AD16F8-1AC7-499A-B8C8-39E42C0A050E}" srcOrd="0" destOrd="0" presId="urn:microsoft.com/office/officeart/2008/layout/VerticalCurvedList"/>
    <dgm:cxn modelId="{BAE609CB-D09E-4304-95EE-2336721B1E21}" srcId="{E665323D-1A7C-4AA5-A45D-070648A4D271}" destId="{9C354E7C-F3A8-4182-9018-3FA059F86BF6}" srcOrd="1" destOrd="0" parTransId="{8D14162C-7D6B-4AF6-82E2-390F6A93A1ED}" sibTransId="{C59C7EB9-6BEF-4B68-9A99-3E47B92E5A23}"/>
    <dgm:cxn modelId="{198534EE-4DEC-4A03-877D-70201B3D6CAF}" type="presOf" srcId="{55C3B38B-4647-4136-A76F-089A87D47C99}" destId="{35D19C65-3CB7-46BC-9A34-CC5C1198FCC5}" srcOrd="0" destOrd="0" presId="urn:microsoft.com/office/officeart/2008/layout/VerticalCurvedList"/>
    <dgm:cxn modelId="{F4C7A5FC-1A3D-4AC6-9ADE-C071F0458990}" type="presOf" srcId="{9C354E7C-F3A8-4182-9018-3FA059F86BF6}" destId="{B852D98F-6AE1-4BD4-A916-D0169A9B5A5D}" srcOrd="0" destOrd="0" presId="urn:microsoft.com/office/officeart/2008/layout/VerticalCurvedList"/>
    <dgm:cxn modelId="{013F6BB4-3A38-4685-8A84-B9584FE5CA32}" type="presParOf" srcId="{8405634C-EA24-48BD-A807-5920B9C7C752}" destId="{32541F83-EBD5-4089-8838-05DB7A840CC1}" srcOrd="0" destOrd="0" presId="urn:microsoft.com/office/officeart/2008/layout/VerticalCurvedList"/>
    <dgm:cxn modelId="{7B441BA5-25CE-4E6B-B775-7FD2E6F5D293}" type="presParOf" srcId="{32541F83-EBD5-4089-8838-05DB7A840CC1}" destId="{D536C4AF-E164-45DF-BFD2-0C695F4C1EF5}" srcOrd="0" destOrd="0" presId="urn:microsoft.com/office/officeart/2008/layout/VerticalCurvedList"/>
    <dgm:cxn modelId="{AE8928DE-91F1-4E94-BEEE-1DB36B6EBE92}" type="presParOf" srcId="{D536C4AF-E164-45DF-BFD2-0C695F4C1EF5}" destId="{5E722618-1A7F-4B85-BEC2-8DA75F2614BB}" srcOrd="0" destOrd="0" presId="urn:microsoft.com/office/officeart/2008/layout/VerticalCurvedList"/>
    <dgm:cxn modelId="{BB5B49CC-E8A3-4F81-A840-F74080D95E4D}" type="presParOf" srcId="{D536C4AF-E164-45DF-BFD2-0C695F4C1EF5}" destId="{72AD16F8-1AC7-499A-B8C8-39E42C0A050E}" srcOrd="1" destOrd="0" presId="urn:microsoft.com/office/officeart/2008/layout/VerticalCurvedList"/>
    <dgm:cxn modelId="{A96FD1AB-154D-4E96-92F1-8385E24C6684}" type="presParOf" srcId="{D536C4AF-E164-45DF-BFD2-0C695F4C1EF5}" destId="{4DBB6E87-1798-411F-96A6-4EC5E853DCCF}" srcOrd="2" destOrd="0" presId="urn:microsoft.com/office/officeart/2008/layout/VerticalCurvedList"/>
    <dgm:cxn modelId="{4C02EBF8-C537-42EA-B259-891497CBCEBB}" type="presParOf" srcId="{D536C4AF-E164-45DF-BFD2-0C695F4C1EF5}" destId="{717912A1-FE40-4A39-8495-0F8D398614E5}" srcOrd="3" destOrd="0" presId="urn:microsoft.com/office/officeart/2008/layout/VerticalCurvedList"/>
    <dgm:cxn modelId="{9EE4142C-92CD-424C-88E9-DF3FA2D3B4D7}" type="presParOf" srcId="{32541F83-EBD5-4089-8838-05DB7A840CC1}" destId="{E2C26B2E-D8FE-4441-9E6F-6F2465C19CC2}" srcOrd="1" destOrd="0" presId="urn:microsoft.com/office/officeart/2008/layout/VerticalCurvedList"/>
    <dgm:cxn modelId="{B7F6D3E7-11E3-4675-A9D5-8CE986270284}" type="presParOf" srcId="{32541F83-EBD5-4089-8838-05DB7A840CC1}" destId="{57A51EF3-491B-40E3-8720-4EC764A5F113}" srcOrd="2" destOrd="0" presId="urn:microsoft.com/office/officeart/2008/layout/VerticalCurvedList"/>
    <dgm:cxn modelId="{4000B2E7-A351-409F-BE95-0E60CECB79F1}" type="presParOf" srcId="{57A51EF3-491B-40E3-8720-4EC764A5F113}" destId="{1B46D106-531F-4785-B054-4E083116266A}" srcOrd="0" destOrd="0" presId="urn:microsoft.com/office/officeart/2008/layout/VerticalCurvedList"/>
    <dgm:cxn modelId="{B8D34EF9-46F9-4F33-8912-38232499BFAE}" type="presParOf" srcId="{32541F83-EBD5-4089-8838-05DB7A840CC1}" destId="{B852D98F-6AE1-4BD4-A916-D0169A9B5A5D}" srcOrd="3" destOrd="0" presId="urn:microsoft.com/office/officeart/2008/layout/VerticalCurvedList"/>
    <dgm:cxn modelId="{67F45FE2-ED0A-4CE0-B000-E300177499FF}" type="presParOf" srcId="{32541F83-EBD5-4089-8838-05DB7A840CC1}" destId="{A09C0C3A-606A-4B2B-973B-7D4C3549EBB0}" srcOrd="4" destOrd="0" presId="urn:microsoft.com/office/officeart/2008/layout/VerticalCurvedList"/>
    <dgm:cxn modelId="{A67388F6-718A-4B94-A1F4-411BC6AF0ED2}" type="presParOf" srcId="{A09C0C3A-606A-4B2B-973B-7D4C3549EBB0}" destId="{C11B128A-0E4B-4B19-BFEF-8F1E820A4C29}" srcOrd="0" destOrd="0" presId="urn:microsoft.com/office/officeart/2008/layout/VerticalCurvedList"/>
    <dgm:cxn modelId="{D76D490F-C51F-4461-A13A-3753131CB992}" type="presParOf" srcId="{32541F83-EBD5-4089-8838-05DB7A840CC1}" destId="{BCD4B0CD-30F8-4C8E-BA35-4D96B3B7B1F4}" srcOrd="5" destOrd="0" presId="urn:microsoft.com/office/officeart/2008/layout/VerticalCurvedList"/>
    <dgm:cxn modelId="{F8288970-6B13-42AF-B3C1-2097E8AA9DDB}" type="presParOf" srcId="{32541F83-EBD5-4089-8838-05DB7A840CC1}" destId="{3F16B090-B289-49C7-8FF7-64CFF9730F9A}" srcOrd="6" destOrd="0" presId="urn:microsoft.com/office/officeart/2008/layout/VerticalCurvedList"/>
    <dgm:cxn modelId="{BA49B4D0-807F-4844-BE00-FC825D525038}" type="presParOf" srcId="{3F16B090-B289-49C7-8FF7-64CFF9730F9A}" destId="{875748B4-7254-4268-A79D-72734761B3CF}" srcOrd="0" destOrd="0" presId="urn:microsoft.com/office/officeart/2008/layout/VerticalCurvedList"/>
    <dgm:cxn modelId="{7BC35ED1-5311-4E2E-A3D5-82E0C46ECA96}" type="presParOf" srcId="{32541F83-EBD5-4089-8838-05DB7A840CC1}" destId="{7F255258-C17B-448D-9DB5-7A759AEC5838}" srcOrd="7" destOrd="0" presId="urn:microsoft.com/office/officeart/2008/layout/VerticalCurvedList"/>
    <dgm:cxn modelId="{52C12568-7A88-42FA-9235-6B08AC7E02CC}" type="presParOf" srcId="{32541F83-EBD5-4089-8838-05DB7A840CC1}" destId="{8950CEBB-CB22-45BC-8E80-7B0DDE612F0F}" srcOrd="8" destOrd="0" presId="urn:microsoft.com/office/officeart/2008/layout/VerticalCurvedList"/>
    <dgm:cxn modelId="{DA33377B-5B4D-4C15-86D2-F429FA40FAB9}" type="presParOf" srcId="{8950CEBB-CB22-45BC-8E80-7B0DDE612F0F}" destId="{5A9F66EB-7E48-4EFD-9B3A-450765B5F4D5}" srcOrd="0" destOrd="0" presId="urn:microsoft.com/office/officeart/2008/layout/VerticalCurvedList"/>
    <dgm:cxn modelId="{B90198B1-D8B1-4F29-BBB5-3225D0463917}" type="presParOf" srcId="{32541F83-EBD5-4089-8838-05DB7A840CC1}" destId="{35D19C65-3CB7-46BC-9A34-CC5C1198FCC5}" srcOrd="9" destOrd="0" presId="urn:microsoft.com/office/officeart/2008/layout/VerticalCurvedList"/>
    <dgm:cxn modelId="{B42381F2-D282-4530-8918-4220F78F4330}" type="presParOf" srcId="{32541F83-EBD5-4089-8838-05DB7A840CC1}" destId="{C3CB3D47-FA07-4A48-A6B6-AE99723084AB}" srcOrd="10" destOrd="0" presId="urn:microsoft.com/office/officeart/2008/layout/VerticalCurvedList"/>
    <dgm:cxn modelId="{61FB81F7-70B8-499D-84F9-8A4F31BE83A9}" type="presParOf" srcId="{C3CB3D47-FA07-4A48-A6B6-AE99723084AB}" destId="{E43109AF-3609-46AA-AC5E-714E8FF71B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6F8-1AC7-499A-B8C8-39E42C0A050E}">
      <dsp:nvSpPr>
        <dsp:cNvPr id="0" name=""/>
        <dsp:cNvSpPr/>
      </dsp:nvSpPr>
      <dsp:spPr>
        <a:xfrm>
          <a:off x="-5034478" y="-771321"/>
          <a:ext cx="5995673" cy="5995673"/>
        </a:xfrm>
        <a:prstGeom prst="blockArc">
          <a:avLst>
            <a:gd name="adj1" fmla="val 18900000"/>
            <a:gd name="adj2" fmla="val 2700000"/>
            <a:gd name="adj3" fmla="val 360"/>
          </a:avLst>
        </a:prstGeom>
        <a:noFill/>
        <a:ln w="15875"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26B2E-D8FE-4441-9E6F-6F2465C19CC2}">
      <dsp:nvSpPr>
        <dsp:cNvPr id="0" name=""/>
        <dsp:cNvSpPr/>
      </dsp:nvSpPr>
      <dsp:spPr>
        <a:xfrm>
          <a:off x="420487" y="278225"/>
          <a:ext cx="9238444" cy="556806"/>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Problem Statement</a:t>
          </a:r>
        </a:p>
      </dsp:txBody>
      <dsp:txXfrm>
        <a:off x="420487" y="278225"/>
        <a:ext cx="9238444" cy="556806"/>
      </dsp:txXfrm>
    </dsp:sp>
    <dsp:sp modelId="{1B46D106-531F-4785-B054-4E083116266A}">
      <dsp:nvSpPr>
        <dsp:cNvPr id="0" name=""/>
        <dsp:cNvSpPr/>
      </dsp:nvSpPr>
      <dsp:spPr>
        <a:xfrm>
          <a:off x="72482" y="208624"/>
          <a:ext cx="696008" cy="696008"/>
        </a:xfrm>
        <a:prstGeom prst="ellipse">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2D98F-6AE1-4BD4-A916-D0169A9B5A5D}">
      <dsp:nvSpPr>
        <dsp:cNvPr id="0" name=""/>
        <dsp:cNvSpPr/>
      </dsp:nvSpPr>
      <dsp:spPr>
        <a:xfrm>
          <a:off x="819478" y="1113168"/>
          <a:ext cx="8839452" cy="556806"/>
        </a:xfrm>
        <a:prstGeom prst="rect">
          <a:avLst/>
        </a:prstGeom>
        <a:solidFill>
          <a:schemeClr val="accent2">
            <a:shade val="80000"/>
            <a:hueOff val="129898"/>
            <a:satOff val="-5564"/>
            <a:lumOff val="76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Model selection</a:t>
          </a:r>
        </a:p>
      </dsp:txBody>
      <dsp:txXfrm>
        <a:off x="819478" y="1113168"/>
        <a:ext cx="8839452" cy="556806"/>
      </dsp:txXfrm>
    </dsp:sp>
    <dsp:sp modelId="{C11B128A-0E4B-4B19-BFEF-8F1E820A4C29}">
      <dsp:nvSpPr>
        <dsp:cNvPr id="0" name=""/>
        <dsp:cNvSpPr/>
      </dsp:nvSpPr>
      <dsp:spPr>
        <a:xfrm>
          <a:off x="471474" y="1043567"/>
          <a:ext cx="696008" cy="696008"/>
        </a:xfrm>
        <a:prstGeom prst="ellipse">
          <a:avLst/>
        </a:prstGeom>
        <a:solidFill>
          <a:schemeClr val="lt1">
            <a:hueOff val="0"/>
            <a:satOff val="0"/>
            <a:lumOff val="0"/>
            <a:alphaOff val="0"/>
          </a:schemeClr>
        </a:solidFill>
        <a:ln w="15875" cap="flat" cmpd="sng" algn="ctr">
          <a:solidFill>
            <a:schemeClr val="accent2">
              <a:shade val="80000"/>
              <a:hueOff val="129898"/>
              <a:satOff val="-5564"/>
              <a:lumOff val="7674"/>
              <a:alphaOff val="0"/>
            </a:schemeClr>
          </a:solidFill>
          <a:prstDash val="solid"/>
        </a:ln>
        <a:effectLst/>
      </dsp:spPr>
      <dsp:style>
        <a:lnRef idx="2">
          <a:scrgbClr r="0" g="0" b="0"/>
        </a:lnRef>
        <a:fillRef idx="1">
          <a:scrgbClr r="0" g="0" b="0"/>
        </a:fillRef>
        <a:effectRef idx="0">
          <a:scrgbClr r="0" g="0" b="0"/>
        </a:effectRef>
        <a:fontRef idx="minor"/>
      </dsp:style>
    </dsp:sp>
    <dsp:sp modelId="{BCD4B0CD-30F8-4C8E-BA35-4D96B3B7B1F4}">
      <dsp:nvSpPr>
        <dsp:cNvPr id="0" name=""/>
        <dsp:cNvSpPr/>
      </dsp:nvSpPr>
      <dsp:spPr>
        <a:xfrm>
          <a:off x="941936" y="1948112"/>
          <a:ext cx="8716994" cy="556806"/>
        </a:xfrm>
        <a:prstGeom prst="rect">
          <a:avLst/>
        </a:prstGeom>
        <a:solidFill>
          <a:schemeClr val="accent2">
            <a:shade val="80000"/>
            <a:hueOff val="259796"/>
            <a:satOff val="-11129"/>
            <a:lumOff val="153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Data preparation</a:t>
          </a:r>
        </a:p>
      </dsp:txBody>
      <dsp:txXfrm>
        <a:off x="941936" y="1948112"/>
        <a:ext cx="8716994" cy="556806"/>
      </dsp:txXfrm>
    </dsp:sp>
    <dsp:sp modelId="{875748B4-7254-4268-A79D-72734761B3CF}">
      <dsp:nvSpPr>
        <dsp:cNvPr id="0" name=""/>
        <dsp:cNvSpPr/>
      </dsp:nvSpPr>
      <dsp:spPr>
        <a:xfrm>
          <a:off x="593932" y="1878511"/>
          <a:ext cx="696008" cy="696008"/>
        </a:xfrm>
        <a:prstGeom prst="ellipse">
          <a:avLst/>
        </a:prstGeom>
        <a:solidFill>
          <a:schemeClr val="lt1">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sp>
    <dsp:sp modelId="{7F255258-C17B-448D-9DB5-7A759AEC5838}">
      <dsp:nvSpPr>
        <dsp:cNvPr id="0" name=""/>
        <dsp:cNvSpPr/>
      </dsp:nvSpPr>
      <dsp:spPr>
        <a:xfrm>
          <a:off x="819478" y="2783055"/>
          <a:ext cx="8839452" cy="556806"/>
        </a:xfrm>
        <a:prstGeom prst="rect">
          <a:avLst/>
        </a:prstGeom>
        <a:solidFill>
          <a:schemeClr val="accent2">
            <a:shade val="80000"/>
            <a:hueOff val="389694"/>
            <a:satOff val="-16693"/>
            <a:lumOff val="230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Training and Evaluation</a:t>
          </a:r>
        </a:p>
      </dsp:txBody>
      <dsp:txXfrm>
        <a:off x="819478" y="2783055"/>
        <a:ext cx="8839452" cy="556806"/>
      </dsp:txXfrm>
    </dsp:sp>
    <dsp:sp modelId="{5A9F66EB-7E48-4EFD-9B3A-450765B5F4D5}">
      <dsp:nvSpPr>
        <dsp:cNvPr id="0" name=""/>
        <dsp:cNvSpPr/>
      </dsp:nvSpPr>
      <dsp:spPr>
        <a:xfrm>
          <a:off x="471474" y="2713454"/>
          <a:ext cx="696008" cy="696008"/>
        </a:xfrm>
        <a:prstGeom prst="ellipse">
          <a:avLst/>
        </a:prstGeom>
        <a:solidFill>
          <a:schemeClr val="lt1">
            <a:hueOff val="0"/>
            <a:satOff val="0"/>
            <a:lumOff val="0"/>
            <a:alphaOff val="0"/>
          </a:schemeClr>
        </a:solidFill>
        <a:ln w="15875" cap="flat" cmpd="sng" algn="ctr">
          <a:solidFill>
            <a:schemeClr val="accent2">
              <a:shade val="80000"/>
              <a:hueOff val="389694"/>
              <a:satOff val="-16693"/>
              <a:lumOff val="23023"/>
              <a:alphaOff val="0"/>
            </a:schemeClr>
          </a:solidFill>
          <a:prstDash val="solid"/>
        </a:ln>
        <a:effectLst/>
      </dsp:spPr>
      <dsp:style>
        <a:lnRef idx="2">
          <a:scrgbClr r="0" g="0" b="0"/>
        </a:lnRef>
        <a:fillRef idx="1">
          <a:scrgbClr r="0" g="0" b="0"/>
        </a:fillRef>
        <a:effectRef idx="0">
          <a:scrgbClr r="0" g="0" b="0"/>
        </a:effectRef>
        <a:fontRef idx="minor"/>
      </dsp:style>
    </dsp:sp>
    <dsp:sp modelId="{35D19C65-3CB7-46BC-9A34-CC5C1198FCC5}">
      <dsp:nvSpPr>
        <dsp:cNvPr id="0" name=""/>
        <dsp:cNvSpPr/>
      </dsp:nvSpPr>
      <dsp:spPr>
        <a:xfrm>
          <a:off x="420487" y="3617998"/>
          <a:ext cx="9238444" cy="556806"/>
        </a:xfrm>
        <a:prstGeom prst="rect">
          <a:avLst/>
        </a:prstGeom>
        <a:solidFill>
          <a:schemeClr val="accent2">
            <a:shade val="80000"/>
            <a:hueOff val="519592"/>
            <a:satOff val="-22257"/>
            <a:lumOff val="306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420487" y="3617998"/>
        <a:ext cx="9238444" cy="556806"/>
      </dsp:txXfrm>
    </dsp:sp>
    <dsp:sp modelId="{E43109AF-3609-46AA-AC5E-714E8FF71B9D}">
      <dsp:nvSpPr>
        <dsp:cNvPr id="0" name=""/>
        <dsp:cNvSpPr/>
      </dsp:nvSpPr>
      <dsp:spPr>
        <a:xfrm>
          <a:off x="72482" y="3548397"/>
          <a:ext cx="696008" cy="696008"/>
        </a:xfrm>
        <a:prstGeom prst="ellipse">
          <a:avLst/>
        </a:prstGeom>
        <a:solidFill>
          <a:schemeClr val="lt1">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6F8-1AC7-499A-B8C8-39E42C0A050E}">
      <dsp:nvSpPr>
        <dsp:cNvPr id="0" name=""/>
        <dsp:cNvSpPr/>
      </dsp:nvSpPr>
      <dsp:spPr>
        <a:xfrm>
          <a:off x="-5034478" y="-771321"/>
          <a:ext cx="5995673" cy="5995673"/>
        </a:xfrm>
        <a:prstGeom prst="blockArc">
          <a:avLst>
            <a:gd name="adj1" fmla="val 18900000"/>
            <a:gd name="adj2" fmla="val 2700000"/>
            <a:gd name="adj3" fmla="val 360"/>
          </a:avLst>
        </a:prstGeom>
        <a:noFill/>
        <a:ln w="15875"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26B2E-D8FE-4441-9E6F-6F2465C19CC2}">
      <dsp:nvSpPr>
        <dsp:cNvPr id="0" name=""/>
        <dsp:cNvSpPr/>
      </dsp:nvSpPr>
      <dsp:spPr>
        <a:xfrm>
          <a:off x="420487" y="278225"/>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Problem Statement</a:t>
          </a:r>
        </a:p>
      </dsp:txBody>
      <dsp:txXfrm>
        <a:off x="420487" y="278225"/>
        <a:ext cx="9238444" cy="556806"/>
      </dsp:txXfrm>
    </dsp:sp>
    <dsp:sp modelId="{1B46D106-531F-4785-B054-4E083116266A}">
      <dsp:nvSpPr>
        <dsp:cNvPr id="0" name=""/>
        <dsp:cNvSpPr/>
      </dsp:nvSpPr>
      <dsp:spPr>
        <a:xfrm>
          <a:off x="72482" y="208624"/>
          <a:ext cx="696008" cy="696008"/>
        </a:xfrm>
        <a:prstGeom prst="ellipse">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2D98F-6AE1-4BD4-A916-D0169A9B5A5D}">
      <dsp:nvSpPr>
        <dsp:cNvPr id="0" name=""/>
        <dsp:cNvSpPr/>
      </dsp:nvSpPr>
      <dsp:spPr>
        <a:xfrm>
          <a:off x="819478" y="1113168"/>
          <a:ext cx="8839452" cy="556806"/>
        </a:xfrm>
        <a:prstGeom prst="rect">
          <a:avLst/>
        </a:prstGeom>
        <a:solidFill>
          <a:schemeClr val="accent2">
            <a:shade val="80000"/>
            <a:hueOff val="129898"/>
            <a:satOff val="-5564"/>
            <a:lumOff val="76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Model selection</a:t>
          </a:r>
        </a:p>
      </dsp:txBody>
      <dsp:txXfrm>
        <a:off x="819478" y="1113168"/>
        <a:ext cx="8839452" cy="556806"/>
      </dsp:txXfrm>
    </dsp:sp>
    <dsp:sp modelId="{C11B128A-0E4B-4B19-BFEF-8F1E820A4C29}">
      <dsp:nvSpPr>
        <dsp:cNvPr id="0" name=""/>
        <dsp:cNvSpPr/>
      </dsp:nvSpPr>
      <dsp:spPr>
        <a:xfrm>
          <a:off x="471474" y="1043567"/>
          <a:ext cx="696008" cy="696008"/>
        </a:xfrm>
        <a:prstGeom prst="ellipse">
          <a:avLst/>
        </a:prstGeom>
        <a:solidFill>
          <a:schemeClr val="lt1">
            <a:hueOff val="0"/>
            <a:satOff val="0"/>
            <a:lumOff val="0"/>
            <a:alphaOff val="0"/>
          </a:schemeClr>
        </a:solidFill>
        <a:ln w="15875" cap="flat" cmpd="sng" algn="ctr">
          <a:solidFill>
            <a:schemeClr val="accent2">
              <a:shade val="80000"/>
              <a:hueOff val="129898"/>
              <a:satOff val="-5564"/>
              <a:lumOff val="7674"/>
              <a:alphaOff val="0"/>
            </a:schemeClr>
          </a:solidFill>
          <a:prstDash val="solid"/>
        </a:ln>
        <a:effectLst/>
      </dsp:spPr>
      <dsp:style>
        <a:lnRef idx="2">
          <a:scrgbClr r="0" g="0" b="0"/>
        </a:lnRef>
        <a:fillRef idx="1">
          <a:scrgbClr r="0" g="0" b="0"/>
        </a:fillRef>
        <a:effectRef idx="0">
          <a:scrgbClr r="0" g="0" b="0"/>
        </a:effectRef>
        <a:fontRef idx="minor"/>
      </dsp:style>
    </dsp:sp>
    <dsp:sp modelId="{BCD4B0CD-30F8-4C8E-BA35-4D96B3B7B1F4}">
      <dsp:nvSpPr>
        <dsp:cNvPr id="0" name=""/>
        <dsp:cNvSpPr/>
      </dsp:nvSpPr>
      <dsp:spPr>
        <a:xfrm>
          <a:off x="941936" y="1948112"/>
          <a:ext cx="871699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Data preparation</a:t>
          </a:r>
        </a:p>
      </dsp:txBody>
      <dsp:txXfrm>
        <a:off x="941936" y="1948112"/>
        <a:ext cx="8716994" cy="556806"/>
      </dsp:txXfrm>
    </dsp:sp>
    <dsp:sp modelId="{875748B4-7254-4268-A79D-72734761B3CF}">
      <dsp:nvSpPr>
        <dsp:cNvPr id="0" name=""/>
        <dsp:cNvSpPr/>
      </dsp:nvSpPr>
      <dsp:spPr>
        <a:xfrm>
          <a:off x="593932" y="1878511"/>
          <a:ext cx="696008" cy="696008"/>
        </a:xfrm>
        <a:prstGeom prst="ellipse">
          <a:avLst/>
        </a:prstGeom>
        <a:solidFill>
          <a:schemeClr val="lt1">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sp>
    <dsp:sp modelId="{7F255258-C17B-448D-9DB5-7A759AEC5838}">
      <dsp:nvSpPr>
        <dsp:cNvPr id="0" name=""/>
        <dsp:cNvSpPr/>
      </dsp:nvSpPr>
      <dsp:spPr>
        <a:xfrm>
          <a:off x="819478" y="2783055"/>
          <a:ext cx="8839452"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Training and Evaluation</a:t>
          </a:r>
        </a:p>
      </dsp:txBody>
      <dsp:txXfrm>
        <a:off x="819478" y="2783055"/>
        <a:ext cx="8839452" cy="556806"/>
      </dsp:txXfrm>
    </dsp:sp>
    <dsp:sp modelId="{5A9F66EB-7E48-4EFD-9B3A-450765B5F4D5}">
      <dsp:nvSpPr>
        <dsp:cNvPr id="0" name=""/>
        <dsp:cNvSpPr/>
      </dsp:nvSpPr>
      <dsp:spPr>
        <a:xfrm>
          <a:off x="471474" y="2713454"/>
          <a:ext cx="696008" cy="696008"/>
        </a:xfrm>
        <a:prstGeom prst="ellipse">
          <a:avLst/>
        </a:prstGeom>
        <a:solidFill>
          <a:schemeClr val="lt1">
            <a:hueOff val="0"/>
            <a:satOff val="0"/>
            <a:lumOff val="0"/>
            <a:alphaOff val="0"/>
          </a:schemeClr>
        </a:solidFill>
        <a:ln w="15875" cap="flat" cmpd="sng" algn="ctr">
          <a:solidFill>
            <a:schemeClr val="accent2">
              <a:shade val="80000"/>
              <a:hueOff val="389694"/>
              <a:satOff val="-16693"/>
              <a:lumOff val="23023"/>
              <a:alphaOff val="0"/>
            </a:schemeClr>
          </a:solidFill>
          <a:prstDash val="solid"/>
        </a:ln>
        <a:effectLst/>
      </dsp:spPr>
      <dsp:style>
        <a:lnRef idx="2">
          <a:scrgbClr r="0" g="0" b="0"/>
        </a:lnRef>
        <a:fillRef idx="1">
          <a:scrgbClr r="0" g="0" b="0"/>
        </a:fillRef>
        <a:effectRef idx="0">
          <a:scrgbClr r="0" g="0" b="0"/>
        </a:effectRef>
        <a:fontRef idx="minor"/>
      </dsp:style>
    </dsp:sp>
    <dsp:sp modelId="{35D19C65-3CB7-46BC-9A34-CC5C1198FCC5}">
      <dsp:nvSpPr>
        <dsp:cNvPr id="0" name=""/>
        <dsp:cNvSpPr/>
      </dsp:nvSpPr>
      <dsp:spPr>
        <a:xfrm>
          <a:off x="420487" y="3617998"/>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420487" y="3617998"/>
        <a:ext cx="9238444" cy="556806"/>
      </dsp:txXfrm>
    </dsp:sp>
    <dsp:sp modelId="{E43109AF-3609-46AA-AC5E-714E8FF71B9D}">
      <dsp:nvSpPr>
        <dsp:cNvPr id="0" name=""/>
        <dsp:cNvSpPr/>
      </dsp:nvSpPr>
      <dsp:spPr>
        <a:xfrm>
          <a:off x="72482" y="3548397"/>
          <a:ext cx="696008" cy="696008"/>
        </a:xfrm>
        <a:prstGeom prst="ellipse">
          <a:avLst/>
        </a:prstGeom>
        <a:solidFill>
          <a:schemeClr val="lt1">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6F8-1AC7-499A-B8C8-39E42C0A050E}">
      <dsp:nvSpPr>
        <dsp:cNvPr id="0" name=""/>
        <dsp:cNvSpPr/>
      </dsp:nvSpPr>
      <dsp:spPr>
        <a:xfrm>
          <a:off x="-5034478" y="-771321"/>
          <a:ext cx="5995673" cy="5995673"/>
        </a:xfrm>
        <a:prstGeom prst="blockArc">
          <a:avLst>
            <a:gd name="adj1" fmla="val 18900000"/>
            <a:gd name="adj2" fmla="val 2700000"/>
            <a:gd name="adj3" fmla="val 360"/>
          </a:avLst>
        </a:prstGeom>
        <a:noFill/>
        <a:ln w="15875"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26B2E-D8FE-4441-9E6F-6F2465C19CC2}">
      <dsp:nvSpPr>
        <dsp:cNvPr id="0" name=""/>
        <dsp:cNvSpPr/>
      </dsp:nvSpPr>
      <dsp:spPr>
        <a:xfrm>
          <a:off x="420487" y="278225"/>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Problem Statement</a:t>
          </a:r>
        </a:p>
      </dsp:txBody>
      <dsp:txXfrm>
        <a:off x="420487" y="278225"/>
        <a:ext cx="9238444" cy="556806"/>
      </dsp:txXfrm>
    </dsp:sp>
    <dsp:sp modelId="{1B46D106-531F-4785-B054-4E083116266A}">
      <dsp:nvSpPr>
        <dsp:cNvPr id="0" name=""/>
        <dsp:cNvSpPr/>
      </dsp:nvSpPr>
      <dsp:spPr>
        <a:xfrm>
          <a:off x="72482" y="208624"/>
          <a:ext cx="696008" cy="696008"/>
        </a:xfrm>
        <a:prstGeom prst="ellipse">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2D98F-6AE1-4BD4-A916-D0169A9B5A5D}">
      <dsp:nvSpPr>
        <dsp:cNvPr id="0" name=""/>
        <dsp:cNvSpPr/>
      </dsp:nvSpPr>
      <dsp:spPr>
        <a:xfrm>
          <a:off x="819478" y="1113168"/>
          <a:ext cx="8839452"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Model selection</a:t>
          </a:r>
        </a:p>
      </dsp:txBody>
      <dsp:txXfrm>
        <a:off x="819478" y="1113168"/>
        <a:ext cx="8839452" cy="556806"/>
      </dsp:txXfrm>
    </dsp:sp>
    <dsp:sp modelId="{C11B128A-0E4B-4B19-BFEF-8F1E820A4C29}">
      <dsp:nvSpPr>
        <dsp:cNvPr id="0" name=""/>
        <dsp:cNvSpPr/>
      </dsp:nvSpPr>
      <dsp:spPr>
        <a:xfrm>
          <a:off x="471474" y="1043567"/>
          <a:ext cx="696008" cy="696008"/>
        </a:xfrm>
        <a:prstGeom prst="ellipse">
          <a:avLst/>
        </a:prstGeom>
        <a:solidFill>
          <a:schemeClr val="lt1">
            <a:hueOff val="0"/>
            <a:satOff val="0"/>
            <a:lumOff val="0"/>
            <a:alphaOff val="0"/>
          </a:schemeClr>
        </a:solidFill>
        <a:ln w="15875" cap="flat" cmpd="sng" algn="ctr">
          <a:solidFill>
            <a:schemeClr val="accent2">
              <a:shade val="80000"/>
              <a:hueOff val="129898"/>
              <a:satOff val="-5564"/>
              <a:lumOff val="7674"/>
              <a:alphaOff val="0"/>
            </a:schemeClr>
          </a:solidFill>
          <a:prstDash val="solid"/>
        </a:ln>
        <a:effectLst/>
      </dsp:spPr>
      <dsp:style>
        <a:lnRef idx="2">
          <a:scrgbClr r="0" g="0" b="0"/>
        </a:lnRef>
        <a:fillRef idx="1">
          <a:scrgbClr r="0" g="0" b="0"/>
        </a:fillRef>
        <a:effectRef idx="0">
          <a:scrgbClr r="0" g="0" b="0"/>
        </a:effectRef>
        <a:fontRef idx="minor"/>
      </dsp:style>
    </dsp:sp>
    <dsp:sp modelId="{BCD4B0CD-30F8-4C8E-BA35-4D96B3B7B1F4}">
      <dsp:nvSpPr>
        <dsp:cNvPr id="0" name=""/>
        <dsp:cNvSpPr/>
      </dsp:nvSpPr>
      <dsp:spPr>
        <a:xfrm>
          <a:off x="941936" y="1948112"/>
          <a:ext cx="8716994" cy="556806"/>
        </a:xfrm>
        <a:prstGeom prst="rect">
          <a:avLst/>
        </a:prstGeom>
        <a:solidFill>
          <a:schemeClr val="accent2">
            <a:shade val="80000"/>
            <a:hueOff val="259796"/>
            <a:satOff val="-11129"/>
            <a:lumOff val="153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Data preparation</a:t>
          </a:r>
        </a:p>
      </dsp:txBody>
      <dsp:txXfrm>
        <a:off x="941936" y="1948112"/>
        <a:ext cx="8716994" cy="556806"/>
      </dsp:txXfrm>
    </dsp:sp>
    <dsp:sp modelId="{875748B4-7254-4268-A79D-72734761B3CF}">
      <dsp:nvSpPr>
        <dsp:cNvPr id="0" name=""/>
        <dsp:cNvSpPr/>
      </dsp:nvSpPr>
      <dsp:spPr>
        <a:xfrm>
          <a:off x="593932" y="1878511"/>
          <a:ext cx="696008" cy="696008"/>
        </a:xfrm>
        <a:prstGeom prst="ellipse">
          <a:avLst/>
        </a:prstGeom>
        <a:solidFill>
          <a:schemeClr val="lt1">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sp>
    <dsp:sp modelId="{7F255258-C17B-448D-9DB5-7A759AEC5838}">
      <dsp:nvSpPr>
        <dsp:cNvPr id="0" name=""/>
        <dsp:cNvSpPr/>
      </dsp:nvSpPr>
      <dsp:spPr>
        <a:xfrm>
          <a:off x="819478" y="2783055"/>
          <a:ext cx="8839452"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Training and Evaluation</a:t>
          </a:r>
        </a:p>
      </dsp:txBody>
      <dsp:txXfrm>
        <a:off x="819478" y="2783055"/>
        <a:ext cx="8839452" cy="556806"/>
      </dsp:txXfrm>
    </dsp:sp>
    <dsp:sp modelId="{5A9F66EB-7E48-4EFD-9B3A-450765B5F4D5}">
      <dsp:nvSpPr>
        <dsp:cNvPr id="0" name=""/>
        <dsp:cNvSpPr/>
      </dsp:nvSpPr>
      <dsp:spPr>
        <a:xfrm>
          <a:off x="471474" y="2713454"/>
          <a:ext cx="696008" cy="696008"/>
        </a:xfrm>
        <a:prstGeom prst="ellipse">
          <a:avLst/>
        </a:prstGeom>
        <a:solidFill>
          <a:schemeClr val="lt1">
            <a:hueOff val="0"/>
            <a:satOff val="0"/>
            <a:lumOff val="0"/>
            <a:alphaOff val="0"/>
          </a:schemeClr>
        </a:solidFill>
        <a:ln w="15875" cap="flat" cmpd="sng" algn="ctr">
          <a:solidFill>
            <a:schemeClr val="accent2">
              <a:shade val="80000"/>
              <a:hueOff val="389694"/>
              <a:satOff val="-16693"/>
              <a:lumOff val="23023"/>
              <a:alphaOff val="0"/>
            </a:schemeClr>
          </a:solidFill>
          <a:prstDash val="solid"/>
        </a:ln>
        <a:effectLst/>
      </dsp:spPr>
      <dsp:style>
        <a:lnRef idx="2">
          <a:scrgbClr r="0" g="0" b="0"/>
        </a:lnRef>
        <a:fillRef idx="1">
          <a:scrgbClr r="0" g="0" b="0"/>
        </a:fillRef>
        <a:effectRef idx="0">
          <a:scrgbClr r="0" g="0" b="0"/>
        </a:effectRef>
        <a:fontRef idx="minor"/>
      </dsp:style>
    </dsp:sp>
    <dsp:sp modelId="{35D19C65-3CB7-46BC-9A34-CC5C1198FCC5}">
      <dsp:nvSpPr>
        <dsp:cNvPr id="0" name=""/>
        <dsp:cNvSpPr/>
      </dsp:nvSpPr>
      <dsp:spPr>
        <a:xfrm>
          <a:off x="420487" y="3617998"/>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420487" y="3617998"/>
        <a:ext cx="9238444" cy="556806"/>
      </dsp:txXfrm>
    </dsp:sp>
    <dsp:sp modelId="{E43109AF-3609-46AA-AC5E-714E8FF71B9D}">
      <dsp:nvSpPr>
        <dsp:cNvPr id="0" name=""/>
        <dsp:cNvSpPr/>
      </dsp:nvSpPr>
      <dsp:spPr>
        <a:xfrm>
          <a:off x="72482" y="3548397"/>
          <a:ext cx="696008" cy="696008"/>
        </a:xfrm>
        <a:prstGeom prst="ellipse">
          <a:avLst/>
        </a:prstGeom>
        <a:solidFill>
          <a:schemeClr val="lt1">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6F8-1AC7-499A-B8C8-39E42C0A050E}">
      <dsp:nvSpPr>
        <dsp:cNvPr id="0" name=""/>
        <dsp:cNvSpPr/>
      </dsp:nvSpPr>
      <dsp:spPr>
        <a:xfrm>
          <a:off x="-5034478" y="-771321"/>
          <a:ext cx="5995673" cy="5995673"/>
        </a:xfrm>
        <a:prstGeom prst="blockArc">
          <a:avLst>
            <a:gd name="adj1" fmla="val 18900000"/>
            <a:gd name="adj2" fmla="val 2700000"/>
            <a:gd name="adj3" fmla="val 360"/>
          </a:avLst>
        </a:prstGeom>
        <a:noFill/>
        <a:ln w="15875"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26B2E-D8FE-4441-9E6F-6F2465C19CC2}">
      <dsp:nvSpPr>
        <dsp:cNvPr id="0" name=""/>
        <dsp:cNvSpPr/>
      </dsp:nvSpPr>
      <dsp:spPr>
        <a:xfrm>
          <a:off x="420487" y="278225"/>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Problem Statement</a:t>
          </a:r>
        </a:p>
      </dsp:txBody>
      <dsp:txXfrm>
        <a:off x="420487" y="278225"/>
        <a:ext cx="9238444" cy="556806"/>
      </dsp:txXfrm>
    </dsp:sp>
    <dsp:sp modelId="{1B46D106-531F-4785-B054-4E083116266A}">
      <dsp:nvSpPr>
        <dsp:cNvPr id="0" name=""/>
        <dsp:cNvSpPr/>
      </dsp:nvSpPr>
      <dsp:spPr>
        <a:xfrm>
          <a:off x="72482" y="208624"/>
          <a:ext cx="696008" cy="696008"/>
        </a:xfrm>
        <a:prstGeom prst="ellipse">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2D98F-6AE1-4BD4-A916-D0169A9B5A5D}">
      <dsp:nvSpPr>
        <dsp:cNvPr id="0" name=""/>
        <dsp:cNvSpPr/>
      </dsp:nvSpPr>
      <dsp:spPr>
        <a:xfrm>
          <a:off x="819478" y="1113168"/>
          <a:ext cx="8839452"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Model selection</a:t>
          </a:r>
        </a:p>
      </dsp:txBody>
      <dsp:txXfrm>
        <a:off x="819478" y="1113168"/>
        <a:ext cx="8839452" cy="556806"/>
      </dsp:txXfrm>
    </dsp:sp>
    <dsp:sp modelId="{C11B128A-0E4B-4B19-BFEF-8F1E820A4C29}">
      <dsp:nvSpPr>
        <dsp:cNvPr id="0" name=""/>
        <dsp:cNvSpPr/>
      </dsp:nvSpPr>
      <dsp:spPr>
        <a:xfrm>
          <a:off x="471474" y="1043567"/>
          <a:ext cx="696008" cy="696008"/>
        </a:xfrm>
        <a:prstGeom prst="ellipse">
          <a:avLst/>
        </a:prstGeom>
        <a:solidFill>
          <a:schemeClr val="lt1">
            <a:hueOff val="0"/>
            <a:satOff val="0"/>
            <a:lumOff val="0"/>
            <a:alphaOff val="0"/>
          </a:schemeClr>
        </a:solidFill>
        <a:ln w="15875" cap="flat" cmpd="sng" algn="ctr">
          <a:solidFill>
            <a:schemeClr val="accent2">
              <a:shade val="80000"/>
              <a:hueOff val="129898"/>
              <a:satOff val="-5564"/>
              <a:lumOff val="7674"/>
              <a:alphaOff val="0"/>
            </a:schemeClr>
          </a:solidFill>
          <a:prstDash val="solid"/>
        </a:ln>
        <a:effectLst/>
      </dsp:spPr>
      <dsp:style>
        <a:lnRef idx="2">
          <a:scrgbClr r="0" g="0" b="0"/>
        </a:lnRef>
        <a:fillRef idx="1">
          <a:scrgbClr r="0" g="0" b="0"/>
        </a:fillRef>
        <a:effectRef idx="0">
          <a:scrgbClr r="0" g="0" b="0"/>
        </a:effectRef>
        <a:fontRef idx="minor"/>
      </dsp:style>
    </dsp:sp>
    <dsp:sp modelId="{BCD4B0CD-30F8-4C8E-BA35-4D96B3B7B1F4}">
      <dsp:nvSpPr>
        <dsp:cNvPr id="0" name=""/>
        <dsp:cNvSpPr/>
      </dsp:nvSpPr>
      <dsp:spPr>
        <a:xfrm>
          <a:off x="941936" y="1948112"/>
          <a:ext cx="871699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Data preparation</a:t>
          </a:r>
        </a:p>
      </dsp:txBody>
      <dsp:txXfrm>
        <a:off x="941936" y="1948112"/>
        <a:ext cx="8716994" cy="556806"/>
      </dsp:txXfrm>
    </dsp:sp>
    <dsp:sp modelId="{875748B4-7254-4268-A79D-72734761B3CF}">
      <dsp:nvSpPr>
        <dsp:cNvPr id="0" name=""/>
        <dsp:cNvSpPr/>
      </dsp:nvSpPr>
      <dsp:spPr>
        <a:xfrm>
          <a:off x="593932" y="1878511"/>
          <a:ext cx="696008" cy="696008"/>
        </a:xfrm>
        <a:prstGeom prst="ellipse">
          <a:avLst/>
        </a:prstGeom>
        <a:solidFill>
          <a:schemeClr val="lt1">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sp>
    <dsp:sp modelId="{7F255258-C17B-448D-9DB5-7A759AEC5838}">
      <dsp:nvSpPr>
        <dsp:cNvPr id="0" name=""/>
        <dsp:cNvSpPr/>
      </dsp:nvSpPr>
      <dsp:spPr>
        <a:xfrm>
          <a:off x="819478" y="2783055"/>
          <a:ext cx="8839452" cy="556806"/>
        </a:xfrm>
        <a:prstGeom prst="rect">
          <a:avLst/>
        </a:prstGeom>
        <a:solidFill>
          <a:schemeClr val="accent2">
            <a:shade val="80000"/>
            <a:hueOff val="389694"/>
            <a:satOff val="-16693"/>
            <a:lumOff val="230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Training and Evaluation</a:t>
          </a:r>
        </a:p>
      </dsp:txBody>
      <dsp:txXfrm>
        <a:off x="819478" y="2783055"/>
        <a:ext cx="8839452" cy="556806"/>
      </dsp:txXfrm>
    </dsp:sp>
    <dsp:sp modelId="{5A9F66EB-7E48-4EFD-9B3A-450765B5F4D5}">
      <dsp:nvSpPr>
        <dsp:cNvPr id="0" name=""/>
        <dsp:cNvSpPr/>
      </dsp:nvSpPr>
      <dsp:spPr>
        <a:xfrm>
          <a:off x="471474" y="2713454"/>
          <a:ext cx="696008" cy="696008"/>
        </a:xfrm>
        <a:prstGeom prst="ellipse">
          <a:avLst/>
        </a:prstGeom>
        <a:solidFill>
          <a:schemeClr val="lt1">
            <a:hueOff val="0"/>
            <a:satOff val="0"/>
            <a:lumOff val="0"/>
            <a:alphaOff val="0"/>
          </a:schemeClr>
        </a:solidFill>
        <a:ln w="15875" cap="flat" cmpd="sng" algn="ctr">
          <a:solidFill>
            <a:schemeClr val="accent2">
              <a:shade val="80000"/>
              <a:hueOff val="389694"/>
              <a:satOff val="-16693"/>
              <a:lumOff val="23023"/>
              <a:alphaOff val="0"/>
            </a:schemeClr>
          </a:solidFill>
          <a:prstDash val="solid"/>
        </a:ln>
        <a:effectLst/>
      </dsp:spPr>
      <dsp:style>
        <a:lnRef idx="2">
          <a:scrgbClr r="0" g="0" b="0"/>
        </a:lnRef>
        <a:fillRef idx="1">
          <a:scrgbClr r="0" g="0" b="0"/>
        </a:fillRef>
        <a:effectRef idx="0">
          <a:scrgbClr r="0" g="0" b="0"/>
        </a:effectRef>
        <a:fontRef idx="minor"/>
      </dsp:style>
    </dsp:sp>
    <dsp:sp modelId="{35D19C65-3CB7-46BC-9A34-CC5C1198FCC5}">
      <dsp:nvSpPr>
        <dsp:cNvPr id="0" name=""/>
        <dsp:cNvSpPr/>
      </dsp:nvSpPr>
      <dsp:spPr>
        <a:xfrm>
          <a:off x="420487" y="3617998"/>
          <a:ext cx="9238444" cy="556806"/>
        </a:xfrm>
        <a:prstGeom prst="rect">
          <a:avLst/>
        </a:prstGeom>
        <a:solidFill>
          <a:schemeClr val="bg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420487" y="3617998"/>
        <a:ext cx="9238444" cy="556806"/>
      </dsp:txXfrm>
    </dsp:sp>
    <dsp:sp modelId="{E43109AF-3609-46AA-AC5E-714E8FF71B9D}">
      <dsp:nvSpPr>
        <dsp:cNvPr id="0" name=""/>
        <dsp:cNvSpPr/>
      </dsp:nvSpPr>
      <dsp:spPr>
        <a:xfrm>
          <a:off x="72482" y="3548397"/>
          <a:ext cx="696008" cy="696008"/>
        </a:xfrm>
        <a:prstGeom prst="ellipse">
          <a:avLst/>
        </a:prstGeom>
        <a:solidFill>
          <a:schemeClr val="lt1">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D16F8-1AC7-499A-B8C8-39E42C0A050E}">
      <dsp:nvSpPr>
        <dsp:cNvPr id="0" name=""/>
        <dsp:cNvSpPr/>
      </dsp:nvSpPr>
      <dsp:spPr>
        <a:xfrm>
          <a:off x="-5034478" y="-771321"/>
          <a:ext cx="5995673" cy="5995673"/>
        </a:xfrm>
        <a:prstGeom prst="blockArc">
          <a:avLst>
            <a:gd name="adj1" fmla="val 18900000"/>
            <a:gd name="adj2" fmla="val 2700000"/>
            <a:gd name="adj3" fmla="val 360"/>
          </a:avLst>
        </a:prstGeom>
        <a:noFill/>
        <a:ln w="15875"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C26B2E-D8FE-4441-9E6F-6F2465C19CC2}">
      <dsp:nvSpPr>
        <dsp:cNvPr id="0" name=""/>
        <dsp:cNvSpPr/>
      </dsp:nvSpPr>
      <dsp:spPr>
        <a:xfrm>
          <a:off x="420487" y="278225"/>
          <a:ext cx="9238444" cy="556806"/>
        </a:xfrm>
        <a:prstGeom prst="rect">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Problem Statement</a:t>
          </a:r>
        </a:p>
      </dsp:txBody>
      <dsp:txXfrm>
        <a:off x="420487" y="278225"/>
        <a:ext cx="9238444" cy="556806"/>
      </dsp:txXfrm>
    </dsp:sp>
    <dsp:sp modelId="{1B46D106-531F-4785-B054-4E083116266A}">
      <dsp:nvSpPr>
        <dsp:cNvPr id="0" name=""/>
        <dsp:cNvSpPr/>
      </dsp:nvSpPr>
      <dsp:spPr>
        <a:xfrm>
          <a:off x="72482" y="208624"/>
          <a:ext cx="696008" cy="696008"/>
        </a:xfrm>
        <a:prstGeom prst="ellipse">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52D98F-6AE1-4BD4-A916-D0169A9B5A5D}">
      <dsp:nvSpPr>
        <dsp:cNvPr id="0" name=""/>
        <dsp:cNvSpPr/>
      </dsp:nvSpPr>
      <dsp:spPr>
        <a:xfrm>
          <a:off x="819478" y="1113168"/>
          <a:ext cx="8839452" cy="556806"/>
        </a:xfrm>
        <a:prstGeom prst="rect">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Model selection</a:t>
          </a:r>
        </a:p>
      </dsp:txBody>
      <dsp:txXfrm>
        <a:off x="819478" y="1113168"/>
        <a:ext cx="8839452" cy="556806"/>
      </dsp:txXfrm>
    </dsp:sp>
    <dsp:sp modelId="{C11B128A-0E4B-4B19-BFEF-8F1E820A4C29}">
      <dsp:nvSpPr>
        <dsp:cNvPr id="0" name=""/>
        <dsp:cNvSpPr/>
      </dsp:nvSpPr>
      <dsp:spPr>
        <a:xfrm>
          <a:off x="471474" y="1043567"/>
          <a:ext cx="696008" cy="696008"/>
        </a:xfrm>
        <a:prstGeom prst="ellipse">
          <a:avLst/>
        </a:prstGeom>
        <a:solidFill>
          <a:schemeClr val="lt1">
            <a:hueOff val="0"/>
            <a:satOff val="0"/>
            <a:lumOff val="0"/>
            <a:alphaOff val="0"/>
          </a:schemeClr>
        </a:solidFill>
        <a:ln w="15875" cap="flat" cmpd="sng" algn="ctr">
          <a:solidFill>
            <a:schemeClr val="accent2">
              <a:shade val="80000"/>
              <a:hueOff val="129898"/>
              <a:satOff val="-5564"/>
              <a:lumOff val="7674"/>
              <a:alphaOff val="0"/>
            </a:schemeClr>
          </a:solidFill>
          <a:prstDash val="solid"/>
        </a:ln>
        <a:effectLst/>
      </dsp:spPr>
      <dsp:style>
        <a:lnRef idx="2">
          <a:scrgbClr r="0" g="0" b="0"/>
        </a:lnRef>
        <a:fillRef idx="1">
          <a:scrgbClr r="0" g="0" b="0"/>
        </a:fillRef>
        <a:effectRef idx="0">
          <a:scrgbClr r="0" g="0" b="0"/>
        </a:effectRef>
        <a:fontRef idx="minor"/>
      </dsp:style>
    </dsp:sp>
    <dsp:sp modelId="{BCD4B0CD-30F8-4C8E-BA35-4D96B3B7B1F4}">
      <dsp:nvSpPr>
        <dsp:cNvPr id="0" name=""/>
        <dsp:cNvSpPr/>
      </dsp:nvSpPr>
      <dsp:spPr>
        <a:xfrm>
          <a:off x="941936" y="1948112"/>
          <a:ext cx="8716994" cy="556806"/>
        </a:xfrm>
        <a:prstGeom prst="rect">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Data preparation</a:t>
          </a:r>
        </a:p>
      </dsp:txBody>
      <dsp:txXfrm>
        <a:off x="941936" y="1948112"/>
        <a:ext cx="8716994" cy="556806"/>
      </dsp:txXfrm>
    </dsp:sp>
    <dsp:sp modelId="{875748B4-7254-4268-A79D-72734761B3CF}">
      <dsp:nvSpPr>
        <dsp:cNvPr id="0" name=""/>
        <dsp:cNvSpPr/>
      </dsp:nvSpPr>
      <dsp:spPr>
        <a:xfrm>
          <a:off x="593932" y="1878511"/>
          <a:ext cx="696008" cy="696008"/>
        </a:xfrm>
        <a:prstGeom prst="ellipse">
          <a:avLst/>
        </a:prstGeom>
        <a:solidFill>
          <a:schemeClr val="lt1">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sp>
    <dsp:sp modelId="{7F255258-C17B-448D-9DB5-7A759AEC5838}">
      <dsp:nvSpPr>
        <dsp:cNvPr id="0" name=""/>
        <dsp:cNvSpPr/>
      </dsp:nvSpPr>
      <dsp:spPr>
        <a:xfrm>
          <a:off x="819478" y="2783055"/>
          <a:ext cx="8839452" cy="556806"/>
        </a:xfrm>
        <a:prstGeom prst="rect">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Training and Evaluation</a:t>
          </a:r>
        </a:p>
      </dsp:txBody>
      <dsp:txXfrm>
        <a:off x="819478" y="2783055"/>
        <a:ext cx="8839452" cy="556806"/>
      </dsp:txXfrm>
    </dsp:sp>
    <dsp:sp modelId="{5A9F66EB-7E48-4EFD-9B3A-450765B5F4D5}">
      <dsp:nvSpPr>
        <dsp:cNvPr id="0" name=""/>
        <dsp:cNvSpPr/>
      </dsp:nvSpPr>
      <dsp:spPr>
        <a:xfrm>
          <a:off x="471474" y="2713454"/>
          <a:ext cx="696008" cy="696008"/>
        </a:xfrm>
        <a:prstGeom prst="ellipse">
          <a:avLst/>
        </a:prstGeom>
        <a:solidFill>
          <a:schemeClr val="lt1">
            <a:hueOff val="0"/>
            <a:satOff val="0"/>
            <a:lumOff val="0"/>
            <a:alphaOff val="0"/>
          </a:schemeClr>
        </a:solidFill>
        <a:ln w="15875" cap="flat" cmpd="sng" algn="ctr">
          <a:solidFill>
            <a:schemeClr val="accent2">
              <a:shade val="80000"/>
              <a:hueOff val="389694"/>
              <a:satOff val="-16693"/>
              <a:lumOff val="23023"/>
              <a:alphaOff val="0"/>
            </a:schemeClr>
          </a:solidFill>
          <a:prstDash val="solid"/>
        </a:ln>
        <a:effectLst/>
      </dsp:spPr>
      <dsp:style>
        <a:lnRef idx="2">
          <a:scrgbClr r="0" g="0" b="0"/>
        </a:lnRef>
        <a:fillRef idx="1">
          <a:scrgbClr r="0" g="0" b="0"/>
        </a:fillRef>
        <a:effectRef idx="0">
          <a:scrgbClr r="0" g="0" b="0"/>
        </a:effectRef>
        <a:fontRef idx="minor"/>
      </dsp:style>
    </dsp:sp>
    <dsp:sp modelId="{35D19C65-3CB7-46BC-9A34-CC5C1198FCC5}">
      <dsp:nvSpPr>
        <dsp:cNvPr id="0" name=""/>
        <dsp:cNvSpPr/>
      </dsp:nvSpPr>
      <dsp:spPr>
        <a:xfrm>
          <a:off x="420487" y="3617998"/>
          <a:ext cx="9238444" cy="556806"/>
        </a:xfrm>
        <a:prstGeom prst="rect">
          <a:avLst/>
        </a:prstGeom>
        <a:solidFill>
          <a:schemeClr val="accent2">
            <a:shade val="80000"/>
            <a:hueOff val="519592"/>
            <a:satOff val="-22257"/>
            <a:lumOff val="306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1966"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420487" y="3617998"/>
        <a:ext cx="9238444" cy="556806"/>
      </dsp:txXfrm>
    </dsp:sp>
    <dsp:sp modelId="{E43109AF-3609-46AA-AC5E-714E8FF71B9D}">
      <dsp:nvSpPr>
        <dsp:cNvPr id="0" name=""/>
        <dsp:cNvSpPr/>
      </dsp:nvSpPr>
      <dsp:spPr>
        <a:xfrm>
          <a:off x="72482" y="3548397"/>
          <a:ext cx="696008" cy="696008"/>
        </a:xfrm>
        <a:prstGeom prst="ellipse">
          <a:avLst/>
        </a:prstGeom>
        <a:solidFill>
          <a:schemeClr val="lt1">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83C1F-644C-4453-838A-B3CAE59D6133}" type="datetimeFigureOut">
              <a:rPr lang="en-US" smtClean="0"/>
              <a:t>7/7/2022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Machine Learning and Data Mining – IT4242E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B278DA-9C5D-4B5B-B9FB-9732347D98ED}" type="slidenum">
              <a:rPr lang="en-US" smtClean="0"/>
              <a:t>‹#›</a:t>
            </a:fld>
            <a:endParaRPr lang="en-US"/>
          </a:p>
        </p:txBody>
      </p:sp>
    </p:spTree>
    <p:extLst>
      <p:ext uri="{BB962C8B-B14F-4D97-AF65-F5344CB8AC3E}">
        <p14:creationId xmlns:p14="http://schemas.microsoft.com/office/powerpoint/2010/main" val="813658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0360B-CCAA-4662-A8BC-C3872ABD3DF7}" type="datetimeFigureOut">
              <a:rPr lang="en-US" smtClean="0"/>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Machine Learning and Data Mining – IT4242E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E37E2-EC21-4B02-B64B-A42A72B808E7}" type="slidenum">
              <a:rPr lang="en-US" smtClean="0"/>
              <a:t>‹#›</a:t>
            </a:fld>
            <a:endParaRPr lang="en-US"/>
          </a:p>
        </p:txBody>
      </p:sp>
    </p:spTree>
    <p:extLst>
      <p:ext uri="{BB962C8B-B14F-4D97-AF65-F5344CB8AC3E}">
        <p14:creationId xmlns:p14="http://schemas.microsoft.com/office/powerpoint/2010/main" val="19319200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19D4134-B3A4-4BE7-9C5C-819F59D16BBA}" type="datetime1">
              <a:rPr lang="en-US" smtClean="0"/>
              <a:t>7/7/2022</a:t>
            </a:fld>
            <a:endParaRPr lang="en-US"/>
          </a:p>
        </p:txBody>
      </p:sp>
      <p:sp>
        <p:nvSpPr>
          <p:cNvPr id="5" name="Footer Placeholder 4"/>
          <p:cNvSpPr>
            <a:spLocks noGrp="1"/>
          </p:cNvSpPr>
          <p:nvPr>
            <p:ph type="ftr" sz="quarter" idx="11"/>
          </p:nvPr>
        </p:nvSpPr>
        <p:spPr/>
        <p:txBody>
          <a:bodyPr/>
          <a:lstStyle/>
          <a:p>
            <a:r>
              <a:rPr lang="en-US"/>
              <a:t>Machine Learning and Data Mining – IT4242E</a:t>
            </a:r>
          </a:p>
        </p:txBody>
      </p:sp>
      <p:sp>
        <p:nvSpPr>
          <p:cNvPr id="6" name="Slide Number Placeholder 5"/>
          <p:cNvSpPr>
            <a:spLocks noGrp="1"/>
          </p:cNvSpPr>
          <p:nvPr>
            <p:ph type="sldNum" sz="quarter" idx="12"/>
          </p:nvPr>
        </p:nvSpPr>
        <p:spPr/>
        <p:txBody>
          <a:bodyPr/>
          <a:lstStyle/>
          <a:p>
            <a:fld id="{417277CD-CB8E-4BF5-A129-366693DE72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22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B6DD8C-76C2-46DB-BC28-06D311CE2A0F}" type="datetime1">
              <a:rPr lang="en-US" smtClean="0"/>
              <a:t>7/7/2022</a:t>
            </a:fld>
            <a:endParaRPr lang="en-US"/>
          </a:p>
        </p:txBody>
      </p:sp>
      <p:sp>
        <p:nvSpPr>
          <p:cNvPr id="5" name="Footer Placeholder 4"/>
          <p:cNvSpPr>
            <a:spLocks noGrp="1"/>
          </p:cNvSpPr>
          <p:nvPr>
            <p:ph type="ftr" sz="quarter" idx="11"/>
          </p:nvPr>
        </p:nvSpPr>
        <p:spPr/>
        <p:txBody>
          <a:bodyPr/>
          <a:lstStyle/>
          <a:p>
            <a:r>
              <a:rPr lang="en-US"/>
              <a:t>Machine Learning and Data Mining – IT4242E</a:t>
            </a:r>
          </a:p>
        </p:txBody>
      </p:sp>
      <p:sp>
        <p:nvSpPr>
          <p:cNvPr id="6" name="Slide Number Placeholder 5"/>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4196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A27A3A-73DA-4D94-9D0F-02B0B09BB177}" type="datetime1">
              <a:rPr lang="en-US" smtClean="0"/>
              <a:t>7/7/2022</a:t>
            </a:fld>
            <a:endParaRPr lang="en-US"/>
          </a:p>
        </p:txBody>
      </p:sp>
      <p:sp>
        <p:nvSpPr>
          <p:cNvPr id="5" name="Footer Placeholder 4"/>
          <p:cNvSpPr>
            <a:spLocks noGrp="1"/>
          </p:cNvSpPr>
          <p:nvPr>
            <p:ph type="ftr" sz="quarter" idx="11"/>
          </p:nvPr>
        </p:nvSpPr>
        <p:spPr/>
        <p:txBody>
          <a:bodyPr/>
          <a:lstStyle/>
          <a:p>
            <a:r>
              <a:rPr lang="en-US"/>
              <a:t>Machine Learning and Data Mining – IT4242E</a:t>
            </a:r>
          </a:p>
        </p:txBody>
      </p:sp>
      <p:sp>
        <p:nvSpPr>
          <p:cNvPr id="6" name="Slide Number Placeholder 5"/>
          <p:cNvSpPr>
            <a:spLocks noGrp="1"/>
          </p:cNvSpPr>
          <p:nvPr>
            <p:ph type="sldNum" sz="quarter" idx="12"/>
          </p:nvPr>
        </p:nvSpPr>
        <p:spPr/>
        <p:txBody>
          <a:bodyPr/>
          <a:lstStyle/>
          <a:p>
            <a:fld id="{417277CD-CB8E-4BF5-A129-366693DE72E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87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8D7718-FAD2-4487-B003-92C998378ECA}" type="datetime1">
              <a:rPr lang="en-US" smtClean="0"/>
              <a:t>7/7/2022</a:t>
            </a:fld>
            <a:endParaRPr lang="en-US"/>
          </a:p>
        </p:txBody>
      </p:sp>
      <p:sp>
        <p:nvSpPr>
          <p:cNvPr id="5" name="Footer Placeholder 4"/>
          <p:cNvSpPr>
            <a:spLocks noGrp="1"/>
          </p:cNvSpPr>
          <p:nvPr>
            <p:ph type="ftr" sz="quarter" idx="11"/>
          </p:nvPr>
        </p:nvSpPr>
        <p:spPr/>
        <p:txBody>
          <a:bodyPr/>
          <a:lstStyle/>
          <a:p>
            <a:r>
              <a:rPr lang="en-US"/>
              <a:t>Machine Learning and Data Mining – IT4242E</a:t>
            </a:r>
          </a:p>
        </p:txBody>
      </p:sp>
      <p:sp>
        <p:nvSpPr>
          <p:cNvPr id="6" name="Slide Number Placeholder 5"/>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1266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2F7F2-3A72-4ADD-B3A3-A3A650E44206}" type="datetime1">
              <a:rPr lang="en-US" smtClean="0"/>
              <a:t>7/7/2022</a:t>
            </a:fld>
            <a:endParaRPr lang="en-US"/>
          </a:p>
        </p:txBody>
      </p:sp>
      <p:sp>
        <p:nvSpPr>
          <p:cNvPr id="5" name="Footer Placeholder 4"/>
          <p:cNvSpPr>
            <a:spLocks noGrp="1"/>
          </p:cNvSpPr>
          <p:nvPr>
            <p:ph type="ftr" sz="quarter" idx="11"/>
          </p:nvPr>
        </p:nvSpPr>
        <p:spPr/>
        <p:txBody>
          <a:bodyPr/>
          <a:lstStyle/>
          <a:p>
            <a:r>
              <a:rPr lang="en-US"/>
              <a:t>Machine Learning and Data Mining – IT4242E</a:t>
            </a:r>
          </a:p>
        </p:txBody>
      </p:sp>
      <p:sp>
        <p:nvSpPr>
          <p:cNvPr id="6" name="Slide Number Placeholder 5"/>
          <p:cNvSpPr>
            <a:spLocks noGrp="1"/>
          </p:cNvSpPr>
          <p:nvPr>
            <p:ph type="sldNum" sz="quarter" idx="12"/>
          </p:nvPr>
        </p:nvSpPr>
        <p:spPr/>
        <p:txBody>
          <a:bodyPr/>
          <a:lstStyle/>
          <a:p>
            <a:fld id="{417277CD-CB8E-4BF5-A129-366693DE72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44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B3BC12-04E8-4DA7-BDF4-CDD37AE595FE}" type="datetime1">
              <a:rPr lang="en-US" smtClean="0"/>
              <a:t>7/7/2022</a:t>
            </a:fld>
            <a:endParaRPr lang="en-US"/>
          </a:p>
        </p:txBody>
      </p:sp>
      <p:sp>
        <p:nvSpPr>
          <p:cNvPr id="6" name="Footer Placeholder 5"/>
          <p:cNvSpPr>
            <a:spLocks noGrp="1"/>
          </p:cNvSpPr>
          <p:nvPr>
            <p:ph type="ftr" sz="quarter" idx="11"/>
          </p:nvPr>
        </p:nvSpPr>
        <p:spPr/>
        <p:txBody>
          <a:bodyPr/>
          <a:lstStyle/>
          <a:p>
            <a:r>
              <a:rPr lang="en-US"/>
              <a:t>Machine Learning and Data Mining – IT4242E</a:t>
            </a:r>
          </a:p>
        </p:txBody>
      </p:sp>
      <p:sp>
        <p:nvSpPr>
          <p:cNvPr id="7" name="Slide Number Placeholder 6"/>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48010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06A47-F76E-4697-9642-AF2FA578B7A2}" type="datetime1">
              <a:rPr lang="en-US" smtClean="0"/>
              <a:t>7/7/2022</a:t>
            </a:fld>
            <a:endParaRPr lang="en-US"/>
          </a:p>
        </p:txBody>
      </p:sp>
      <p:sp>
        <p:nvSpPr>
          <p:cNvPr id="8" name="Footer Placeholder 7"/>
          <p:cNvSpPr>
            <a:spLocks noGrp="1"/>
          </p:cNvSpPr>
          <p:nvPr>
            <p:ph type="ftr" sz="quarter" idx="11"/>
          </p:nvPr>
        </p:nvSpPr>
        <p:spPr/>
        <p:txBody>
          <a:bodyPr/>
          <a:lstStyle/>
          <a:p>
            <a:r>
              <a:rPr lang="en-US"/>
              <a:t>Machine Learning and Data Mining – IT4242E</a:t>
            </a:r>
          </a:p>
        </p:txBody>
      </p:sp>
      <p:sp>
        <p:nvSpPr>
          <p:cNvPr id="9" name="Slide Number Placeholder 8"/>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73123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2C883E-F3D9-44D4-9008-BDB2E60AC9F1}" type="datetime1">
              <a:rPr lang="en-US" smtClean="0"/>
              <a:t>7/7/2022</a:t>
            </a:fld>
            <a:endParaRPr lang="en-US"/>
          </a:p>
        </p:txBody>
      </p:sp>
      <p:sp>
        <p:nvSpPr>
          <p:cNvPr id="4" name="Footer Placeholder 3"/>
          <p:cNvSpPr>
            <a:spLocks noGrp="1"/>
          </p:cNvSpPr>
          <p:nvPr>
            <p:ph type="ftr" sz="quarter" idx="11"/>
          </p:nvPr>
        </p:nvSpPr>
        <p:spPr/>
        <p:txBody>
          <a:bodyPr/>
          <a:lstStyle/>
          <a:p>
            <a:r>
              <a:rPr lang="en-US"/>
              <a:t>Machine Learning and Data Mining – IT4242E</a:t>
            </a:r>
          </a:p>
        </p:txBody>
      </p:sp>
      <p:sp>
        <p:nvSpPr>
          <p:cNvPr id="5" name="Slide Number Placeholder 4"/>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2491566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09927-E136-4F43-AB78-616251E90125}" type="datetime1">
              <a:rPr lang="en-US" smtClean="0"/>
              <a:t>7/7/2022</a:t>
            </a:fld>
            <a:endParaRPr lang="en-US"/>
          </a:p>
        </p:txBody>
      </p:sp>
      <p:sp>
        <p:nvSpPr>
          <p:cNvPr id="3" name="Footer Placeholder 2"/>
          <p:cNvSpPr>
            <a:spLocks noGrp="1"/>
          </p:cNvSpPr>
          <p:nvPr>
            <p:ph type="ftr" sz="quarter" idx="11"/>
          </p:nvPr>
        </p:nvSpPr>
        <p:spPr/>
        <p:txBody>
          <a:bodyPr/>
          <a:lstStyle/>
          <a:p>
            <a:r>
              <a:rPr lang="en-US"/>
              <a:t>Machine Learning and Data Mining – IT4242E</a:t>
            </a:r>
          </a:p>
        </p:txBody>
      </p:sp>
      <p:sp>
        <p:nvSpPr>
          <p:cNvPr id="4" name="Slide Number Placeholder 3"/>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388173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79202C-15B7-48C4-B9C1-20CF3D643F8A}" type="datetime1">
              <a:rPr lang="en-US" smtClean="0"/>
              <a:t>7/7/2022</a:t>
            </a:fld>
            <a:endParaRPr lang="en-US"/>
          </a:p>
        </p:txBody>
      </p:sp>
      <p:sp>
        <p:nvSpPr>
          <p:cNvPr id="6" name="Footer Placeholder 5"/>
          <p:cNvSpPr>
            <a:spLocks noGrp="1"/>
          </p:cNvSpPr>
          <p:nvPr>
            <p:ph type="ftr" sz="quarter" idx="11"/>
          </p:nvPr>
        </p:nvSpPr>
        <p:spPr/>
        <p:txBody>
          <a:bodyPr/>
          <a:lstStyle/>
          <a:p>
            <a:r>
              <a:rPr lang="en-US"/>
              <a:t>Machine Learning and Data Mining – IT4242E</a:t>
            </a:r>
          </a:p>
        </p:txBody>
      </p:sp>
      <p:sp>
        <p:nvSpPr>
          <p:cNvPr id="7" name="Slide Number Placeholder 6"/>
          <p:cNvSpPr>
            <a:spLocks noGrp="1"/>
          </p:cNvSpPr>
          <p:nvPr>
            <p:ph type="sldNum" sz="quarter" idx="12"/>
          </p:nvPr>
        </p:nvSpPr>
        <p:spPr/>
        <p:txBody>
          <a:bodyPr/>
          <a:lstStyle/>
          <a:p>
            <a:fld id="{417277CD-CB8E-4BF5-A129-366693DE72E2}" type="slidenum">
              <a:rPr lang="en-US" smtClean="0"/>
              <a:t>‹#›</a:t>
            </a:fld>
            <a:endParaRPr lang="en-US"/>
          </a:p>
        </p:txBody>
      </p:sp>
    </p:spTree>
    <p:extLst>
      <p:ext uri="{BB962C8B-B14F-4D97-AF65-F5344CB8AC3E}">
        <p14:creationId xmlns:p14="http://schemas.microsoft.com/office/powerpoint/2010/main" val="398933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E11D2E-98CA-4252-B8DF-47FC11268094}" type="datetime1">
              <a:rPr lang="en-US" smtClean="0"/>
              <a:t>7/7/2022</a:t>
            </a:fld>
            <a:endParaRPr lang="en-US"/>
          </a:p>
        </p:txBody>
      </p:sp>
      <p:sp>
        <p:nvSpPr>
          <p:cNvPr id="6" name="Footer Placeholder 5"/>
          <p:cNvSpPr>
            <a:spLocks noGrp="1"/>
          </p:cNvSpPr>
          <p:nvPr>
            <p:ph type="ftr" sz="quarter" idx="11"/>
          </p:nvPr>
        </p:nvSpPr>
        <p:spPr/>
        <p:txBody>
          <a:bodyPr/>
          <a:lstStyle/>
          <a:p>
            <a:r>
              <a:rPr lang="en-US"/>
              <a:t>Machine Learning and Data Mining – IT4242E</a:t>
            </a:r>
          </a:p>
        </p:txBody>
      </p:sp>
      <p:sp>
        <p:nvSpPr>
          <p:cNvPr id="7" name="Slide Number Placeholder 6"/>
          <p:cNvSpPr>
            <a:spLocks noGrp="1"/>
          </p:cNvSpPr>
          <p:nvPr>
            <p:ph type="sldNum" sz="quarter" idx="12"/>
          </p:nvPr>
        </p:nvSpPr>
        <p:spPr/>
        <p:txBody>
          <a:bodyPr/>
          <a:lstStyle/>
          <a:p>
            <a:fld id="{417277CD-CB8E-4BF5-A129-366693DE72E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5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D9A939-79F1-4B5E-9EF3-D8F4CD1346F3}" type="datetime1">
              <a:rPr lang="en-US" smtClean="0"/>
              <a:t>7/7/2022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Machine Learning and Data Mining – IT4242E</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7277CD-CB8E-4BF5-A129-366693DE72E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687412"/>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0.com/@kohlishivam5522/understanding-a-classification-report-for-your-machine-learning-model-88815e2ce397" TargetMode="External"/><Relationship Id="rId2" Type="http://schemas.openxmlformats.org/officeDocument/2006/relationships/hyperlink" Target="https://www.kaggle.com/datasets/tungnv01/spam-ham-emails" TargetMode="External"/><Relationship Id="rId1" Type="http://schemas.openxmlformats.org/officeDocument/2006/relationships/slideLayout" Target="../slideLayouts/slideLayout2.xml"/><Relationship Id="rId6" Type="http://schemas.openxmlformats.org/officeDocument/2006/relationships/hyperlink" Target="https://scikit-learn.org/stable/modules/feature_extraction.html#the-bag-of-words-representation" TargetMode="External"/><Relationship Id="rId5" Type="http://schemas.openxmlformats.org/officeDocument/2006/relationships/hyperlink" Target="https://machinelearningcoban.com/2017/08/08/nbc/" TargetMode="External"/><Relationship Id="rId4" Type="http://schemas.openxmlformats.org/officeDocument/2006/relationships/hyperlink" Target="https://scikit-learn.org/stable/modules/naive_bayes.html"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EMAIL SPAM DETECTTION WITH NAIVE BAYES</a:t>
            </a:r>
          </a:p>
        </p:txBody>
      </p:sp>
      <p:sp>
        <p:nvSpPr>
          <p:cNvPr id="3" name="Subtitle 2"/>
          <p:cNvSpPr>
            <a:spLocks noGrp="1"/>
          </p:cNvSpPr>
          <p:nvPr>
            <p:ph type="subTitle" idx="1"/>
          </p:nvPr>
        </p:nvSpPr>
        <p:spPr>
          <a:xfrm>
            <a:off x="8610600" y="4960137"/>
            <a:ext cx="3321424" cy="1463040"/>
          </a:xfrm>
        </p:spPr>
        <p:txBody>
          <a:bodyPr anchor="t">
            <a:normAutofit lnSpcReduction="10000"/>
          </a:bodyPr>
          <a:lstStyle/>
          <a:p>
            <a:pPr>
              <a:lnSpc>
                <a:spcPct val="150000"/>
              </a:lnSpc>
            </a:pPr>
            <a:r>
              <a:rPr lang="en-US" b="1"/>
              <a:t>Supervisor:</a:t>
            </a:r>
            <a:r>
              <a:rPr lang="en-US"/>
              <a:t> Nguyen </a:t>
            </a:r>
            <a:r>
              <a:rPr lang="en-US" err="1"/>
              <a:t>Nhat</a:t>
            </a:r>
            <a:r>
              <a:rPr lang="en-US"/>
              <a:t> </a:t>
            </a:r>
            <a:r>
              <a:rPr lang="en-US" err="1"/>
              <a:t>Quang</a:t>
            </a:r>
            <a:br>
              <a:rPr lang="en-US"/>
            </a:br>
            <a:r>
              <a:rPr lang="en-US" b="1"/>
              <a:t>Group 8:</a:t>
            </a:r>
          </a:p>
          <a:p>
            <a:r>
              <a:rPr lang="en-US"/>
              <a:t>Nguyen </a:t>
            </a:r>
            <a:r>
              <a:rPr lang="en-US" err="1"/>
              <a:t>Thanh</a:t>
            </a:r>
            <a:r>
              <a:rPr lang="en-US"/>
              <a:t> Long - 20180128</a:t>
            </a:r>
          </a:p>
          <a:p>
            <a:r>
              <a:rPr lang="en-US"/>
              <a:t>Ngo Viet Tung - 20184326</a:t>
            </a:r>
          </a:p>
        </p:txBody>
      </p:sp>
      <p:sp>
        <p:nvSpPr>
          <p:cNvPr id="5" name="Slide Number Placeholder 4"/>
          <p:cNvSpPr>
            <a:spLocks noGrp="1"/>
          </p:cNvSpPr>
          <p:nvPr>
            <p:ph type="sldNum" sz="quarter" idx="12"/>
          </p:nvPr>
        </p:nvSpPr>
        <p:spPr/>
        <p:txBody>
          <a:bodyPr/>
          <a:lstStyle/>
          <a:p>
            <a:pPr algn="r"/>
            <a:fld id="{417277CD-CB8E-4BF5-A129-366693DE72E2}" type="slidenum">
              <a:rPr lang="en-US" sz="1600" smtClean="0"/>
              <a:pPr algn="r"/>
              <a:t>1</a:t>
            </a:fld>
            <a:endParaRPr lang="en-US" sz="1600"/>
          </a:p>
        </p:txBody>
      </p:sp>
      <p:pic>
        <p:nvPicPr>
          <p:cNvPr id="1026" name="Picture 2" descr="Tập tin:Logo Hust.pn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172848"/>
            <a:ext cx="744288" cy="103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6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9000">
              <a:schemeClr val="accent1">
                <a:lumMod val="0"/>
                <a:lumOff val="100000"/>
              </a:schemeClr>
            </a:gs>
            <a:gs pos="89000">
              <a:schemeClr val="accent1">
                <a:lumMod val="45000"/>
                <a:lumOff val="55000"/>
              </a:schemeClr>
            </a:gs>
            <a:gs pos="93000">
              <a:schemeClr val="accent1">
                <a:lumMod val="45000"/>
                <a:lumOff val="55000"/>
              </a:schemeClr>
            </a:gs>
            <a:gs pos="100000">
              <a:schemeClr val="accent1">
                <a:lumMod val="30000"/>
                <a:lumOff val="70000"/>
              </a:schemeClr>
            </a:gs>
          </a:gsLst>
          <a:lin ang="1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Data preparation</a:t>
            </a:r>
          </a:p>
        </p:txBody>
      </p:sp>
      <p:sp>
        <p:nvSpPr>
          <p:cNvPr id="3" name="Content Placeholder 2"/>
          <p:cNvSpPr>
            <a:spLocks noGrp="1"/>
          </p:cNvSpPr>
          <p:nvPr>
            <p:ph idx="1"/>
          </p:nvPr>
        </p:nvSpPr>
        <p:spPr>
          <a:xfrm>
            <a:off x="1024128" y="1862488"/>
            <a:ext cx="9720073" cy="4023360"/>
          </a:xfrm>
        </p:spPr>
        <p:txBody>
          <a:bodyPr vert="horz" lIns="45720" tIns="45720" rIns="45720" bIns="45720" rtlCol="0" anchor="t">
            <a:normAutofit/>
          </a:bodyPr>
          <a:lstStyle/>
          <a:p>
            <a:pPr marL="0" indent="0">
              <a:spcAft>
                <a:spcPts val="1200"/>
              </a:spcAft>
              <a:buNone/>
            </a:pPr>
            <a:r>
              <a:rPr lang="en-US" b="1"/>
              <a:t>3. Data Preparation </a:t>
            </a:r>
          </a:p>
          <a:p>
            <a:pPr marL="662940" lvl="1" indent="-342900">
              <a:buFont typeface="Courier New" panose="02070309020205020404" pitchFamily="49" charset="0"/>
              <a:buChar char="o"/>
            </a:pPr>
            <a:r>
              <a:rPr lang="en-US" sz="2000"/>
              <a:t>Convert all text to lowercase and remove all the punctuation and stop-words</a:t>
            </a:r>
          </a:p>
          <a:p>
            <a:pPr marL="662940" lvl="1" indent="-342900">
              <a:buFont typeface="Courier New" panose="02070309020205020404" pitchFamily="49" charset="0"/>
              <a:buChar char="o"/>
            </a:pPr>
            <a:r>
              <a:rPr lang="en-US" sz="2000"/>
              <a:t>Create a vector counting the number of times each word occurs using </a:t>
            </a:r>
            <a:r>
              <a:rPr lang="en-US" sz="2000" err="1"/>
              <a:t>CountVectorizer</a:t>
            </a:r>
            <a:r>
              <a:rPr lang="en-US" sz="2000"/>
              <a:t>. </a:t>
            </a:r>
          </a:p>
          <a:p>
            <a:pPr marL="662940" lvl="1" indent="-342900">
              <a:buFont typeface="Courier New" panose="02070309020205020404" pitchFamily="49" charset="0"/>
              <a:buChar char="o"/>
            </a:pPr>
            <a:r>
              <a:rPr lang="en-US" sz="2000"/>
              <a:t>Splitting the dataset to training and testing set: 80% and 20%</a:t>
            </a:r>
          </a:p>
          <a:p>
            <a:pPr marL="662940" lvl="1" indent="-342900">
              <a:buFont typeface="Courier New" panose="02070309020205020404" pitchFamily="49" charset="0"/>
              <a:buChar char="o"/>
            </a:pPr>
            <a:endParaRPr lang="en-VN" sz="2000"/>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10</a:t>
            </a:fld>
            <a:endParaRPr lang="en-US" sz="1600"/>
          </a:p>
        </p:txBody>
      </p:sp>
      <p:pic>
        <p:nvPicPr>
          <p:cNvPr id="6" name="Picture 5"/>
          <p:cNvPicPr>
            <a:picLocks noChangeAspect="1"/>
          </p:cNvPicPr>
          <p:nvPr/>
        </p:nvPicPr>
        <p:blipFill>
          <a:blip r:embed="rId2"/>
          <a:stretch>
            <a:fillRect/>
          </a:stretch>
        </p:blipFill>
        <p:spPr>
          <a:xfrm>
            <a:off x="1704767" y="3478781"/>
            <a:ext cx="7763958" cy="2114845"/>
          </a:xfrm>
          <a:prstGeom prst="rect">
            <a:avLst/>
          </a:prstGeom>
        </p:spPr>
      </p:pic>
    </p:spTree>
    <p:extLst>
      <p:ext uri="{BB962C8B-B14F-4D97-AF65-F5344CB8AC3E}">
        <p14:creationId xmlns:p14="http://schemas.microsoft.com/office/powerpoint/2010/main" val="63186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58822405"/>
              </p:ext>
            </p:extLst>
          </p:nvPr>
        </p:nvGraphicFramePr>
        <p:xfrm>
          <a:off x="1023938" y="1855693"/>
          <a:ext cx="9720262" cy="445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11</a:t>
            </a:fld>
            <a:endParaRPr lang="en-US"/>
          </a:p>
        </p:txBody>
      </p:sp>
      <p:sp>
        <p:nvSpPr>
          <p:cNvPr id="6" name="TextBox 5"/>
          <p:cNvSpPr txBox="1"/>
          <p:nvPr/>
        </p:nvSpPr>
        <p:spPr>
          <a:xfrm>
            <a:off x="1302850" y="2193317"/>
            <a:ext cx="311304" cy="369332"/>
          </a:xfrm>
          <a:prstGeom prst="rect">
            <a:avLst/>
          </a:prstGeom>
          <a:noFill/>
        </p:spPr>
        <p:txBody>
          <a:bodyPr wrap="none" rtlCol="0">
            <a:spAutoFit/>
          </a:bodyPr>
          <a:lstStyle/>
          <a:p>
            <a:r>
              <a:rPr lang="en-US"/>
              <a:t>1</a:t>
            </a:r>
          </a:p>
        </p:txBody>
      </p:sp>
      <p:sp>
        <p:nvSpPr>
          <p:cNvPr id="7" name="TextBox 6"/>
          <p:cNvSpPr txBox="1"/>
          <p:nvPr/>
        </p:nvSpPr>
        <p:spPr>
          <a:xfrm>
            <a:off x="1705498" y="3040467"/>
            <a:ext cx="311304" cy="369332"/>
          </a:xfrm>
          <a:prstGeom prst="rect">
            <a:avLst/>
          </a:prstGeom>
          <a:noFill/>
        </p:spPr>
        <p:txBody>
          <a:bodyPr wrap="none" rtlCol="0">
            <a:spAutoFit/>
          </a:bodyPr>
          <a:lstStyle/>
          <a:p>
            <a:r>
              <a:rPr lang="en-US"/>
              <a:t>2</a:t>
            </a:r>
          </a:p>
        </p:txBody>
      </p:sp>
      <p:sp>
        <p:nvSpPr>
          <p:cNvPr id="8" name="TextBox 7"/>
          <p:cNvSpPr txBox="1"/>
          <p:nvPr/>
        </p:nvSpPr>
        <p:spPr>
          <a:xfrm>
            <a:off x="1857317" y="3897542"/>
            <a:ext cx="311304" cy="369332"/>
          </a:xfrm>
          <a:prstGeom prst="rect">
            <a:avLst/>
          </a:prstGeom>
          <a:noFill/>
        </p:spPr>
        <p:txBody>
          <a:bodyPr wrap="square" rtlCol="0">
            <a:spAutoFit/>
          </a:bodyPr>
          <a:lstStyle/>
          <a:p>
            <a:r>
              <a:rPr lang="en-US"/>
              <a:t>3</a:t>
            </a:r>
          </a:p>
        </p:txBody>
      </p:sp>
      <p:sp>
        <p:nvSpPr>
          <p:cNvPr id="9" name="TextBox 8"/>
          <p:cNvSpPr txBox="1"/>
          <p:nvPr/>
        </p:nvSpPr>
        <p:spPr>
          <a:xfrm>
            <a:off x="1302850" y="5577015"/>
            <a:ext cx="311304" cy="369332"/>
          </a:xfrm>
          <a:prstGeom prst="rect">
            <a:avLst/>
          </a:prstGeom>
          <a:noFill/>
        </p:spPr>
        <p:txBody>
          <a:bodyPr wrap="none" rtlCol="0">
            <a:spAutoFit/>
          </a:bodyPr>
          <a:lstStyle/>
          <a:p>
            <a:r>
              <a:rPr lang="en-US"/>
              <a:t>5</a:t>
            </a:r>
          </a:p>
        </p:txBody>
      </p:sp>
      <p:sp>
        <p:nvSpPr>
          <p:cNvPr id="10" name="TextBox 9"/>
          <p:cNvSpPr txBox="1"/>
          <p:nvPr/>
        </p:nvSpPr>
        <p:spPr>
          <a:xfrm>
            <a:off x="1701665" y="4733801"/>
            <a:ext cx="311304"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1451360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Training and Evaluation - </a:t>
            </a:r>
            <a:r>
              <a:rPr lang="en-US" sz="3600"/>
              <a:t>mechanisms</a:t>
            </a:r>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a:t> Accuracy</a:t>
            </a:r>
          </a:p>
          <a:p>
            <a:pPr>
              <a:buFont typeface="Wingdings" panose="05000000000000000000" pitchFamily="2" charset="2"/>
              <a:buChar char="q"/>
            </a:pPr>
            <a:r>
              <a:rPr lang="en-US"/>
              <a:t> Precision</a:t>
            </a:r>
          </a:p>
          <a:p>
            <a:pPr>
              <a:buFont typeface="Wingdings" panose="05000000000000000000" pitchFamily="2" charset="2"/>
              <a:buChar char="q"/>
            </a:pPr>
            <a:r>
              <a:rPr lang="en-US"/>
              <a:t> Recall(sensitivity)</a:t>
            </a:r>
          </a:p>
          <a:p>
            <a:pPr>
              <a:buFont typeface="Wingdings" panose="05000000000000000000" pitchFamily="2" charset="2"/>
              <a:buChar char="q"/>
            </a:pPr>
            <a:r>
              <a:rPr lang="en-US"/>
              <a:t> F1 – score</a:t>
            </a:r>
          </a:p>
          <a:p>
            <a:pPr>
              <a:buFont typeface="Wingdings" panose="05000000000000000000" pitchFamily="2" charset="2"/>
              <a:buChar char="q"/>
            </a:pPr>
            <a:r>
              <a:rPr lang="en-US"/>
              <a:t> Support</a:t>
            </a:r>
          </a:p>
          <a:p>
            <a:pPr>
              <a:buFont typeface="Wingdings" panose="05000000000000000000" pitchFamily="2" charset="2"/>
              <a:buChar char="q"/>
            </a:pPr>
            <a:r>
              <a:rPr lang="en-US"/>
              <a:t> Confusion matrix</a:t>
            </a:r>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12</a:t>
            </a:fld>
            <a:endParaRPr lang="en-US"/>
          </a:p>
        </p:txBody>
      </p:sp>
      <p:sp>
        <p:nvSpPr>
          <p:cNvPr id="5" name="TextBox 4"/>
          <p:cNvSpPr txBox="1"/>
          <p:nvPr/>
        </p:nvSpPr>
        <p:spPr>
          <a:xfrm>
            <a:off x="5111015" y="2286000"/>
            <a:ext cx="5349285" cy="369332"/>
          </a:xfrm>
          <a:prstGeom prst="rect">
            <a:avLst/>
          </a:prstGeom>
          <a:noFill/>
        </p:spPr>
        <p:txBody>
          <a:bodyPr wrap="none" rtlCol="0">
            <a:spAutoFit/>
          </a:bodyPr>
          <a:lstStyle/>
          <a:p>
            <a:r>
              <a:rPr lang="en-US">
                <a:sym typeface="Wingdings" panose="05000000000000000000" pitchFamily="2" charset="2"/>
              </a:rPr>
              <a:t></a:t>
            </a:r>
            <a:r>
              <a:rPr lang="en-US"/>
              <a:t> how often the classifier makes the correct prediction.</a:t>
            </a:r>
          </a:p>
        </p:txBody>
      </p:sp>
      <p:pic>
        <p:nvPicPr>
          <p:cNvPr id="6" name="Picture 5"/>
          <p:cNvPicPr>
            <a:picLocks noChangeAspect="1"/>
          </p:cNvPicPr>
          <p:nvPr/>
        </p:nvPicPr>
        <p:blipFill>
          <a:blip r:embed="rId2"/>
          <a:stretch>
            <a:fillRect/>
          </a:stretch>
        </p:blipFill>
        <p:spPr>
          <a:xfrm>
            <a:off x="6202031" y="2827430"/>
            <a:ext cx="4258269" cy="1047896"/>
          </a:xfrm>
          <a:prstGeom prst="rect">
            <a:avLst/>
          </a:prstGeom>
        </p:spPr>
      </p:pic>
      <p:sp>
        <p:nvSpPr>
          <p:cNvPr id="7" name="TextBox 6"/>
          <p:cNvSpPr txBox="1"/>
          <p:nvPr/>
        </p:nvSpPr>
        <p:spPr>
          <a:xfrm>
            <a:off x="4521430" y="2747851"/>
            <a:ext cx="5938870" cy="369332"/>
          </a:xfrm>
          <a:prstGeom prst="rect">
            <a:avLst/>
          </a:prstGeom>
          <a:noFill/>
        </p:spPr>
        <p:txBody>
          <a:bodyPr wrap="none" rtlCol="0">
            <a:spAutoFit/>
          </a:bodyPr>
          <a:lstStyle/>
          <a:p>
            <a:r>
              <a:rPr lang="en-US">
                <a:sym typeface="Wingdings" panose="05000000000000000000" pitchFamily="2" charset="2"/>
              </a:rPr>
              <a:t></a:t>
            </a:r>
            <a:r>
              <a:rPr lang="en-US"/>
              <a:t> proportion of messages we classified as spam, were spam.</a:t>
            </a:r>
          </a:p>
        </p:txBody>
      </p:sp>
      <p:pic>
        <p:nvPicPr>
          <p:cNvPr id="8" name="Picture 7"/>
          <p:cNvPicPr>
            <a:picLocks noChangeAspect="1"/>
          </p:cNvPicPr>
          <p:nvPr/>
        </p:nvPicPr>
        <p:blipFill>
          <a:blip r:embed="rId3"/>
          <a:stretch>
            <a:fillRect/>
          </a:stretch>
        </p:blipFill>
        <p:spPr>
          <a:xfrm>
            <a:off x="7526191" y="3514440"/>
            <a:ext cx="2934109" cy="1124107"/>
          </a:xfrm>
          <a:prstGeom prst="rect">
            <a:avLst/>
          </a:prstGeom>
        </p:spPr>
      </p:pic>
      <p:sp>
        <p:nvSpPr>
          <p:cNvPr id="9" name="TextBox 8"/>
          <p:cNvSpPr txBox="1"/>
          <p:nvPr/>
        </p:nvSpPr>
        <p:spPr>
          <a:xfrm>
            <a:off x="4533293" y="3209702"/>
            <a:ext cx="5927007" cy="369332"/>
          </a:xfrm>
          <a:prstGeom prst="rect">
            <a:avLst/>
          </a:prstGeom>
          <a:noFill/>
        </p:spPr>
        <p:txBody>
          <a:bodyPr wrap="none" rtlCol="0">
            <a:spAutoFit/>
          </a:bodyPr>
          <a:lstStyle/>
          <a:p>
            <a:r>
              <a:rPr lang="en-US">
                <a:sym typeface="Wingdings" panose="05000000000000000000" pitchFamily="2" charset="2"/>
              </a:rPr>
              <a:t> </a:t>
            </a:r>
            <a:r>
              <a:rPr lang="en-US"/>
              <a:t>proportion of messages that spam classified by us as spam.</a:t>
            </a:r>
          </a:p>
        </p:txBody>
      </p:sp>
      <p:pic>
        <p:nvPicPr>
          <p:cNvPr id="10" name="Picture 9"/>
          <p:cNvPicPr>
            <a:picLocks noChangeAspect="1"/>
          </p:cNvPicPr>
          <p:nvPr/>
        </p:nvPicPr>
        <p:blipFill>
          <a:blip r:embed="rId4"/>
          <a:stretch>
            <a:fillRect/>
          </a:stretch>
        </p:blipFill>
        <p:spPr>
          <a:xfrm>
            <a:off x="7821507" y="3875326"/>
            <a:ext cx="2638793" cy="1162212"/>
          </a:xfrm>
          <a:prstGeom prst="rect">
            <a:avLst/>
          </a:prstGeom>
        </p:spPr>
      </p:pic>
      <p:sp>
        <p:nvSpPr>
          <p:cNvPr id="11" name="TextBox 10"/>
          <p:cNvSpPr txBox="1"/>
          <p:nvPr/>
        </p:nvSpPr>
        <p:spPr>
          <a:xfrm>
            <a:off x="4161716" y="3734071"/>
            <a:ext cx="6298584" cy="646331"/>
          </a:xfrm>
          <a:prstGeom prst="rect">
            <a:avLst/>
          </a:prstGeom>
          <a:noFill/>
        </p:spPr>
        <p:txBody>
          <a:bodyPr wrap="none" rtlCol="0">
            <a:spAutoFit/>
          </a:bodyPr>
          <a:lstStyle/>
          <a:p>
            <a:r>
              <a:rPr lang="en-US">
                <a:sym typeface="Wingdings" panose="05000000000000000000" pitchFamily="2" charset="2"/>
              </a:rPr>
              <a:t> </a:t>
            </a:r>
            <a:r>
              <a:rPr lang="en-US"/>
              <a:t>a weighted harmonic mean of precision and recall such that the</a:t>
            </a:r>
          </a:p>
          <a:p>
            <a:r>
              <a:rPr lang="en-US"/>
              <a:t>best score is 1.0 and the worst is 0.0.</a:t>
            </a:r>
          </a:p>
        </p:txBody>
      </p:sp>
      <p:pic>
        <p:nvPicPr>
          <p:cNvPr id="12" name="Picture 11"/>
          <p:cNvPicPr>
            <a:picLocks noChangeAspect="1"/>
          </p:cNvPicPr>
          <p:nvPr/>
        </p:nvPicPr>
        <p:blipFill>
          <a:blip r:embed="rId5"/>
          <a:stretch>
            <a:fillRect/>
          </a:stretch>
        </p:blipFill>
        <p:spPr>
          <a:xfrm>
            <a:off x="5935294" y="4491839"/>
            <a:ext cx="4525006" cy="762106"/>
          </a:xfrm>
          <a:prstGeom prst="rect">
            <a:avLst/>
          </a:prstGeom>
        </p:spPr>
      </p:pic>
      <p:sp>
        <p:nvSpPr>
          <p:cNvPr id="13" name="TextBox 12"/>
          <p:cNvSpPr txBox="1"/>
          <p:nvPr/>
        </p:nvSpPr>
        <p:spPr>
          <a:xfrm>
            <a:off x="3627395" y="4217240"/>
            <a:ext cx="6839629" cy="369332"/>
          </a:xfrm>
          <a:prstGeom prst="rect">
            <a:avLst/>
          </a:prstGeom>
          <a:noFill/>
        </p:spPr>
        <p:txBody>
          <a:bodyPr wrap="none" rtlCol="0">
            <a:spAutoFit/>
          </a:bodyPr>
          <a:lstStyle/>
          <a:p>
            <a:r>
              <a:rPr lang="en-US">
                <a:sym typeface="Wingdings" panose="05000000000000000000" pitchFamily="2" charset="2"/>
              </a:rPr>
              <a:t> the number of actual occurrences of the class in the specified dataset.</a:t>
            </a:r>
            <a:endParaRPr lang="en-US"/>
          </a:p>
        </p:txBody>
      </p:sp>
      <p:sp>
        <p:nvSpPr>
          <p:cNvPr id="14" name="TextBox 13"/>
          <p:cNvSpPr txBox="1"/>
          <p:nvPr/>
        </p:nvSpPr>
        <p:spPr>
          <a:xfrm>
            <a:off x="3557333" y="4705328"/>
            <a:ext cx="4294075" cy="646331"/>
          </a:xfrm>
          <a:prstGeom prst="rect">
            <a:avLst/>
          </a:prstGeom>
          <a:noFill/>
        </p:spPr>
        <p:txBody>
          <a:bodyPr wrap="square" rtlCol="0">
            <a:spAutoFit/>
          </a:bodyPr>
          <a:lstStyle/>
          <a:p>
            <a:pPr marL="285750" indent="-285750">
              <a:buFont typeface="Wingdings" panose="05000000000000000000" pitchFamily="2" charset="2"/>
              <a:buChar char="à"/>
            </a:pPr>
            <a:r>
              <a:rPr lang="en-US">
                <a:sym typeface="Wingdings" panose="05000000000000000000" pitchFamily="2" charset="2"/>
              </a:rPr>
              <a:t>Compute confusion matrix to evaluate </a:t>
            </a:r>
          </a:p>
          <a:p>
            <a:r>
              <a:rPr lang="en-US">
                <a:sym typeface="Wingdings" panose="05000000000000000000" pitchFamily="2" charset="2"/>
              </a:rPr>
              <a:t>    the accuracy of a classification.</a:t>
            </a:r>
            <a:endParaRPr lang="en-US"/>
          </a:p>
        </p:txBody>
      </p:sp>
      <p:pic>
        <p:nvPicPr>
          <p:cNvPr id="15" name="Picture 14"/>
          <p:cNvPicPr>
            <a:picLocks noChangeAspect="1"/>
          </p:cNvPicPr>
          <p:nvPr/>
        </p:nvPicPr>
        <p:blipFill>
          <a:blip r:embed="rId6"/>
          <a:stretch>
            <a:fillRect/>
          </a:stretch>
        </p:blipFill>
        <p:spPr>
          <a:xfrm>
            <a:off x="7892716" y="4152646"/>
            <a:ext cx="2570946" cy="2570946"/>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726998175"/>
              </p:ext>
            </p:extLst>
          </p:nvPr>
        </p:nvGraphicFramePr>
        <p:xfrm>
          <a:off x="964317" y="2395283"/>
          <a:ext cx="5234352" cy="1651000"/>
        </p:xfrm>
        <a:graphic>
          <a:graphicData uri="http://schemas.openxmlformats.org/drawingml/2006/table">
            <a:tbl>
              <a:tblPr firstRow="1" bandRow="1">
                <a:tableStyleId>{21E4AEA4-8DFA-4A89-87EB-49C32662AFE0}</a:tableStyleId>
              </a:tblPr>
              <a:tblGrid>
                <a:gridCol w="1744784">
                  <a:extLst>
                    <a:ext uri="{9D8B030D-6E8A-4147-A177-3AD203B41FA5}">
                      <a16:colId xmlns:a16="http://schemas.microsoft.com/office/drawing/2014/main" val="924682679"/>
                    </a:ext>
                  </a:extLst>
                </a:gridCol>
                <a:gridCol w="1744784">
                  <a:extLst>
                    <a:ext uri="{9D8B030D-6E8A-4147-A177-3AD203B41FA5}">
                      <a16:colId xmlns:a16="http://schemas.microsoft.com/office/drawing/2014/main" val="620765596"/>
                    </a:ext>
                  </a:extLst>
                </a:gridCol>
                <a:gridCol w="1744784">
                  <a:extLst>
                    <a:ext uri="{9D8B030D-6E8A-4147-A177-3AD203B41FA5}">
                      <a16:colId xmlns:a16="http://schemas.microsoft.com/office/drawing/2014/main" val="1244988764"/>
                    </a:ext>
                  </a:extLst>
                </a:gridCol>
              </a:tblGrid>
              <a:tr h="370840">
                <a:tc>
                  <a:txBody>
                    <a:bodyPr/>
                    <a:lstStyle/>
                    <a:p>
                      <a:endParaRPr lang="en-US"/>
                    </a:p>
                  </a:txBody>
                  <a:tcPr/>
                </a:tc>
                <a:tc>
                  <a:txBody>
                    <a:bodyPr/>
                    <a:lstStyle/>
                    <a:p>
                      <a:r>
                        <a:rPr lang="en-US"/>
                        <a:t>Actual Positive</a:t>
                      </a:r>
                    </a:p>
                  </a:txBody>
                  <a:tcPr/>
                </a:tc>
                <a:tc>
                  <a:txBody>
                    <a:bodyPr/>
                    <a:lstStyle/>
                    <a:p>
                      <a:r>
                        <a:rPr lang="en-US"/>
                        <a:t>Actual Negative</a:t>
                      </a:r>
                    </a:p>
                  </a:txBody>
                  <a:tcPr/>
                </a:tc>
                <a:extLst>
                  <a:ext uri="{0D108BD9-81ED-4DB2-BD59-A6C34878D82A}">
                    <a16:rowId xmlns:a16="http://schemas.microsoft.com/office/drawing/2014/main" val="2503506151"/>
                  </a:ext>
                </a:extLst>
              </a:tr>
              <a:tr h="370840">
                <a:tc>
                  <a:txBody>
                    <a:bodyPr/>
                    <a:lstStyle/>
                    <a:p>
                      <a:r>
                        <a:rPr lang="en-US"/>
                        <a:t>Predicted Positive</a:t>
                      </a:r>
                    </a:p>
                  </a:txBody>
                  <a:tcPr/>
                </a:tc>
                <a:tc>
                  <a:txBody>
                    <a:bodyPr/>
                    <a:lstStyle/>
                    <a:p>
                      <a:r>
                        <a:rPr lang="en-US"/>
                        <a:t>True Positive / TP</a:t>
                      </a:r>
                    </a:p>
                  </a:txBody>
                  <a:tcPr/>
                </a:tc>
                <a:tc>
                  <a:txBody>
                    <a:bodyPr/>
                    <a:lstStyle/>
                    <a:p>
                      <a:r>
                        <a:rPr lang="en-US"/>
                        <a:t>True Negative / TN</a:t>
                      </a:r>
                    </a:p>
                  </a:txBody>
                  <a:tcPr/>
                </a:tc>
                <a:extLst>
                  <a:ext uri="{0D108BD9-81ED-4DB2-BD59-A6C34878D82A}">
                    <a16:rowId xmlns:a16="http://schemas.microsoft.com/office/drawing/2014/main" val="1918887835"/>
                  </a:ext>
                </a:extLst>
              </a:tr>
              <a:tr h="370840">
                <a:tc>
                  <a:txBody>
                    <a:bodyPr/>
                    <a:lstStyle/>
                    <a:p>
                      <a:r>
                        <a:rPr lang="en-US"/>
                        <a:t>Predicted Negative</a:t>
                      </a:r>
                    </a:p>
                  </a:txBody>
                  <a:tcPr/>
                </a:tc>
                <a:tc>
                  <a:txBody>
                    <a:bodyPr/>
                    <a:lstStyle/>
                    <a:p>
                      <a:r>
                        <a:rPr lang="en-US"/>
                        <a:t>False Positive / FP</a:t>
                      </a:r>
                    </a:p>
                  </a:txBody>
                  <a:tcPr/>
                </a:tc>
                <a:tc>
                  <a:txBody>
                    <a:bodyPr/>
                    <a:lstStyle/>
                    <a:p>
                      <a:r>
                        <a:rPr lang="en-US"/>
                        <a:t>False Negative / FN</a:t>
                      </a:r>
                    </a:p>
                  </a:txBody>
                  <a:tcPr/>
                </a:tc>
                <a:extLst>
                  <a:ext uri="{0D108BD9-81ED-4DB2-BD59-A6C34878D82A}">
                    <a16:rowId xmlns:a16="http://schemas.microsoft.com/office/drawing/2014/main" val="3848629755"/>
                  </a:ext>
                </a:extLst>
              </a:tr>
            </a:tbl>
          </a:graphicData>
        </a:graphic>
      </p:graphicFrame>
      <p:sp>
        <p:nvSpPr>
          <p:cNvPr id="17" name="TextBox 16"/>
          <p:cNvSpPr txBox="1"/>
          <p:nvPr/>
        </p:nvSpPr>
        <p:spPr>
          <a:xfrm>
            <a:off x="964317" y="4245165"/>
            <a:ext cx="8293771" cy="1477328"/>
          </a:xfrm>
          <a:prstGeom prst="rect">
            <a:avLst/>
          </a:prstGeom>
          <a:noFill/>
        </p:spPr>
        <p:txBody>
          <a:bodyPr wrap="square" rtlCol="0">
            <a:spAutoFit/>
          </a:bodyPr>
          <a:lstStyle/>
          <a:p>
            <a:pPr marL="285750" indent="-285750">
              <a:buFont typeface="Wingdings" panose="05000000000000000000" pitchFamily="2" charset="2"/>
              <a:buChar char="§"/>
            </a:pPr>
            <a:r>
              <a:rPr lang="en-US"/>
              <a:t>This assessment is usually applied to classification problems with two layers of data to check if a prediction is positive or negative. </a:t>
            </a:r>
          </a:p>
          <a:p>
            <a:pPr marL="285750" indent="-285750">
              <a:buFont typeface="Wingdings" panose="05000000000000000000" pitchFamily="2" charset="2"/>
              <a:buChar char="§"/>
            </a:pPr>
            <a:r>
              <a:rPr lang="en-US"/>
              <a:t>More specifically, in these two data layers, there is a serious layer than the other and needs to be accurately predicted. </a:t>
            </a:r>
            <a:r>
              <a:rPr lang="en-US">
                <a:sym typeface="Wingdings" panose="05000000000000000000" pitchFamily="2" charset="2"/>
              </a:rPr>
              <a:t> </a:t>
            </a:r>
            <a:r>
              <a:rPr lang="en-US"/>
              <a:t>In the problem of filtering email, giving the ham email to the spam box is more serious than determining a spam email is normal email.</a:t>
            </a:r>
          </a:p>
        </p:txBody>
      </p:sp>
    </p:spTree>
    <p:extLst>
      <p:ext uri="{BB962C8B-B14F-4D97-AF65-F5344CB8AC3E}">
        <p14:creationId xmlns:p14="http://schemas.microsoft.com/office/powerpoint/2010/main" val="9622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1000"/>
                                        <p:tgtEl>
                                          <p:spTgt spid="17">
                                            <p:txEl>
                                              <p:pRg st="0" end="0"/>
                                            </p:txEl>
                                          </p:spTgt>
                                        </p:tgtEl>
                                      </p:cBhvr>
                                    </p:animEffect>
                                    <p:anim calcmode="lin" valueType="num">
                                      <p:cBhvr>
                                        <p:cTn id="13"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7">
                                            <p:txEl>
                                              <p:pRg st="0" end="0"/>
                                            </p:txEl>
                                          </p:spTgt>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7">
                                            <p:txEl>
                                              <p:pRg st="0" end="0"/>
                                            </p:txEl>
                                          </p:spTgt>
                                        </p:tgtEl>
                                        <p:attrNameLst>
                                          <p:attrName>style.visibility</p:attrName>
                                        </p:attrNameLst>
                                      </p:cBhvr>
                                      <p:to>
                                        <p:strVal val="hidden"/>
                                      </p:to>
                                    </p:set>
                                  </p:subTnLst>
                                </p:cTn>
                              </p:par>
                              <p:par>
                                <p:cTn id="15" presetID="42" presetClass="entr" presetSubtype="0" fill="hold"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1000"/>
                                        <p:tgtEl>
                                          <p:spTgt spid="17">
                                            <p:txEl>
                                              <p:pRg st="1" end="1"/>
                                            </p:txEl>
                                          </p:spTgt>
                                        </p:tgtEl>
                                      </p:cBhvr>
                                    </p:animEffect>
                                    <p:anim calcmode="lin" valueType="num">
                                      <p:cBhvr>
                                        <p:cTn id="18"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7">
                                            <p:txEl>
                                              <p:pRg st="1" end="1"/>
                                            </p:txEl>
                                          </p:spTgt>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7">
                                            <p:txEl>
                                              <p:pRg st="1" end="1"/>
                                            </p:txEl>
                                          </p:spTgt>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0 4.07407E-6 L 0.23776 4.07407E-6 C 0.34414 4.07407E-6 0.47552 -0.08519 0.47552 -0.1544 L 0.47552 -0.30857 " pathEditMode="relative" rAng="0" ptsTypes="AAAA">
                                      <p:cBhvr>
                                        <p:cTn id="23" dur="2000" fill="hold"/>
                                        <p:tgtEl>
                                          <p:spTgt spid="16"/>
                                        </p:tgtEl>
                                        <p:attrNameLst>
                                          <p:attrName>ppt_x</p:attrName>
                                          <p:attrName>ppt_y</p:attrName>
                                        </p:attrNameLst>
                                      </p:cBhvr>
                                      <p:rCtr x="23776" y="-15440"/>
                                    </p:animMotion>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1000"/>
                                        <p:tgtEl>
                                          <p:spTgt spid="3">
                                            <p:txEl>
                                              <p:pRg st="0" end="0"/>
                                            </p:txEl>
                                          </p:spTgt>
                                        </p:tgtEl>
                                      </p:cBhvr>
                                    </p:animEffect>
                                    <p:anim calcmode="lin" valueType="num">
                                      <p:cBhvr>
                                        <p:cTn id="2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par>
                                <p:cTn id="35" presetID="42"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1000"/>
                                        <p:tgtEl>
                                          <p:spTgt spid="3">
                                            <p:txEl>
                                              <p:pRg st="1" end="1"/>
                                            </p:txEl>
                                          </p:spTgt>
                                        </p:tgtEl>
                                      </p:cBhvr>
                                    </p:animEffect>
                                    <p:anim calcmode="lin" valueType="num">
                                      <p:cBhvr>
                                        <p:cTn id="4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par>
                                <p:cTn id="52" presetID="42"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fade">
                                      <p:cBhvr>
                                        <p:cTn id="61" dur="1000"/>
                                        <p:tgtEl>
                                          <p:spTgt spid="3">
                                            <p:txEl>
                                              <p:pRg st="2" end="2"/>
                                            </p:txEl>
                                          </p:spTgt>
                                        </p:tgtEl>
                                      </p:cBhvr>
                                    </p:animEffect>
                                    <p:anim calcmode="lin" valueType="num">
                                      <p:cBhvr>
                                        <p:cTn id="6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anim calcmode="lin" valueType="num">
                                      <p:cBhvr>
                                        <p:cTn id="67" dur="1000" fill="hold"/>
                                        <p:tgtEl>
                                          <p:spTgt spid="9"/>
                                        </p:tgtEl>
                                        <p:attrNameLst>
                                          <p:attrName>ppt_x</p:attrName>
                                        </p:attrNameLst>
                                      </p:cBhvr>
                                      <p:tavLst>
                                        <p:tav tm="0">
                                          <p:val>
                                            <p:strVal val="#ppt_x"/>
                                          </p:val>
                                        </p:tav>
                                        <p:tav tm="100000">
                                          <p:val>
                                            <p:strVal val="#ppt_x"/>
                                          </p:val>
                                        </p:tav>
                                      </p:tavLst>
                                    </p:anim>
                                    <p:anim calcmode="lin" valueType="num">
                                      <p:cBhvr>
                                        <p:cTn id="68" dur="1000" fill="hold"/>
                                        <p:tgtEl>
                                          <p:spTgt spid="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par>
                                <p:cTn id="69" presetID="42"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1000"/>
                                        <p:tgtEl>
                                          <p:spTgt spid="10"/>
                                        </p:tgtEl>
                                      </p:cBhvr>
                                    </p:animEffect>
                                    <p:anim calcmode="lin" valueType="num">
                                      <p:cBhvr>
                                        <p:cTn id="72" dur="1000" fill="hold"/>
                                        <p:tgtEl>
                                          <p:spTgt spid="10"/>
                                        </p:tgtEl>
                                        <p:attrNameLst>
                                          <p:attrName>ppt_x</p:attrName>
                                        </p:attrNameLst>
                                      </p:cBhvr>
                                      <p:tavLst>
                                        <p:tav tm="0">
                                          <p:val>
                                            <p:strVal val="#ppt_x"/>
                                          </p:val>
                                        </p:tav>
                                        <p:tav tm="100000">
                                          <p:val>
                                            <p:strVal val="#ppt_x"/>
                                          </p:val>
                                        </p:tav>
                                      </p:tavLst>
                                    </p:anim>
                                    <p:anim calcmode="lin" valueType="num">
                                      <p:cBhvr>
                                        <p:cTn id="73" dur="1000" fill="hold"/>
                                        <p:tgtEl>
                                          <p:spTgt spid="10"/>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1000"/>
                                        <p:tgtEl>
                                          <p:spTgt spid="3">
                                            <p:txEl>
                                              <p:pRg st="3" end="3"/>
                                            </p:txEl>
                                          </p:spTgt>
                                        </p:tgtEl>
                                      </p:cBhvr>
                                    </p:animEffect>
                                    <p:anim calcmode="lin" valueType="num">
                                      <p:cBhvr>
                                        <p:cTn id="7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86" presetID="42" presetClass="entr" presetSubtype="0"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1000"/>
                                        <p:tgtEl>
                                          <p:spTgt spid="12"/>
                                        </p:tgtEl>
                                      </p:cBhvr>
                                    </p:animEffect>
                                    <p:anim calcmode="lin" valueType="num">
                                      <p:cBhvr>
                                        <p:cTn id="89" dur="1000" fill="hold"/>
                                        <p:tgtEl>
                                          <p:spTgt spid="12"/>
                                        </p:tgtEl>
                                        <p:attrNameLst>
                                          <p:attrName>ppt_x</p:attrName>
                                        </p:attrNameLst>
                                      </p:cBhvr>
                                      <p:tavLst>
                                        <p:tav tm="0">
                                          <p:val>
                                            <p:strVal val="#ppt_x"/>
                                          </p:val>
                                        </p:tav>
                                        <p:tav tm="100000">
                                          <p:val>
                                            <p:strVal val="#ppt_x"/>
                                          </p:val>
                                        </p:tav>
                                      </p:tavLst>
                                    </p:anim>
                                    <p:anim calcmode="lin" valueType="num">
                                      <p:cBhvr>
                                        <p:cTn id="90"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3">
                                            <p:txEl>
                                              <p:pRg st="4" end="4"/>
                                            </p:txEl>
                                          </p:spTgt>
                                        </p:tgtEl>
                                        <p:attrNameLst>
                                          <p:attrName>style.visibility</p:attrName>
                                        </p:attrNameLst>
                                      </p:cBhvr>
                                      <p:to>
                                        <p:strVal val="visible"/>
                                      </p:to>
                                    </p:set>
                                    <p:animEffect transition="in" filter="fade">
                                      <p:cBhvr>
                                        <p:cTn id="95" dur="1000"/>
                                        <p:tgtEl>
                                          <p:spTgt spid="3">
                                            <p:txEl>
                                              <p:pRg st="4" end="4"/>
                                            </p:txEl>
                                          </p:spTgt>
                                        </p:tgtEl>
                                      </p:cBhvr>
                                    </p:animEffect>
                                    <p:anim calcmode="lin" valueType="num">
                                      <p:cBhvr>
                                        <p:cTn id="9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fade">
                                      <p:cBhvr>
                                        <p:cTn id="100" dur="1000"/>
                                        <p:tgtEl>
                                          <p:spTgt spid="13"/>
                                        </p:tgtEl>
                                      </p:cBhvr>
                                    </p:animEffect>
                                    <p:anim calcmode="lin" valueType="num">
                                      <p:cBhvr>
                                        <p:cTn id="101" dur="1000" fill="hold"/>
                                        <p:tgtEl>
                                          <p:spTgt spid="13"/>
                                        </p:tgtEl>
                                        <p:attrNameLst>
                                          <p:attrName>ppt_x</p:attrName>
                                        </p:attrNameLst>
                                      </p:cBhvr>
                                      <p:tavLst>
                                        <p:tav tm="0">
                                          <p:val>
                                            <p:strVal val="#ppt_x"/>
                                          </p:val>
                                        </p:tav>
                                        <p:tav tm="100000">
                                          <p:val>
                                            <p:strVal val="#ppt_x"/>
                                          </p:val>
                                        </p:tav>
                                      </p:tavLst>
                                    </p:anim>
                                    <p:anim calcmode="lin" valueType="num">
                                      <p:cBhvr>
                                        <p:cTn id="102" dur="1000" fill="hold"/>
                                        <p:tgtEl>
                                          <p:spTgt spid="1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fade">
                                      <p:cBhvr>
                                        <p:cTn id="107" dur="1000"/>
                                        <p:tgtEl>
                                          <p:spTgt spid="3">
                                            <p:txEl>
                                              <p:pRg st="5" end="5"/>
                                            </p:txEl>
                                          </p:spTgt>
                                        </p:tgtEl>
                                      </p:cBhvr>
                                    </p:animEffect>
                                    <p:anim calcmode="lin" valueType="num">
                                      <p:cBhvr>
                                        <p:cTn id="10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ppt_x</p:attrName>
                                        </p:attrNameLst>
                                      </p:cBhvr>
                                      <p:tavLst>
                                        <p:tav tm="0">
                                          <p:val>
                                            <p:strVal val="#ppt_x"/>
                                          </p:val>
                                        </p:tav>
                                        <p:tav tm="100000">
                                          <p:val>
                                            <p:strVal val="#ppt_x"/>
                                          </p:val>
                                        </p:tav>
                                      </p:tavLst>
                                    </p:anim>
                                    <p:anim calcmode="lin" valueType="num">
                                      <p:cBhvr>
                                        <p:cTn id="114" dur="1000" fill="hold"/>
                                        <p:tgtEl>
                                          <p:spTgt spid="1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par>
                                <p:cTn id="115" presetID="42" presetClass="entr" presetSubtype="0" fill="hold" nodeType="with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fade">
                                      <p:cBhvr>
                                        <p:cTn id="117" dur="1000"/>
                                        <p:tgtEl>
                                          <p:spTgt spid="15"/>
                                        </p:tgtEl>
                                      </p:cBhvr>
                                    </p:animEffect>
                                    <p:anim calcmode="lin" valueType="num">
                                      <p:cBhvr>
                                        <p:cTn id="118" dur="1000" fill="hold"/>
                                        <p:tgtEl>
                                          <p:spTgt spid="15"/>
                                        </p:tgtEl>
                                        <p:attrNameLst>
                                          <p:attrName>ppt_x</p:attrName>
                                        </p:attrNameLst>
                                      </p:cBhvr>
                                      <p:tavLst>
                                        <p:tav tm="0">
                                          <p:val>
                                            <p:strVal val="#ppt_x"/>
                                          </p:val>
                                        </p:tav>
                                        <p:tav tm="100000">
                                          <p:val>
                                            <p:strVal val="#ppt_x"/>
                                          </p:val>
                                        </p:tav>
                                      </p:tavLst>
                                    </p:anim>
                                    <p:anim calcmode="lin" valueType="num">
                                      <p:cBhvr>
                                        <p:cTn id="119" dur="1000" fill="hold"/>
                                        <p:tgtEl>
                                          <p:spTgt spid="1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Training and Evaluation - </a:t>
            </a:r>
            <a:r>
              <a:rPr lang="en-US" sz="3600"/>
              <a:t>RESULTS</a:t>
            </a:r>
            <a:endParaRPr lang="en-US"/>
          </a:p>
        </p:txBody>
      </p:sp>
      <p:pic>
        <p:nvPicPr>
          <p:cNvPr id="19" name="Picture 18"/>
          <p:cNvPicPr>
            <a:picLocks noChangeAspect="1"/>
          </p:cNvPicPr>
          <p:nvPr/>
        </p:nvPicPr>
        <p:blipFill>
          <a:blip r:embed="rId2"/>
          <a:stretch>
            <a:fillRect/>
          </a:stretch>
        </p:blipFill>
        <p:spPr>
          <a:xfrm>
            <a:off x="6905200" y="1934687"/>
            <a:ext cx="4572000" cy="4142456"/>
          </a:xfrm>
          <a:prstGeom prst="rect">
            <a:avLst/>
          </a:prstGeom>
        </p:spPr>
      </p:pic>
      <p:sp>
        <p:nvSpPr>
          <p:cNvPr id="24" name="TextBox 23"/>
          <p:cNvSpPr txBox="1"/>
          <p:nvPr/>
        </p:nvSpPr>
        <p:spPr>
          <a:xfrm>
            <a:off x="592594" y="2084832"/>
            <a:ext cx="3054234" cy="461665"/>
          </a:xfrm>
          <a:prstGeom prst="rect">
            <a:avLst/>
          </a:prstGeom>
          <a:noFill/>
        </p:spPr>
        <p:txBody>
          <a:bodyPr wrap="none" rtlCol="0">
            <a:spAutoFit/>
          </a:bodyPr>
          <a:lstStyle/>
          <a:p>
            <a:pPr marL="342900" indent="-342900">
              <a:buFont typeface="Wingdings" panose="05000000000000000000" pitchFamily="2" charset="2"/>
              <a:buChar char="q"/>
            </a:pPr>
            <a:r>
              <a:rPr lang="en-US" sz="2400"/>
              <a:t>After training phase:</a:t>
            </a:r>
          </a:p>
        </p:txBody>
      </p:sp>
      <p:sp>
        <p:nvSpPr>
          <p:cNvPr id="25" name="TextBox 24"/>
          <p:cNvSpPr txBox="1"/>
          <p:nvPr/>
        </p:nvSpPr>
        <p:spPr>
          <a:xfrm>
            <a:off x="592594" y="2708031"/>
            <a:ext cx="2922595" cy="461665"/>
          </a:xfrm>
          <a:prstGeom prst="rect">
            <a:avLst/>
          </a:prstGeom>
          <a:noFill/>
        </p:spPr>
        <p:txBody>
          <a:bodyPr wrap="none" rtlCol="0">
            <a:spAutoFit/>
          </a:bodyPr>
          <a:lstStyle/>
          <a:p>
            <a:pPr marL="342900" indent="-342900">
              <a:buFont typeface="Wingdings" panose="05000000000000000000" pitchFamily="2" charset="2"/>
              <a:buChar char="q"/>
            </a:pPr>
            <a:r>
              <a:rPr lang="en-US" sz="2400"/>
              <a:t>After testing phase:</a:t>
            </a:r>
          </a:p>
        </p:txBody>
      </p:sp>
      <p:pic>
        <p:nvPicPr>
          <p:cNvPr id="26" name="Picture 25"/>
          <p:cNvPicPr>
            <a:picLocks noChangeAspect="1"/>
          </p:cNvPicPr>
          <p:nvPr/>
        </p:nvPicPr>
        <p:blipFill>
          <a:blip r:embed="rId3"/>
          <a:stretch>
            <a:fillRect/>
          </a:stretch>
        </p:blipFill>
        <p:spPr>
          <a:xfrm>
            <a:off x="592594" y="3544834"/>
            <a:ext cx="6165926" cy="2532309"/>
          </a:xfrm>
          <a:prstGeom prst="rect">
            <a:avLst/>
          </a:prstGeom>
        </p:spPr>
      </p:pic>
      <p:pic>
        <p:nvPicPr>
          <p:cNvPr id="27" name="Picture 26"/>
          <p:cNvPicPr>
            <a:picLocks noChangeAspect="1"/>
          </p:cNvPicPr>
          <p:nvPr/>
        </p:nvPicPr>
        <p:blipFill>
          <a:blip r:embed="rId4"/>
          <a:stretch>
            <a:fillRect/>
          </a:stretch>
        </p:blipFill>
        <p:spPr>
          <a:xfrm>
            <a:off x="6787250" y="1894782"/>
            <a:ext cx="4806873" cy="4244559"/>
          </a:xfrm>
          <a:prstGeom prst="rect">
            <a:avLst/>
          </a:prstGeom>
        </p:spPr>
      </p:pic>
      <p:pic>
        <p:nvPicPr>
          <p:cNvPr id="28" name="Picture 27"/>
          <p:cNvPicPr>
            <a:picLocks noChangeAspect="1"/>
          </p:cNvPicPr>
          <p:nvPr/>
        </p:nvPicPr>
        <p:blipFill>
          <a:blip r:embed="rId5"/>
          <a:stretch>
            <a:fillRect/>
          </a:stretch>
        </p:blipFill>
        <p:spPr>
          <a:xfrm>
            <a:off x="621323" y="3610620"/>
            <a:ext cx="6137197" cy="2528721"/>
          </a:xfrm>
          <a:prstGeom prst="rect">
            <a:avLst/>
          </a:prstGeom>
        </p:spPr>
      </p:pic>
      <p:sp>
        <p:nvSpPr>
          <p:cNvPr id="3" name="Slide Number Placeholder 2"/>
          <p:cNvSpPr>
            <a:spLocks noGrp="1"/>
          </p:cNvSpPr>
          <p:nvPr>
            <p:ph type="sldNum" sz="quarter" idx="12"/>
          </p:nvPr>
        </p:nvSpPr>
        <p:spPr/>
        <p:txBody>
          <a:bodyPr/>
          <a:lstStyle/>
          <a:p>
            <a:pPr algn="r"/>
            <a:fld id="{417277CD-CB8E-4BF5-A129-366693DE72E2}" type="slidenum">
              <a:rPr lang="en-US" sz="1600" smtClean="0"/>
              <a:pPr algn="r"/>
              <a:t>13</a:t>
            </a:fld>
            <a:endParaRPr lang="en-US" sz="1600"/>
          </a:p>
        </p:txBody>
      </p:sp>
    </p:spTree>
    <p:extLst>
      <p:ext uri="{BB962C8B-B14F-4D97-AF65-F5344CB8AC3E}">
        <p14:creationId xmlns:p14="http://schemas.microsoft.com/office/powerpoint/2010/main" val="334582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3385181"/>
              </p:ext>
            </p:extLst>
          </p:nvPr>
        </p:nvGraphicFramePr>
        <p:xfrm>
          <a:off x="1023938" y="1855693"/>
          <a:ext cx="9720262" cy="445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14</a:t>
            </a:fld>
            <a:endParaRPr lang="en-US"/>
          </a:p>
        </p:txBody>
      </p:sp>
      <p:sp>
        <p:nvSpPr>
          <p:cNvPr id="6" name="TextBox 5"/>
          <p:cNvSpPr txBox="1"/>
          <p:nvPr/>
        </p:nvSpPr>
        <p:spPr>
          <a:xfrm>
            <a:off x="1302850" y="2193317"/>
            <a:ext cx="311304" cy="369332"/>
          </a:xfrm>
          <a:prstGeom prst="rect">
            <a:avLst/>
          </a:prstGeom>
          <a:noFill/>
        </p:spPr>
        <p:txBody>
          <a:bodyPr wrap="none" rtlCol="0">
            <a:spAutoFit/>
          </a:bodyPr>
          <a:lstStyle/>
          <a:p>
            <a:r>
              <a:rPr lang="en-US"/>
              <a:t>1</a:t>
            </a:r>
          </a:p>
        </p:txBody>
      </p:sp>
      <p:sp>
        <p:nvSpPr>
          <p:cNvPr id="7" name="TextBox 6"/>
          <p:cNvSpPr txBox="1"/>
          <p:nvPr/>
        </p:nvSpPr>
        <p:spPr>
          <a:xfrm>
            <a:off x="1705498" y="3040467"/>
            <a:ext cx="311304" cy="369332"/>
          </a:xfrm>
          <a:prstGeom prst="rect">
            <a:avLst/>
          </a:prstGeom>
          <a:noFill/>
        </p:spPr>
        <p:txBody>
          <a:bodyPr wrap="none" rtlCol="0">
            <a:spAutoFit/>
          </a:bodyPr>
          <a:lstStyle/>
          <a:p>
            <a:r>
              <a:rPr lang="en-US"/>
              <a:t>2</a:t>
            </a:r>
          </a:p>
        </p:txBody>
      </p:sp>
      <p:sp>
        <p:nvSpPr>
          <p:cNvPr id="8" name="TextBox 7"/>
          <p:cNvSpPr txBox="1"/>
          <p:nvPr/>
        </p:nvSpPr>
        <p:spPr>
          <a:xfrm>
            <a:off x="1857317" y="3897542"/>
            <a:ext cx="311304" cy="369332"/>
          </a:xfrm>
          <a:prstGeom prst="rect">
            <a:avLst/>
          </a:prstGeom>
          <a:noFill/>
        </p:spPr>
        <p:txBody>
          <a:bodyPr wrap="square" rtlCol="0">
            <a:spAutoFit/>
          </a:bodyPr>
          <a:lstStyle/>
          <a:p>
            <a:r>
              <a:rPr lang="en-US"/>
              <a:t>3</a:t>
            </a:r>
          </a:p>
        </p:txBody>
      </p:sp>
      <p:sp>
        <p:nvSpPr>
          <p:cNvPr id="9" name="TextBox 8"/>
          <p:cNvSpPr txBox="1"/>
          <p:nvPr/>
        </p:nvSpPr>
        <p:spPr>
          <a:xfrm>
            <a:off x="1302850" y="5577015"/>
            <a:ext cx="311304" cy="369332"/>
          </a:xfrm>
          <a:prstGeom prst="rect">
            <a:avLst/>
          </a:prstGeom>
          <a:noFill/>
        </p:spPr>
        <p:txBody>
          <a:bodyPr wrap="none" rtlCol="0">
            <a:spAutoFit/>
          </a:bodyPr>
          <a:lstStyle/>
          <a:p>
            <a:r>
              <a:rPr lang="en-US"/>
              <a:t>5</a:t>
            </a:r>
          </a:p>
        </p:txBody>
      </p:sp>
      <p:sp>
        <p:nvSpPr>
          <p:cNvPr id="10" name="TextBox 9"/>
          <p:cNvSpPr txBox="1"/>
          <p:nvPr/>
        </p:nvSpPr>
        <p:spPr>
          <a:xfrm>
            <a:off x="1701665" y="4733801"/>
            <a:ext cx="311304"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349626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Conclusion</a:t>
            </a:r>
          </a:p>
        </p:txBody>
      </p:sp>
      <p:sp>
        <p:nvSpPr>
          <p:cNvPr id="3" name="Content Placeholder 2"/>
          <p:cNvSpPr>
            <a:spLocks noGrp="1"/>
          </p:cNvSpPr>
          <p:nvPr>
            <p:ph idx="1"/>
          </p:nvPr>
        </p:nvSpPr>
        <p:spPr>
          <a:xfrm>
            <a:off x="1024129" y="1862488"/>
            <a:ext cx="9608702" cy="4023360"/>
          </a:xfrm>
        </p:spPr>
        <p:txBody>
          <a:bodyPr/>
          <a:lstStyle/>
          <a:p>
            <a:pPr marL="662940" lvl="1" indent="-342900">
              <a:spcAft>
                <a:spcPts val="1800"/>
              </a:spcAft>
              <a:buFont typeface="Wingdings" panose="05000000000000000000" pitchFamily="2" charset="2"/>
              <a:buChar char="q"/>
            </a:pPr>
            <a:r>
              <a:rPr lang="en-US" sz="2000"/>
              <a:t>We have used a supervised machine learning techniques Naive Bayes for email spamming filter problem.</a:t>
            </a:r>
          </a:p>
          <a:p>
            <a:pPr marL="662940" lvl="1" indent="-342900">
              <a:spcAft>
                <a:spcPts val="1800"/>
              </a:spcAft>
              <a:buFont typeface="Wingdings" panose="05000000000000000000" pitchFamily="2" charset="2"/>
              <a:buChar char="q"/>
            </a:pPr>
            <a:r>
              <a:rPr lang="en-US" sz="2000"/>
              <a:t>Additionally, we can observe that </a:t>
            </a:r>
            <a:r>
              <a:rPr lang="en-US" sz="2000" err="1"/>
              <a:t>MultinomialNB's</a:t>
            </a:r>
            <a:r>
              <a:rPr lang="en-US" sz="2000"/>
              <a:t> classification report produced results with good accuracy, recall, and precision.</a:t>
            </a:r>
          </a:p>
          <a:p>
            <a:pPr marL="662940" lvl="1" indent="-342900" algn="just">
              <a:buFont typeface="Wingdings" panose="05000000000000000000" pitchFamily="2" charset="2"/>
              <a:buChar char="q"/>
            </a:pPr>
            <a:r>
              <a:rPr lang="en-US" sz="2000"/>
              <a:t>Regarding the future development direction, we need to choose some larger and more multiform of dataset, as well as implement classification algorithms in various places (Speech Recognition, Identifications of Cancer tumor cells, Drugs Classification, ...) to get more perspectives on classification application.</a:t>
            </a:r>
            <a:endParaRPr lang="en-VN" sz="2000"/>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15</a:t>
            </a:fld>
            <a:endParaRPr lang="en-US" sz="1600"/>
          </a:p>
        </p:txBody>
      </p:sp>
    </p:spTree>
    <p:extLst>
      <p:ext uri="{BB962C8B-B14F-4D97-AF65-F5344CB8AC3E}">
        <p14:creationId xmlns:p14="http://schemas.microsoft.com/office/powerpoint/2010/main" val="28168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Reference</a:t>
            </a:r>
            <a:endParaRPr lang="en-US" sz="4800"/>
          </a:p>
        </p:txBody>
      </p:sp>
      <p:sp>
        <p:nvSpPr>
          <p:cNvPr id="3" name="Content Placeholder 2"/>
          <p:cNvSpPr>
            <a:spLocks noGrp="1"/>
          </p:cNvSpPr>
          <p:nvPr>
            <p:ph idx="1"/>
          </p:nvPr>
        </p:nvSpPr>
        <p:spPr>
          <a:xfrm>
            <a:off x="789666" y="2084832"/>
            <a:ext cx="11308549" cy="4023360"/>
          </a:xfrm>
        </p:spPr>
        <p:txBody>
          <a:bodyPr/>
          <a:lstStyle/>
          <a:p>
            <a:pPr>
              <a:buFont typeface="Wingdings" panose="05000000000000000000" pitchFamily="2" charset="2"/>
              <a:buChar char="q"/>
            </a:pPr>
            <a:r>
              <a:rPr lang="en-US" sz="2400"/>
              <a:t> Dataset: </a:t>
            </a:r>
            <a:r>
              <a:rPr lang="en-US" sz="2400">
                <a:solidFill>
                  <a:schemeClr val="accent1">
                    <a:lumMod val="75000"/>
                  </a:schemeClr>
                </a:solidFill>
                <a:hlinkClick r:id="rId2"/>
              </a:rPr>
              <a:t>https://www.kaggle.com/datasets/tungnv01/spam-ham-emails</a:t>
            </a:r>
            <a:endParaRPr lang="en-US" sz="2400">
              <a:solidFill>
                <a:schemeClr val="accent1">
                  <a:lumMod val="75000"/>
                </a:schemeClr>
              </a:solidFill>
            </a:endParaRPr>
          </a:p>
          <a:p>
            <a:pPr>
              <a:buFont typeface="Wingdings" panose="05000000000000000000" pitchFamily="2" charset="2"/>
              <a:buChar char="q"/>
            </a:pPr>
            <a:r>
              <a:rPr lang="en-US" sz="2400">
                <a:hlinkClick r:id="rId3"/>
              </a:rPr>
              <a:t> medium/@kohlishivam5522/understanding-a-classification-report-for-your-machine-learning-model</a:t>
            </a:r>
            <a:endParaRPr lang="en-US" sz="2400"/>
          </a:p>
          <a:p>
            <a:pPr>
              <a:buFont typeface="Wingdings" panose="05000000000000000000" pitchFamily="2" charset="2"/>
              <a:buChar char="q"/>
            </a:pPr>
            <a:r>
              <a:rPr lang="en-US" sz="2400">
                <a:hlinkClick r:id="rId4"/>
              </a:rPr>
              <a:t> </a:t>
            </a:r>
            <a:r>
              <a:rPr lang="en-US" sz="2400" err="1">
                <a:hlinkClick r:id="rId4"/>
              </a:rPr>
              <a:t>Naive_Bayes</a:t>
            </a:r>
            <a:r>
              <a:rPr lang="en-US" sz="2400">
                <a:hlinkClick r:id="rId4"/>
              </a:rPr>
              <a:t>-https://scikit-learn.org/stable/modules/naive_bayes.html</a:t>
            </a:r>
            <a:endParaRPr lang="en-US" sz="2400"/>
          </a:p>
          <a:p>
            <a:pPr>
              <a:buFont typeface="Wingdings" panose="05000000000000000000" pitchFamily="2" charset="2"/>
              <a:buChar char="q"/>
            </a:pPr>
            <a:r>
              <a:rPr lang="en-US" sz="2400">
                <a:hlinkClick r:id="rId5"/>
              </a:rPr>
              <a:t> </a:t>
            </a:r>
            <a:r>
              <a:rPr lang="en-US" sz="2400" err="1">
                <a:hlinkClick r:id="rId5"/>
              </a:rPr>
              <a:t>Naive_Bayes_Classifier</a:t>
            </a:r>
            <a:r>
              <a:rPr lang="en-US" sz="2400">
                <a:hlinkClick r:id="rId5"/>
              </a:rPr>
              <a:t>-https://machinelearningcoban.com/2017/08/08/</a:t>
            </a:r>
            <a:r>
              <a:rPr lang="en-US" sz="2400" err="1">
                <a:hlinkClick r:id="rId5"/>
              </a:rPr>
              <a:t>nbc</a:t>
            </a:r>
            <a:r>
              <a:rPr lang="en-US" sz="2400">
                <a:hlinkClick r:id="rId5"/>
              </a:rPr>
              <a:t>/</a:t>
            </a:r>
            <a:endParaRPr lang="en-US" sz="2400"/>
          </a:p>
          <a:p>
            <a:pPr>
              <a:buFont typeface="Wingdings" panose="05000000000000000000" pitchFamily="2" charset="2"/>
              <a:buChar char="q"/>
            </a:pPr>
            <a:r>
              <a:rPr lang="en-US" sz="2400"/>
              <a:t> </a:t>
            </a:r>
            <a:r>
              <a:rPr lang="en-US" sz="2400">
                <a:hlinkClick r:id="rId6"/>
              </a:rPr>
              <a:t>https://scikit-learn.org/stable/modules/feature_extraction.html#the-bag-of-words-representation</a:t>
            </a:r>
            <a:endParaRPr lang="en-US" sz="2400"/>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16</a:t>
            </a:fld>
            <a:endParaRPr lang="en-US" sz="1600"/>
          </a:p>
        </p:txBody>
      </p:sp>
    </p:spTree>
    <p:extLst>
      <p:ext uri="{BB962C8B-B14F-4D97-AF65-F5344CB8AC3E}">
        <p14:creationId xmlns:p14="http://schemas.microsoft.com/office/powerpoint/2010/main" val="185563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623519" y="2446507"/>
            <a:ext cx="8928764" cy="2322107"/>
          </a:xfrm>
        </p:spPr>
        <p:txBody>
          <a:bodyPr>
            <a:noAutofit/>
          </a:bodyPr>
          <a:lstStyle/>
          <a:p>
            <a:pPr algn="ctr"/>
            <a:r>
              <a:rPr lang="en-US" sz="9600">
                <a:solidFill>
                  <a:schemeClr val="accent1">
                    <a:lumMod val="75000"/>
                  </a:schemeClr>
                </a:solidFill>
              </a:rPr>
              <a:t>THANK</a:t>
            </a:r>
            <a:r>
              <a:rPr lang="en-US" sz="9600"/>
              <a:t> </a:t>
            </a:r>
            <a:r>
              <a:rPr lang="en-US" sz="9600">
                <a:solidFill>
                  <a:schemeClr val="accent1">
                    <a:lumMod val="60000"/>
                    <a:lumOff val="40000"/>
                  </a:schemeClr>
                </a:solidFill>
              </a:rPr>
              <a:t>YOU</a:t>
            </a:r>
            <a:r>
              <a:rPr lang="en-US" sz="9600"/>
              <a:t> </a:t>
            </a:r>
            <a:r>
              <a:rPr lang="en-US" sz="9600">
                <a:solidFill>
                  <a:schemeClr val="accent1">
                    <a:lumMod val="40000"/>
                    <a:lumOff val="60000"/>
                  </a:schemeClr>
                </a:solidFill>
              </a:rPr>
              <a:t>FOR</a:t>
            </a:r>
            <a:r>
              <a:rPr lang="en-US" sz="9600"/>
              <a:t> </a:t>
            </a:r>
            <a:r>
              <a:rPr lang="en-US" sz="9600">
                <a:solidFill>
                  <a:schemeClr val="accent2">
                    <a:lumMod val="40000"/>
                    <a:lumOff val="60000"/>
                  </a:schemeClr>
                </a:solidFill>
              </a:rPr>
              <a:t>LISTENING</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1833884">
            <a:off x="-658490" y="4772380"/>
            <a:ext cx="4029342" cy="271064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943977" y="668215"/>
            <a:ext cx="2620354" cy="1110077"/>
          </a:xfrm>
          <a:prstGeom prst="rect">
            <a:avLst/>
          </a:prstGeom>
        </p:spPr>
      </p:pic>
      <p:pic>
        <p:nvPicPr>
          <p:cNvPr id="10" name="Picture 2" descr="Tập tin:Logo Hust.png – Wikipedia tiếng Việ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9231" y="716228"/>
            <a:ext cx="744288" cy="10376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H="1">
            <a:off x="9282101" y="6640346"/>
            <a:ext cx="3861595" cy="435307"/>
          </a:xfrm>
          <a:prstGeom prst="rect">
            <a:avLst/>
          </a:prstGeom>
        </p:spPr>
      </p:pic>
    </p:spTree>
    <p:extLst>
      <p:ext uri="{BB962C8B-B14F-4D97-AF65-F5344CB8AC3E}">
        <p14:creationId xmlns:p14="http://schemas.microsoft.com/office/powerpoint/2010/main" val="41955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7012876"/>
              </p:ext>
            </p:extLst>
          </p:nvPr>
        </p:nvGraphicFramePr>
        <p:xfrm>
          <a:off x="1023938" y="1855693"/>
          <a:ext cx="9720262" cy="445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2</a:t>
            </a:fld>
            <a:endParaRPr lang="en-US" sz="1600"/>
          </a:p>
        </p:txBody>
      </p:sp>
      <p:sp>
        <p:nvSpPr>
          <p:cNvPr id="6" name="TextBox 5"/>
          <p:cNvSpPr txBox="1"/>
          <p:nvPr/>
        </p:nvSpPr>
        <p:spPr>
          <a:xfrm>
            <a:off x="1302850" y="2193317"/>
            <a:ext cx="311304" cy="369332"/>
          </a:xfrm>
          <a:prstGeom prst="rect">
            <a:avLst/>
          </a:prstGeom>
          <a:noFill/>
        </p:spPr>
        <p:txBody>
          <a:bodyPr wrap="none" rtlCol="0">
            <a:spAutoFit/>
          </a:bodyPr>
          <a:lstStyle/>
          <a:p>
            <a:r>
              <a:rPr lang="en-US"/>
              <a:t>1</a:t>
            </a:r>
          </a:p>
        </p:txBody>
      </p:sp>
      <p:sp>
        <p:nvSpPr>
          <p:cNvPr id="7" name="TextBox 6"/>
          <p:cNvSpPr txBox="1"/>
          <p:nvPr/>
        </p:nvSpPr>
        <p:spPr>
          <a:xfrm>
            <a:off x="1705498" y="3040467"/>
            <a:ext cx="311304" cy="369332"/>
          </a:xfrm>
          <a:prstGeom prst="rect">
            <a:avLst/>
          </a:prstGeom>
          <a:noFill/>
        </p:spPr>
        <p:txBody>
          <a:bodyPr wrap="none" rtlCol="0">
            <a:spAutoFit/>
          </a:bodyPr>
          <a:lstStyle/>
          <a:p>
            <a:r>
              <a:rPr lang="en-US"/>
              <a:t>2</a:t>
            </a:r>
          </a:p>
        </p:txBody>
      </p:sp>
      <p:sp>
        <p:nvSpPr>
          <p:cNvPr id="8" name="TextBox 7"/>
          <p:cNvSpPr txBox="1"/>
          <p:nvPr/>
        </p:nvSpPr>
        <p:spPr>
          <a:xfrm>
            <a:off x="1857317" y="3897542"/>
            <a:ext cx="311304" cy="369332"/>
          </a:xfrm>
          <a:prstGeom prst="rect">
            <a:avLst/>
          </a:prstGeom>
          <a:noFill/>
        </p:spPr>
        <p:txBody>
          <a:bodyPr wrap="square" rtlCol="0">
            <a:spAutoFit/>
          </a:bodyPr>
          <a:lstStyle/>
          <a:p>
            <a:r>
              <a:rPr lang="en-US"/>
              <a:t>3</a:t>
            </a:r>
          </a:p>
        </p:txBody>
      </p:sp>
      <p:sp>
        <p:nvSpPr>
          <p:cNvPr id="9" name="TextBox 8"/>
          <p:cNvSpPr txBox="1"/>
          <p:nvPr/>
        </p:nvSpPr>
        <p:spPr>
          <a:xfrm>
            <a:off x="1302850" y="5577015"/>
            <a:ext cx="311304" cy="369332"/>
          </a:xfrm>
          <a:prstGeom prst="rect">
            <a:avLst/>
          </a:prstGeom>
          <a:noFill/>
        </p:spPr>
        <p:txBody>
          <a:bodyPr wrap="none" rtlCol="0">
            <a:spAutoFit/>
          </a:bodyPr>
          <a:lstStyle/>
          <a:p>
            <a:r>
              <a:rPr lang="en-US"/>
              <a:t>5</a:t>
            </a:r>
          </a:p>
        </p:txBody>
      </p:sp>
      <p:sp>
        <p:nvSpPr>
          <p:cNvPr id="10" name="TextBox 9"/>
          <p:cNvSpPr txBox="1"/>
          <p:nvPr/>
        </p:nvSpPr>
        <p:spPr>
          <a:xfrm>
            <a:off x="1701665" y="4733801"/>
            <a:ext cx="311304"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192257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a:xfrm>
            <a:off x="1024128" y="2084832"/>
            <a:ext cx="7041843" cy="4023360"/>
          </a:xfrm>
        </p:spPr>
        <p:txBody>
          <a:bodyPr vert="horz" lIns="45720" tIns="45720" rIns="45720" bIns="45720" rtlCol="0" anchor="t">
            <a:normAutofit/>
          </a:bodyPr>
          <a:lstStyle/>
          <a:p>
            <a:pPr>
              <a:lnSpc>
                <a:spcPct val="100000"/>
              </a:lnSpc>
              <a:buFont typeface="Wingdings" panose="05000000000000000000" pitchFamily="2" charset="2"/>
              <a:buChar char="q"/>
            </a:pPr>
            <a:r>
              <a:rPr lang="en-US" sz="2400"/>
              <a:t> </a:t>
            </a:r>
            <a:r>
              <a:rPr lang="en-US" sz="2400">
                <a:ea typeface="+mn-lt"/>
                <a:cs typeface="+mn-lt"/>
              </a:rPr>
              <a:t>We get dozens of spam emails every day unless you use well-trained filters</a:t>
            </a:r>
            <a:endParaRPr lang="en-US" sz="2400"/>
          </a:p>
          <a:p>
            <a:pPr algn="just">
              <a:lnSpc>
                <a:spcPct val="100000"/>
              </a:lnSpc>
              <a:buFont typeface="Wingdings" panose="05000000000000000000" pitchFamily="2" charset="2"/>
              <a:buChar char="q"/>
            </a:pPr>
            <a:r>
              <a:rPr lang="en-US" sz="2400"/>
              <a:t> These spam emails may be harmful, annoying, space-consuming, containing viruses, fishing attempts.</a:t>
            </a:r>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3</a:t>
            </a:fld>
            <a:endParaRPr lang="en-US" sz="1600"/>
          </a:p>
        </p:txBody>
      </p:sp>
      <p:pic>
        <p:nvPicPr>
          <p:cNvPr id="3074" name="Picture 2" descr="person using smartphone and laptop computer"/>
          <p:cNvPicPr>
            <a:picLocks noChangeAspect="1" noChangeArrowheads="1"/>
          </p:cNvPicPr>
          <p:nvPr/>
        </p:nvPicPr>
        <p:blipFill rotWithShape="1">
          <a:blip r:embed="rId2">
            <a:extLst>
              <a:ext uri="{28A0092B-C50C-407E-A947-70E740481C1C}">
                <a14:useLocalDpi xmlns:a14="http://schemas.microsoft.com/office/drawing/2010/main" val="0"/>
              </a:ext>
            </a:extLst>
          </a:blip>
          <a:srcRect l="39986" r="1903"/>
          <a:stretch/>
        </p:blipFill>
        <p:spPr bwMode="auto">
          <a:xfrm>
            <a:off x="8389413" y="2084832"/>
            <a:ext cx="3421587" cy="331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5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1000"/>
                                        <p:tgtEl>
                                          <p:spTgt spid="3074"/>
                                        </p:tgtEl>
                                      </p:cBhvr>
                                    </p:animEffect>
                                    <p:anim calcmode="lin" valueType="num">
                                      <p:cBhvr>
                                        <p:cTn id="20" dur="1000" fill="hold"/>
                                        <p:tgtEl>
                                          <p:spTgt spid="3074"/>
                                        </p:tgtEl>
                                        <p:attrNameLst>
                                          <p:attrName>ppt_x</p:attrName>
                                        </p:attrNameLst>
                                      </p:cBhvr>
                                      <p:tavLst>
                                        <p:tav tm="0">
                                          <p:val>
                                            <p:strVal val="#ppt_x"/>
                                          </p:val>
                                        </p:tav>
                                        <p:tav tm="100000">
                                          <p:val>
                                            <p:strVal val="#ppt_x"/>
                                          </p:val>
                                        </p:tav>
                                      </p:tavLst>
                                    </p:anim>
                                    <p:anim calcmode="lin" valueType="num">
                                      <p:cBhvr>
                                        <p:cTn id="2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62544672"/>
              </p:ext>
            </p:extLst>
          </p:nvPr>
        </p:nvGraphicFramePr>
        <p:xfrm>
          <a:off x="1023938" y="1855693"/>
          <a:ext cx="9720262" cy="445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4</a:t>
            </a:fld>
            <a:endParaRPr lang="en-US" sz="1600"/>
          </a:p>
        </p:txBody>
      </p:sp>
      <p:sp>
        <p:nvSpPr>
          <p:cNvPr id="6" name="TextBox 5"/>
          <p:cNvSpPr txBox="1"/>
          <p:nvPr/>
        </p:nvSpPr>
        <p:spPr>
          <a:xfrm>
            <a:off x="1302850" y="2193317"/>
            <a:ext cx="311304" cy="369332"/>
          </a:xfrm>
          <a:prstGeom prst="rect">
            <a:avLst/>
          </a:prstGeom>
          <a:noFill/>
        </p:spPr>
        <p:txBody>
          <a:bodyPr wrap="none" rtlCol="0">
            <a:spAutoFit/>
          </a:bodyPr>
          <a:lstStyle/>
          <a:p>
            <a:r>
              <a:rPr lang="en-US"/>
              <a:t>1</a:t>
            </a:r>
          </a:p>
        </p:txBody>
      </p:sp>
      <p:sp>
        <p:nvSpPr>
          <p:cNvPr id="7" name="TextBox 6"/>
          <p:cNvSpPr txBox="1"/>
          <p:nvPr/>
        </p:nvSpPr>
        <p:spPr>
          <a:xfrm>
            <a:off x="1705498" y="3040467"/>
            <a:ext cx="311304" cy="369332"/>
          </a:xfrm>
          <a:prstGeom prst="rect">
            <a:avLst/>
          </a:prstGeom>
          <a:noFill/>
        </p:spPr>
        <p:txBody>
          <a:bodyPr wrap="none" rtlCol="0">
            <a:spAutoFit/>
          </a:bodyPr>
          <a:lstStyle/>
          <a:p>
            <a:r>
              <a:rPr lang="en-US"/>
              <a:t>2</a:t>
            </a:r>
          </a:p>
        </p:txBody>
      </p:sp>
      <p:sp>
        <p:nvSpPr>
          <p:cNvPr id="8" name="TextBox 7"/>
          <p:cNvSpPr txBox="1"/>
          <p:nvPr/>
        </p:nvSpPr>
        <p:spPr>
          <a:xfrm>
            <a:off x="1857317" y="3897542"/>
            <a:ext cx="311304" cy="369332"/>
          </a:xfrm>
          <a:prstGeom prst="rect">
            <a:avLst/>
          </a:prstGeom>
          <a:noFill/>
        </p:spPr>
        <p:txBody>
          <a:bodyPr wrap="square" rtlCol="0">
            <a:spAutoFit/>
          </a:bodyPr>
          <a:lstStyle/>
          <a:p>
            <a:r>
              <a:rPr lang="en-US"/>
              <a:t>3</a:t>
            </a:r>
          </a:p>
        </p:txBody>
      </p:sp>
      <p:sp>
        <p:nvSpPr>
          <p:cNvPr id="9" name="TextBox 8"/>
          <p:cNvSpPr txBox="1"/>
          <p:nvPr/>
        </p:nvSpPr>
        <p:spPr>
          <a:xfrm>
            <a:off x="1302850" y="5577015"/>
            <a:ext cx="311304" cy="369332"/>
          </a:xfrm>
          <a:prstGeom prst="rect">
            <a:avLst/>
          </a:prstGeom>
          <a:noFill/>
        </p:spPr>
        <p:txBody>
          <a:bodyPr wrap="none" rtlCol="0">
            <a:spAutoFit/>
          </a:bodyPr>
          <a:lstStyle/>
          <a:p>
            <a:r>
              <a:rPr lang="en-US"/>
              <a:t>5</a:t>
            </a:r>
          </a:p>
        </p:txBody>
      </p:sp>
      <p:sp>
        <p:nvSpPr>
          <p:cNvPr id="10" name="TextBox 9"/>
          <p:cNvSpPr txBox="1"/>
          <p:nvPr/>
        </p:nvSpPr>
        <p:spPr>
          <a:xfrm>
            <a:off x="1701665" y="4733801"/>
            <a:ext cx="311304"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294112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Model selection - </a:t>
            </a:r>
            <a:r>
              <a:rPr lang="en-US" sz="3600"/>
              <a:t>Naive Bayes classification</a:t>
            </a:r>
            <a:endParaRPr lang="en-US" sz="4800"/>
          </a:p>
        </p:txBody>
      </p:sp>
      <p:sp>
        <p:nvSpPr>
          <p:cNvPr id="3" name="Content Placeholder 2"/>
          <p:cNvSpPr>
            <a:spLocks noGrp="1"/>
          </p:cNvSpPr>
          <p:nvPr>
            <p:ph idx="1"/>
          </p:nvPr>
        </p:nvSpPr>
        <p:spPr>
          <a:xfrm>
            <a:off x="1024128" y="1790700"/>
            <a:ext cx="9720073" cy="4023360"/>
          </a:xfrm>
        </p:spPr>
        <p:txBody>
          <a:bodyPr/>
          <a:lstStyle/>
          <a:p>
            <a:pPr>
              <a:buFont typeface="Wingdings" panose="05000000000000000000" pitchFamily="2" charset="2"/>
              <a:buChar char="q"/>
            </a:pPr>
            <a:r>
              <a:rPr lang="en-US" sz="2400"/>
              <a:t> Naive Bayes classification:</a:t>
            </a:r>
          </a:p>
          <a:p>
            <a:pPr lvl="1">
              <a:buFont typeface="Wingdings" panose="05000000000000000000" pitchFamily="2" charset="2"/>
              <a:buChar char="§"/>
            </a:pPr>
            <a:r>
              <a:rPr lang="en-US" sz="2000"/>
              <a:t> This type of “classifier” assigns a probability that a new sample is in one class or another (spam or ham). </a:t>
            </a:r>
          </a:p>
          <a:p>
            <a:pPr lvl="1">
              <a:buFont typeface="Wingdings" panose="05000000000000000000" pitchFamily="2" charset="2"/>
              <a:buChar char="§"/>
            </a:pPr>
            <a:r>
              <a:rPr lang="en-US" sz="2000"/>
              <a:t> From the words in the message and the words not in the message, compute the probability of spam or ham. </a:t>
            </a:r>
          </a:p>
          <a:p>
            <a:pPr lvl="1">
              <a:buFont typeface="Wingdings" panose="05000000000000000000" pitchFamily="2" charset="2"/>
              <a:buChar char="§"/>
            </a:pPr>
            <a:r>
              <a:rPr lang="en-US" sz="2000"/>
              <a:t> It is based on Bayes rule, frequency analysis of occurrences of words and an independence assumption (the naive part).</a:t>
            </a:r>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5</a:t>
            </a:fld>
            <a:endParaRPr lang="en-US" sz="1600"/>
          </a:p>
        </p:txBody>
      </p:sp>
      <p:pic>
        <p:nvPicPr>
          <p:cNvPr id="7" name="Picture 6"/>
          <p:cNvPicPr>
            <a:picLocks noChangeAspect="1"/>
          </p:cNvPicPr>
          <p:nvPr/>
        </p:nvPicPr>
        <p:blipFill>
          <a:blip r:embed="rId2"/>
          <a:stretch>
            <a:fillRect/>
          </a:stretch>
        </p:blipFill>
        <p:spPr>
          <a:xfrm>
            <a:off x="2971544" y="4858586"/>
            <a:ext cx="6854973" cy="955474"/>
          </a:xfrm>
          <a:prstGeom prst="rect">
            <a:avLst/>
          </a:prstGeom>
        </p:spPr>
      </p:pic>
      <p:sp>
        <p:nvSpPr>
          <p:cNvPr id="12" name="Rectangle 11"/>
          <p:cNvSpPr/>
          <p:nvPr/>
        </p:nvSpPr>
        <p:spPr>
          <a:xfrm>
            <a:off x="4285581" y="6404036"/>
            <a:ext cx="3929089" cy="338554"/>
          </a:xfrm>
          <a:prstGeom prst="rect">
            <a:avLst/>
          </a:prstGeom>
        </p:spPr>
        <p:txBody>
          <a:bodyPr wrap="none">
            <a:spAutoFit/>
          </a:bodyPr>
          <a:lstStyle/>
          <a:p>
            <a:r>
              <a:rPr lang="en-US" sz="1600">
                <a:solidFill>
                  <a:schemeClr val="tx1">
                    <a:lumMod val="50000"/>
                    <a:lumOff val="50000"/>
                  </a:schemeClr>
                </a:solidFill>
              </a:rPr>
              <a:t>Equation for finding probability email is spam</a:t>
            </a:r>
          </a:p>
        </p:txBody>
      </p:sp>
      <p:sp>
        <p:nvSpPr>
          <p:cNvPr id="16" name="TextBox 15"/>
          <p:cNvSpPr txBox="1"/>
          <p:nvPr/>
        </p:nvSpPr>
        <p:spPr>
          <a:xfrm>
            <a:off x="1606899" y="4598377"/>
            <a:ext cx="979499" cy="369332"/>
          </a:xfrm>
          <a:prstGeom prst="rect">
            <a:avLst/>
          </a:prstGeom>
          <a:noFill/>
        </p:spPr>
        <p:txBody>
          <a:bodyPr wrap="none" rtlCol="0">
            <a:spAutoFit/>
          </a:bodyPr>
          <a:lstStyle/>
          <a:p>
            <a:r>
              <a:rPr lang="en-US"/>
              <a:t>Posterior</a:t>
            </a:r>
          </a:p>
        </p:txBody>
      </p:sp>
      <p:sp>
        <p:nvSpPr>
          <p:cNvPr id="17" name="TextBox 16"/>
          <p:cNvSpPr txBox="1"/>
          <p:nvPr/>
        </p:nvSpPr>
        <p:spPr>
          <a:xfrm>
            <a:off x="6915667" y="4229045"/>
            <a:ext cx="620683" cy="369332"/>
          </a:xfrm>
          <a:prstGeom prst="rect">
            <a:avLst/>
          </a:prstGeom>
          <a:noFill/>
        </p:spPr>
        <p:txBody>
          <a:bodyPr wrap="none" rtlCol="0">
            <a:spAutoFit/>
          </a:bodyPr>
          <a:lstStyle/>
          <a:p>
            <a:r>
              <a:rPr lang="en-US"/>
              <a:t>Prior</a:t>
            </a:r>
          </a:p>
        </p:txBody>
      </p:sp>
      <p:sp>
        <p:nvSpPr>
          <p:cNvPr id="19" name="TextBox 18"/>
          <p:cNvSpPr txBox="1"/>
          <p:nvPr/>
        </p:nvSpPr>
        <p:spPr>
          <a:xfrm>
            <a:off x="8694055" y="4229045"/>
            <a:ext cx="1096967" cy="369332"/>
          </a:xfrm>
          <a:prstGeom prst="rect">
            <a:avLst/>
          </a:prstGeom>
          <a:noFill/>
        </p:spPr>
        <p:txBody>
          <a:bodyPr wrap="none" rtlCol="0">
            <a:spAutoFit/>
          </a:bodyPr>
          <a:lstStyle/>
          <a:p>
            <a:r>
              <a:rPr lang="en-US"/>
              <a:t>Likelihood</a:t>
            </a:r>
          </a:p>
        </p:txBody>
      </p:sp>
      <p:sp>
        <p:nvSpPr>
          <p:cNvPr id="20" name="TextBox 19"/>
          <p:cNvSpPr txBox="1"/>
          <p:nvPr/>
        </p:nvSpPr>
        <p:spPr>
          <a:xfrm>
            <a:off x="8647344" y="5995924"/>
            <a:ext cx="2096856" cy="369332"/>
          </a:xfrm>
          <a:prstGeom prst="rect">
            <a:avLst/>
          </a:prstGeom>
          <a:noFill/>
        </p:spPr>
        <p:txBody>
          <a:bodyPr wrap="none" rtlCol="0">
            <a:spAutoFit/>
          </a:bodyPr>
          <a:lstStyle/>
          <a:p>
            <a:r>
              <a:rPr lang="en-US"/>
              <a:t>Normalizing constant</a:t>
            </a:r>
          </a:p>
        </p:txBody>
      </p:sp>
      <p:cxnSp>
        <p:nvCxnSpPr>
          <p:cNvPr id="21" name="Straight Arrow Connector 20"/>
          <p:cNvCxnSpPr>
            <a:stCxn id="16" idx="2"/>
            <a:endCxn id="7" idx="1"/>
          </p:cNvCxnSpPr>
          <p:nvPr/>
        </p:nvCxnSpPr>
        <p:spPr>
          <a:xfrm>
            <a:off x="2096649" y="4967709"/>
            <a:ext cx="874895" cy="36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a:endCxn id="7" idx="0"/>
          </p:cNvCxnSpPr>
          <p:nvPr/>
        </p:nvCxnSpPr>
        <p:spPr>
          <a:xfrm flipH="1">
            <a:off x="6399031" y="4598377"/>
            <a:ext cx="826978" cy="26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2"/>
          </p:cNvCxnSpPr>
          <p:nvPr/>
        </p:nvCxnSpPr>
        <p:spPr>
          <a:xfrm flipH="1">
            <a:off x="8348216" y="4598377"/>
            <a:ext cx="894323"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0"/>
          </p:cNvCxnSpPr>
          <p:nvPr/>
        </p:nvCxnSpPr>
        <p:spPr>
          <a:xfrm flipH="1" flipV="1">
            <a:off x="7895381" y="5706197"/>
            <a:ext cx="1800391" cy="28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27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1000"/>
                                        <p:tgtEl>
                                          <p:spTgt spid="31"/>
                                        </p:tgtEl>
                                      </p:cBhvr>
                                    </p:animEffect>
                                    <p:anim calcmode="lin" valueType="num">
                                      <p:cBhvr>
                                        <p:cTn id="75" dur="1000" fill="hold"/>
                                        <p:tgtEl>
                                          <p:spTgt spid="31"/>
                                        </p:tgtEl>
                                        <p:attrNameLst>
                                          <p:attrName>ppt_x</p:attrName>
                                        </p:attrNameLst>
                                      </p:cBhvr>
                                      <p:tavLst>
                                        <p:tav tm="0">
                                          <p:val>
                                            <p:strVal val="#ppt_x"/>
                                          </p:val>
                                        </p:tav>
                                        <p:tav tm="100000">
                                          <p:val>
                                            <p:strVal val="#ppt_x"/>
                                          </p:val>
                                        </p:tav>
                                      </p:tavLst>
                                    </p:anim>
                                    <p:anim calcmode="lin" valueType="num">
                                      <p:cBhvr>
                                        <p:cTn id="7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6" grpId="0"/>
      <p:bldP spid="17"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Model selection - </a:t>
            </a:r>
            <a:r>
              <a:rPr lang="en-US" sz="3600"/>
              <a:t> Multinomial Naive Bayes</a:t>
            </a:r>
          </a:p>
        </p:txBody>
      </p:sp>
      <p:sp>
        <p:nvSpPr>
          <p:cNvPr id="3" name="Content Placeholder 2"/>
          <p:cNvSpPr>
            <a:spLocks noGrp="1"/>
          </p:cNvSpPr>
          <p:nvPr>
            <p:ph idx="1"/>
          </p:nvPr>
        </p:nvSpPr>
        <p:spPr>
          <a:xfrm>
            <a:off x="1024128" y="1793651"/>
            <a:ext cx="9071593" cy="4023360"/>
          </a:xfrm>
        </p:spPr>
        <p:txBody>
          <a:bodyPr/>
          <a:lstStyle/>
          <a:p>
            <a:pPr>
              <a:spcAft>
                <a:spcPts val="600"/>
              </a:spcAft>
              <a:buFont typeface="Wingdings" panose="05000000000000000000" pitchFamily="2" charset="2"/>
              <a:buChar char="q"/>
            </a:pPr>
            <a:r>
              <a:rPr lang="en-US" sz="2400"/>
              <a:t>Multinomial Naive Bayes:</a:t>
            </a:r>
          </a:p>
          <a:p>
            <a:pPr lvl="1" algn="just">
              <a:spcAft>
                <a:spcPts val="600"/>
              </a:spcAft>
              <a:buFont typeface="Wingdings" panose="05000000000000000000" pitchFamily="2" charset="2"/>
              <a:buChar char="§"/>
            </a:pPr>
            <a:r>
              <a:rPr lang="en-US" sz="2000" err="1"/>
              <a:t>MultinomialNB</a:t>
            </a:r>
            <a:r>
              <a:rPr lang="en-US" sz="2000"/>
              <a:t> is used in the text classification that features vectors calculated in Bags of Words(</a:t>
            </a:r>
            <a:r>
              <a:rPr lang="en-US" sz="2000" err="1"/>
              <a:t>BoW</a:t>
            </a:r>
            <a:r>
              <a:rPr lang="en-US" sz="2000"/>
              <a:t>).</a:t>
            </a:r>
          </a:p>
          <a:p>
            <a:pPr lvl="1" algn="just">
              <a:spcAft>
                <a:spcPts val="600"/>
              </a:spcAft>
              <a:buFont typeface="Wingdings" panose="05000000000000000000" pitchFamily="2" charset="2"/>
              <a:buChar char="§"/>
            </a:pPr>
            <a:r>
              <a:rPr lang="en-US" sz="2000"/>
              <a:t>At this time, each document is represented by a vector of the length </a:t>
            </a:r>
            <a:r>
              <a:rPr lang="en-US" sz="2000" b="1"/>
              <a:t>d</a:t>
            </a:r>
            <a:r>
              <a:rPr lang="en-US" sz="2000"/>
              <a:t>, which is the number of features (in text classification, the size of the vocabulary). </a:t>
            </a:r>
          </a:p>
          <a:p>
            <a:pPr lvl="1" algn="just">
              <a:buFont typeface="Wingdings" panose="05000000000000000000" pitchFamily="2" charset="2"/>
              <a:buChar char="§"/>
            </a:pPr>
            <a:r>
              <a:rPr lang="en-US" sz="2000"/>
              <a:t>The value of the </a:t>
            </a:r>
            <a:r>
              <a:rPr lang="en-US" sz="2000" b="1" err="1"/>
              <a:t>ith</a:t>
            </a:r>
            <a:r>
              <a:rPr lang="en-US" sz="2000"/>
              <a:t> component in each vector is the frequency of it in that text.</a:t>
            </a:r>
          </a:p>
          <a:p>
            <a:pPr>
              <a:buFont typeface="Wingdings" panose="05000000000000000000" pitchFamily="2" charset="2"/>
              <a:buChar char="q"/>
            </a:pPr>
            <a:endParaRPr lang="en-US" sz="2400"/>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6</a:t>
            </a:fld>
            <a:endParaRPr lang="en-US" sz="1600"/>
          </a:p>
        </p:txBody>
      </p:sp>
      <p:sp>
        <p:nvSpPr>
          <p:cNvPr id="7" name="Rectangle 6"/>
          <p:cNvSpPr/>
          <p:nvPr/>
        </p:nvSpPr>
        <p:spPr>
          <a:xfrm>
            <a:off x="5094446" y="6375692"/>
            <a:ext cx="4150880" cy="369332"/>
          </a:xfrm>
          <a:prstGeom prst="rect">
            <a:avLst/>
          </a:prstGeom>
        </p:spPr>
        <p:txBody>
          <a:bodyPr wrap="none">
            <a:spAutoFit/>
          </a:bodyPr>
          <a:lstStyle/>
          <a:p>
            <a:r>
              <a:rPr lang="en-US" sz="1600">
                <a:solidFill>
                  <a:schemeClr val="tx1">
                    <a:lumMod val="50000"/>
                    <a:lumOff val="50000"/>
                  </a:schemeClr>
                </a:solidFill>
              </a:rPr>
              <a:t>Conditional</a:t>
            </a:r>
            <a:r>
              <a:rPr lang="en-US">
                <a:solidFill>
                  <a:schemeClr val="tx1">
                    <a:lumMod val="50000"/>
                    <a:lumOff val="50000"/>
                  </a:schemeClr>
                </a:solidFill>
              </a:rPr>
              <a:t> probabilities for </a:t>
            </a:r>
            <a:r>
              <a:rPr lang="en-US" err="1">
                <a:solidFill>
                  <a:schemeClr val="tx1">
                    <a:lumMod val="50000"/>
                    <a:lumOff val="50000"/>
                  </a:schemeClr>
                </a:solidFill>
              </a:rPr>
              <a:t>MultinomialNB</a:t>
            </a:r>
            <a:endParaRPr lang="en-US">
              <a:solidFill>
                <a:schemeClr val="tx1">
                  <a:lumMod val="50000"/>
                  <a:lumOff val="50000"/>
                </a:schemeClr>
              </a:solidFill>
            </a:endParaRPr>
          </a:p>
        </p:txBody>
      </p:sp>
      <p:pic>
        <p:nvPicPr>
          <p:cNvPr id="8" name="Picture 7"/>
          <p:cNvPicPr>
            <a:picLocks noChangeAspect="1"/>
          </p:cNvPicPr>
          <p:nvPr/>
        </p:nvPicPr>
        <p:blipFill>
          <a:blip r:embed="rId2"/>
          <a:stretch>
            <a:fillRect/>
          </a:stretch>
        </p:blipFill>
        <p:spPr>
          <a:xfrm>
            <a:off x="5553512" y="4526407"/>
            <a:ext cx="3933338" cy="1114298"/>
          </a:xfrm>
          <a:prstGeom prst="rect">
            <a:avLst/>
          </a:prstGeom>
        </p:spPr>
      </p:pic>
      <p:pic>
        <p:nvPicPr>
          <p:cNvPr id="9" name="Picture 8"/>
          <p:cNvPicPr>
            <a:picLocks noChangeAspect="1"/>
          </p:cNvPicPr>
          <p:nvPr/>
        </p:nvPicPr>
        <p:blipFill>
          <a:blip r:embed="rId3"/>
          <a:stretch>
            <a:fillRect/>
          </a:stretch>
        </p:blipFill>
        <p:spPr>
          <a:xfrm>
            <a:off x="6453718" y="4048219"/>
            <a:ext cx="1827253" cy="478408"/>
          </a:xfrm>
          <a:prstGeom prst="rect">
            <a:avLst/>
          </a:prstGeom>
        </p:spPr>
      </p:pic>
      <p:cxnSp>
        <p:nvCxnSpPr>
          <p:cNvPr id="11" name="Straight Arrow Connector 10"/>
          <p:cNvCxnSpPr>
            <a:stCxn id="9" idx="2"/>
          </p:cNvCxnSpPr>
          <p:nvPr/>
        </p:nvCxnSpPr>
        <p:spPr>
          <a:xfrm>
            <a:off x="7367345" y="4526627"/>
            <a:ext cx="628227" cy="26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5085976" y="5730979"/>
            <a:ext cx="1969826" cy="466875"/>
          </a:xfrm>
          <a:prstGeom prst="rect">
            <a:avLst/>
          </a:prstGeom>
        </p:spPr>
      </p:pic>
      <p:cxnSp>
        <p:nvCxnSpPr>
          <p:cNvPr id="17" name="Straight Arrow Connector 16"/>
          <p:cNvCxnSpPr>
            <a:stCxn id="14" idx="0"/>
          </p:cNvCxnSpPr>
          <p:nvPr/>
        </p:nvCxnSpPr>
        <p:spPr>
          <a:xfrm flipV="1">
            <a:off x="6070889" y="5405015"/>
            <a:ext cx="1819664" cy="32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1102090" y="4577679"/>
            <a:ext cx="2016717" cy="1011753"/>
          </a:xfrm>
          <a:prstGeom prst="rect">
            <a:avLst/>
          </a:prstGeom>
        </p:spPr>
      </p:pic>
      <p:sp>
        <p:nvSpPr>
          <p:cNvPr id="22" name="Rectangle 21"/>
          <p:cNvSpPr/>
          <p:nvPr/>
        </p:nvSpPr>
        <p:spPr>
          <a:xfrm>
            <a:off x="3276696" y="4738353"/>
            <a:ext cx="1914307" cy="369332"/>
          </a:xfrm>
          <a:prstGeom prst="rect">
            <a:avLst/>
          </a:prstGeom>
        </p:spPr>
        <p:txBody>
          <a:bodyPr wrap="none">
            <a:spAutoFit/>
          </a:bodyPr>
          <a:lstStyle/>
          <a:p>
            <a:r>
              <a:rPr lang="en-US"/>
              <a:t>Laplace Smoothing</a:t>
            </a:r>
          </a:p>
        </p:txBody>
      </p:sp>
      <p:cxnSp>
        <p:nvCxnSpPr>
          <p:cNvPr id="24" name="Straight Arrow Connector 23"/>
          <p:cNvCxnSpPr>
            <a:stCxn id="21" idx="3"/>
            <a:endCxn id="8" idx="1"/>
          </p:cNvCxnSpPr>
          <p:nvPr/>
        </p:nvCxnSpPr>
        <p:spPr>
          <a:xfrm>
            <a:off x="3118807" y="5083556"/>
            <a:ext cx="2434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301915" y="4160226"/>
            <a:ext cx="2763748" cy="923330"/>
          </a:xfrm>
          <a:prstGeom prst="rect">
            <a:avLst/>
          </a:prstGeom>
        </p:spPr>
        <p:txBody>
          <a:bodyPr wrap="square">
            <a:spAutoFit/>
          </a:bodyPr>
          <a:lstStyle/>
          <a:p>
            <a:pPr algn="just"/>
            <a:r>
              <a:rPr lang="en-US"/>
              <a:t>With α is a positive number, usually equal to 1, to avoid the result equal to 0.</a:t>
            </a:r>
          </a:p>
        </p:txBody>
      </p:sp>
    </p:spTree>
    <p:extLst>
      <p:ext uri="{BB962C8B-B14F-4D97-AF65-F5344CB8AC3E}">
        <p14:creationId xmlns:p14="http://schemas.microsoft.com/office/powerpoint/2010/main" val="409458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1000" fill="hold"/>
                                        <p:tgtEl>
                                          <p:spTgt spid="3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1000"/>
                                        <p:tgtEl>
                                          <p:spTgt spid="7"/>
                                        </p:tgtEl>
                                      </p:cBhvr>
                                    </p:animEffect>
                                    <p:anim calcmode="lin" valueType="num">
                                      <p:cBhvr>
                                        <p:cTn id="75" dur="1000" fill="hold"/>
                                        <p:tgtEl>
                                          <p:spTgt spid="7"/>
                                        </p:tgtEl>
                                        <p:attrNameLst>
                                          <p:attrName>ppt_x</p:attrName>
                                        </p:attrNameLst>
                                      </p:cBhvr>
                                      <p:tavLst>
                                        <p:tav tm="0">
                                          <p:val>
                                            <p:strVal val="#ppt_x"/>
                                          </p:val>
                                        </p:tav>
                                        <p:tav tm="100000">
                                          <p:val>
                                            <p:strVal val="#ppt_x"/>
                                          </p:val>
                                        </p:tav>
                                      </p:tavLst>
                                    </p:anim>
                                    <p:anim calcmode="lin" valueType="num">
                                      <p:cBhvr>
                                        <p:cTn id="7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22"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8965293"/>
              </p:ext>
            </p:extLst>
          </p:nvPr>
        </p:nvGraphicFramePr>
        <p:xfrm>
          <a:off x="1023938" y="1855693"/>
          <a:ext cx="9720262" cy="4453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7</a:t>
            </a:fld>
            <a:endParaRPr lang="en-US" sz="1600"/>
          </a:p>
        </p:txBody>
      </p:sp>
      <p:sp>
        <p:nvSpPr>
          <p:cNvPr id="6" name="TextBox 5"/>
          <p:cNvSpPr txBox="1"/>
          <p:nvPr/>
        </p:nvSpPr>
        <p:spPr>
          <a:xfrm>
            <a:off x="1302850" y="2193317"/>
            <a:ext cx="311304" cy="369332"/>
          </a:xfrm>
          <a:prstGeom prst="rect">
            <a:avLst/>
          </a:prstGeom>
          <a:noFill/>
        </p:spPr>
        <p:txBody>
          <a:bodyPr wrap="none" rtlCol="0">
            <a:spAutoFit/>
          </a:bodyPr>
          <a:lstStyle/>
          <a:p>
            <a:r>
              <a:rPr lang="en-US"/>
              <a:t>1</a:t>
            </a:r>
          </a:p>
        </p:txBody>
      </p:sp>
      <p:sp>
        <p:nvSpPr>
          <p:cNvPr id="7" name="TextBox 6"/>
          <p:cNvSpPr txBox="1"/>
          <p:nvPr/>
        </p:nvSpPr>
        <p:spPr>
          <a:xfrm>
            <a:off x="1705498" y="3040467"/>
            <a:ext cx="311304" cy="369332"/>
          </a:xfrm>
          <a:prstGeom prst="rect">
            <a:avLst/>
          </a:prstGeom>
          <a:noFill/>
        </p:spPr>
        <p:txBody>
          <a:bodyPr wrap="none" rtlCol="0">
            <a:spAutoFit/>
          </a:bodyPr>
          <a:lstStyle/>
          <a:p>
            <a:r>
              <a:rPr lang="en-US"/>
              <a:t>2</a:t>
            </a:r>
          </a:p>
        </p:txBody>
      </p:sp>
      <p:sp>
        <p:nvSpPr>
          <p:cNvPr id="8" name="TextBox 7"/>
          <p:cNvSpPr txBox="1"/>
          <p:nvPr/>
        </p:nvSpPr>
        <p:spPr>
          <a:xfrm>
            <a:off x="1857317" y="3897542"/>
            <a:ext cx="311304" cy="369332"/>
          </a:xfrm>
          <a:prstGeom prst="rect">
            <a:avLst/>
          </a:prstGeom>
          <a:noFill/>
        </p:spPr>
        <p:txBody>
          <a:bodyPr wrap="square" rtlCol="0">
            <a:spAutoFit/>
          </a:bodyPr>
          <a:lstStyle/>
          <a:p>
            <a:r>
              <a:rPr lang="en-US"/>
              <a:t>3</a:t>
            </a:r>
          </a:p>
        </p:txBody>
      </p:sp>
      <p:sp>
        <p:nvSpPr>
          <p:cNvPr id="9" name="TextBox 8"/>
          <p:cNvSpPr txBox="1"/>
          <p:nvPr/>
        </p:nvSpPr>
        <p:spPr>
          <a:xfrm>
            <a:off x="1302850" y="5577015"/>
            <a:ext cx="311304" cy="369332"/>
          </a:xfrm>
          <a:prstGeom prst="rect">
            <a:avLst/>
          </a:prstGeom>
          <a:noFill/>
        </p:spPr>
        <p:txBody>
          <a:bodyPr wrap="none" rtlCol="0">
            <a:spAutoFit/>
          </a:bodyPr>
          <a:lstStyle/>
          <a:p>
            <a:r>
              <a:rPr lang="en-US"/>
              <a:t>5</a:t>
            </a:r>
          </a:p>
        </p:txBody>
      </p:sp>
      <p:sp>
        <p:nvSpPr>
          <p:cNvPr id="10" name="TextBox 9"/>
          <p:cNvSpPr txBox="1"/>
          <p:nvPr/>
        </p:nvSpPr>
        <p:spPr>
          <a:xfrm>
            <a:off x="1701665" y="4733801"/>
            <a:ext cx="311304" cy="369332"/>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270424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4714">
              <a:srgbClr val="F4FBFE">
                <a:lumMod val="1000"/>
                <a:lumOff val="99000"/>
              </a:srgbClr>
            </a:gs>
            <a:gs pos="81000">
              <a:schemeClr val="accent1">
                <a:lumMod val="5000"/>
                <a:lumOff val="95000"/>
              </a:schemeClr>
            </a:gs>
            <a:gs pos="89000">
              <a:schemeClr val="accent1">
                <a:lumMod val="45000"/>
                <a:lumOff val="55000"/>
              </a:schemeClr>
            </a:gs>
            <a:gs pos="93000">
              <a:schemeClr val="accent1">
                <a:lumMod val="45000"/>
                <a:lumOff val="55000"/>
              </a:schemeClr>
            </a:gs>
            <a:gs pos="100000">
              <a:schemeClr val="accent1">
                <a:lumMod val="30000"/>
                <a:lumOff val="70000"/>
              </a:schemeClr>
            </a:gs>
          </a:gsLst>
          <a:lin ang="1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Data preparation</a:t>
            </a:r>
          </a:p>
        </p:txBody>
      </p:sp>
      <p:sp>
        <p:nvSpPr>
          <p:cNvPr id="3" name="Content Placeholder 2"/>
          <p:cNvSpPr>
            <a:spLocks noGrp="1"/>
          </p:cNvSpPr>
          <p:nvPr>
            <p:ph idx="1"/>
          </p:nvPr>
        </p:nvSpPr>
        <p:spPr>
          <a:xfrm>
            <a:off x="1024128" y="1775861"/>
            <a:ext cx="4394895" cy="4023360"/>
          </a:xfrm>
        </p:spPr>
        <p:txBody>
          <a:bodyPr/>
          <a:lstStyle/>
          <a:p>
            <a:pPr marL="0" indent="0">
              <a:buNone/>
            </a:pPr>
            <a:r>
              <a:rPr lang="en-US" b="1"/>
              <a:t>1. Data Description</a:t>
            </a:r>
          </a:p>
          <a:p>
            <a:pPr marL="0" indent="0" algn="just">
              <a:buNone/>
            </a:pPr>
            <a:r>
              <a:rPr lang="en-US"/>
              <a:t>The Email spam collection is a set of tagged messages that have been collected for Spam filter research. It contains one set of messages in English of messages, tagged according being ham (legitimate) or spam.</a:t>
            </a:r>
          </a:p>
          <a:p>
            <a:pPr>
              <a:buFont typeface="Courier New" panose="02070309020205020404" pitchFamily="49" charset="0"/>
              <a:buChar char="o"/>
            </a:pPr>
            <a:r>
              <a:rPr lang="en-US"/>
              <a:t> 0 – ham</a:t>
            </a:r>
          </a:p>
          <a:p>
            <a:pPr>
              <a:buFont typeface="Courier New" panose="02070309020205020404" pitchFamily="49" charset="0"/>
              <a:buChar char="o"/>
            </a:pPr>
            <a:r>
              <a:rPr lang="en-US"/>
              <a:t> 1 – spam</a:t>
            </a:r>
          </a:p>
          <a:p>
            <a:pPr marL="0" indent="0">
              <a:buNone/>
            </a:pPr>
            <a:endParaRPr lang="en-US"/>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8</a:t>
            </a:fld>
            <a:endParaRPr lang="en-US" sz="1600"/>
          </a:p>
        </p:txBody>
      </p:sp>
      <p:pic>
        <p:nvPicPr>
          <p:cNvPr id="5" name="Picture 4"/>
          <p:cNvPicPr>
            <a:picLocks noChangeAspect="1"/>
          </p:cNvPicPr>
          <p:nvPr/>
        </p:nvPicPr>
        <p:blipFill>
          <a:blip r:embed="rId2"/>
          <a:stretch>
            <a:fillRect/>
          </a:stretch>
        </p:blipFill>
        <p:spPr>
          <a:xfrm>
            <a:off x="5511659" y="1588168"/>
            <a:ext cx="6299341" cy="4447525"/>
          </a:xfrm>
          <a:prstGeom prst="rect">
            <a:avLst/>
          </a:prstGeom>
          <a:effectLst>
            <a:outerShdw dist="50800" dir="5400000" algn="ctr" rotWithShape="0">
              <a:srgbClr val="000000">
                <a:alpha val="39000"/>
              </a:srgbClr>
            </a:outerShdw>
            <a:softEdge rad="0"/>
          </a:effectLst>
        </p:spPr>
      </p:pic>
    </p:spTree>
    <p:extLst>
      <p:ext uri="{BB962C8B-B14F-4D97-AF65-F5344CB8AC3E}">
        <p14:creationId xmlns:p14="http://schemas.microsoft.com/office/powerpoint/2010/main" val="163818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9000">
              <a:schemeClr val="accent1">
                <a:lumMod val="0"/>
                <a:lumOff val="100000"/>
              </a:schemeClr>
            </a:gs>
            <a:gs pos="89000">
              <a:schemeClr val="accent1">
                <a:lumMod val="45000"/>
                <a:lumOff val="55000"/>
              </a:schemeClr>
            </a:gs>
            <a:gs pos="93000">
              <a:schemeClr val="accent1">
                <a:lumMod val="45000"/>
                <a:lumOff val="55000"/>
              </a:schemeClr>
            </a:gs>
            <a:gs pos="100000">
              <a:schemeClr val="accent1">
                <a:lumMod val="30000"/>
                <a:lumOff val="70000"/>
              </a:schemeClr>
            </a:gs>
          </a:gsLst>
          <a:lin ang="1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Data preparation</a:t>
            </a:r>
          </a:p>
        </p:txBody>
      </p:sp>
      <p:sp>
        <p:nvSpPr>
          <p:cNvPr id="3" name="Content Placeholder 2"/>
          <p:cNvSpPr>
            <a:spLocks noGrp="1"/>
          </p:cNvSpPr>
          <p:nvPr>
            <p:ph idx="1"/>
          </p:nvPr>
        </p:nvSpPr>
        <p:spPr>
          <a:xfrm>
            <a:off x="1024128" y="1798046"/>
            <a:ext cx="5357421" cy="4023360"/>
          </a:xfrm>
        </p:spPr>
        <p:txBody>
          <a:bodyPr/>
          <a:lstStyle/>
          <a:p>
            <a:pPr marL="0" indent="0">
              <a:buNone/>
            </a:pPr>
            <a:r>
              <a:rPr lang="en-US" b="1"/>
              <a:t>2. Data Exploration</a:t>
            </a:r>
          </a:p>
          <a:p>
            <a:pPr marL="0" indent="0">
              <a:buNone/>
            </a:pPr>
            <a:r>
              <a:rPr lang="en-US"/>
              <a:t>The mentioned dataset contains 5728 records of different messages together with 1368 spam messages.</a:t>
            </a:r>
          </a:p>
          <a:p>
            <a:pPr marL="0" indent="0">
              <a:buNone/>
            </a:pPr>
            <a:endParaRPr lang="en-US"/>
          </a:p>
        </p:txBody>
      </p:sp>
      <p:sp>
        <p:nvSpPr>
          <p:cNvPr id="4" name="Slide Number Placeholder 3"/>
          <p:cNvSpPr>
            <a:spLocks noGrp="1"/>
          </p:cNvSpPr>
          <p:nvPr>
            <p:ph type="sldNum" sz="quarter" idx="12"/>
          </p:nvPr>
        </p:nvSpPr>
        <p:spPr/>
        <p:txBody>
          <a:bodyPr/>
          <a:lstStyle/>
          <a:p>
            <a:pPr algn="r"/>
            <a:fld id="{417277CD-CB8E-4BF5-A129-366693DE72E2}" type="slidenum">
              <a:rPr lang="en-US" sz="1600" smtClean="0"/>
              <a:pPr algn="r"/>
              <a:t>9</a:t>
            </a:fld>
            <a:endParaRPr lang="en-US"/>
          </a:p>
        </p:txBody>
      </p:sp>
      <p:pic>
        <p:nvPicPr>
          <p:cNvPr id="5" name="Picture 4"/>
          <p:cNvPicPr>
            <a:picLocks noChangeAspect="1"/>
          </p:cNvPicPr>
          <p:nvPr/>
        </p:nvPicPr>
        <p:blipFill>
          <a:blip r:embed="rId2"/>
          <a:stretch>
            <a:fillRect/>
          </a:stretch>
        </p:blipFill>
        <p:spPr>
          <a:xfrm>
            <a:off x="6607837" y="1798046"/>
            <a:ext cx="5203163" cy="4511314"/>
          </a:xfrm>
          <a:prstGeom prst="rect">
            <a:avLst/>
          </a:prstGeom>
        </p:spPr>
      </p:pic>
    </p:spTree>
    <p:extLst>
      <p:ext uri="{BB962C8B-B14F-4D97-AF65-F5344CB8AC3E}">
        <p14:creationId xmlns:p14="http://schemas.microsoft.com/office/powerpoint/2010/main" val="1265405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Integral</vt:lpstr>
      <vt:lpstr>EMAIL SPAM DETECTTION WITH NAIVE BAYES</vt:lpstr>
      <vt:lpstr>Outline</vt:lpstr>
      <vt:lpstr>Problem Statement</vt:lpstr>
      <vt:lpstr>Outline</vt:lpstr>
      <vt:lpstr>Model selection - Naive Bayes classification</vt:lpstr>
      <vt:lpstr>Model selection -  Multinomial Naive Bayes</vt:lpstr>
      <vt:lpstr>Outline</vt:lpstr>
      <vt:lpstr>Data preparation</vt:lpstr>
      <vt:lpstr>Data preparation</vt:lpstr>
      <vt:lpstr>Data preparation</vt:lpstr>
      <vt:lpstr>Outline</vt:lpstr>
      <vt:lpstr>Training and Evaluation - mechanisms</vt:lpstr>
      <vt:lpstr>Training and Evaluation - RESULTS</vt:lpstr>
      <vt:lpstr>Outline</vt:lpstr>
      <vt:lpstr>Conclusion</vt:lpstr>
      <vt:lpstr>Reference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DETECTTION WITH NAIVE BAYES</dc:title>
  <dc:creator>T570</dc:creator>
  <cp:revision>1</cp:revision>
  <dcterms:created xsi:type="dcterms:W3CDTF">2022-07-07T02:36:36Z</dcterms:created>
  <dcterms:modified xsi:type="dcterms:W3CDTF">2022-07-07T14:54:23Z</dcterms:modified>
</cp:coreProperties>
</file>