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77" r:id="rId2"/>
    <p:sldId id="257" r:id="rId3"/>
    <p:sldId id="274" r:id="rId4"/>
    <p:sldId id="278" r:id="rId5"/>
    <p:sldId id="280" r:id="rId6"/>
    <p:sldId id="275" r:id="rId7"/>
    <p:sldId id="281" r:id="rId8"/>
    <p:sldId id="276" r:id="rId9"/>
  </p:sldIdLst>
  <p:sldSz cx="9144000" cy="5143500" type="screen16x9"/>
  <p:notesSz cx="6858000" cy="9144000"/>
  <p:embeddedFontLst>
    <p:embeddedFont>
      <p:font typeface="Roboto" panose="020B0604020202020204" charset="0"/>
      <p:regular r:id="rId11"/>
      <p:bold r:id="rId12"/>
      <p:italic r:id="rId13"/>
      <p:boldItalic r:id="rId14"/>
    </p:embeddedFont>
    <p:embeddedFont>
      <p:font typeface="Fira Sans Extra Condensed Medium"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D2A00C7-6CE5-4FA1-937D-6E52495177D8}">
          <p14:sldIdLst>
            <p14:sldId id="277"/>
            <p14:sldId id="257"/>
            <p14:sldId id="274"/>
            <p14:sldId id="278"/>
            <p14:sldId id="280"/>
            <p14:sldId id="275"/>
            <p14:sldId id="281"/>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641" y="9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9889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661d16799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9661d16799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9765d7774d_3_1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9765d7774d_3_1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9765d7774d_3_1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9765d7774d_3_1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8362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9765d7774d_3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9765d7774d_3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8413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175" y="1584238"/>
            <a:ext cx="3461400" cy="15117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7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175" y="3231075"/>
            <a:ext cx="3338400" cy="32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chemeClr val="accent6"/>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guide id="6" orient="horz" pos="1620">
          <p15:clr>
            <a:srgbClr val="EA4335"/>
          </p15:clr>
        </p15:guide>
        <p15:guide id="7" pos="4176">
          <p15:clr>
            <a:srgbClr val="EA4335"/>
          </p15:clr>
        </p15:guide>
        <p15:guide id="8" pos="1584">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426765" y="1033060"/>
            <a:ext cx="3461400" cy="1511700"/>
          </a:xfrm>
          <a:prstGeom prst="rect">
            <a:avLst/>
          </a:prstGeom>
        </p:spPr>
        <p:txBody>
          <a:bodyPr spcFirstLastPara="1" wrap="square" lIns="91425" tIns="91425" rIns="91425" bIns="91425" anchor="ctr" anchorCtr="0">
            <a:noAutofit/>
          </a:bodyPr>
          <a:lstStyle/>
          <a:p>
            <a:pPr lvl="0"/>
            <a:r>
              <a:rPr lang="en" sz="4800" dirty="0" smtClean="0">
                <a:latin typeface="Roboto" panose="020B0604020202020204" charset="0"/>
                <a:ea typeface="Roboto" panose="020B0604020202020204" charset="0"/>
              </a:rPr>
              <a:t>SetupStore</a:t>
            </a:r>
            <a:endParaRPr sz="4400" dirty="0">
              <a:latin typeface="Roboto" panose="020B0604020202020204" charset="0"/>
              <a:ea typeface="Roboto" panose="020B0604020202020204" charset="0"/>
            </a:endParaRPr>
          </a:p>
        </p:txBody>
      </p:sp>
      <p:sp>
        <p:nvSpPr>
          <p:cNvPr id="57" name="Google Shape;57;p15"/>
          <p:cNvSpPr/>
          <p:nvPr/>
        </p:nvSpPr>
        <p:spPr>
          <a:xfrm>
            <a:off x="5429232" y="2833908"/>
            <a:ext cx="2402283" cy="251053"/>
          </a:xfrm>
          <a:custGeom>
            <a:avLst/>
            <a:gdLst/>
            <a:ahLst/>
            <a:cxnLst/>
            <a:rect l="l" t="t" r="r" b="b"/>
            <a:pathLst>
              <a:path w="43098" h="4504" extrusionOk="0">
                <a:moveTo>
                  <a:pt x="21549" y="0"/>
                </a:moveTo>
                <a:cubicBezTo>
                  <a:pt x="9640" y="0"/>
                  <a:pt x="0" y="1001"/>
                  <a:pt x="0" y="2235"/>
                </a:cubicBezTo>
                <a:cubicBezTo>
                  <a:pt x="0" y="3470"/>
                  <a:pt x="9640" y="4504"/>
                  <a:pt x="21549" y="4504"/>
                </a:cubicBezTo>
                <a:cubicBezTo>
                  <a:pt x="33457" y="4504"/>
                  <a:pt x="43097" y="3470"/>
                  <a:pt x="43097" y="2235"/>
                </a:cubicBezTo>
                <a:cubicBezTo>
                  <a:pt x="43097" y="1001"/>
                  <a:pt x="33457" y="0"/>
                  <a:pt x="21549" y="0"/>
                </a:cubicBezTo>
                <a:close/>
              </a:path>
            </a:pathLst>
          </a:custGeom>
          <a:solidFill>
            <a:srgbClr val="142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58" name="Google Shape;58;p15"/>
          <p:cNvSpPr/>
          <p:nvPr/>
        </p:nvSpPr>
        <p:spPr>
          <a:xfrm rot="10800000" flipH="1">
            <a:off x="5990725" y="3577682"/>
            <a:ext cx="1277449" cy="667643"/>
          </a:xfrm>
          <a:custGeom>
            <a:avLst/>
            <a:gdLst/>
            <a:ahLst/>
            <a:cxnLst/>
            <a:rect l="l" t="t" r="r" b="b"/>
            <a:pathLst>
              <a:path w="22918" h="9574" extrusionOk="0">
                <a:moveTo>
                  <a:pt x="1" y="0"/>
                </a:moveTo>
                <a:lnTo>
                  <a:pt x="1" y="9574"/>
                </a:lnTo>
                <a:lnTo>
                  <a:pt x="22917" y="9574"/>
                </a:lnTo>
                <a:lnTo>
                  <a:pt x="22917" y="0"/>
                </a:lnTo>
                <a:close/>
              </a:path>
            </a:pathLst>
          </a:custGeom>
          <a:gradFill>
            <a:gsLst>
              <a:gs pos="0">
                <a:srgbClr val="DDDDDD"/>
              </a:gs>
              <a:gs pos="100000">
                <a:srgbClr val="919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59" name="Google Shape;59;p15"/>
          <p:cNvSpPr/>
          <p:nvPr/>
        </p:nvSpPr>
        <p:spPr>
          <a:xfrm>
            <a:off x="5499858" y="4111296"/>
            <a:ext cx="2251729" cy="148826"/>
          </a:xfrm>
          <a:custGeom>
            <a:avLst/>
            <a:gdLst/>
            <a:ahLst/>
            <a:cxnLst/>
            <a:rect l="l" t="t" r="r" b="b"/>
            <a:pathLst>
              <a:path w="40397" h="2670" extrusionOk="0">
                <a:moveTo>
                  <a:pt x="1" y="1"/>
                </a:moveTo>
                <a:lnTo>
                  <a:pt x="1" y="2669"/>
                </a:lnTo>
                <a:lnTo>
                  <a:pt x="40396" y="2669"/>
                </a:lnTo>
                <a:lnTo>
                  <a:pt x="40396" y="1"/>
                </a:lnTo>
                <a:close/>
              </a:path>
            </a:pathLst>
          </a:custGeom>
          <a:solidFill>
            <a:schemeClr val="lt2"/>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60" name="Google Shape;60;p15"/>
          <p:cNvSpPr/>
          <p:nvPr/>
        </p:nvSpPr>
        <p:spPr>
          <a:xfrm>
            <a:off x="4572025" y="883378"/>
            <a:ext cx="4114727" cy="2880142"/>
          </a:xfrm>
          <a:custGeom>
            <a:avLst/>
            <a:gdLst/>
            <a:ahLst/>
            <a:cxnLst/>
            <a:rect l="l" t="t" r="r" b="b"/>
            <a:pathLst>
              <a:path w="73820" h="51671" extrusionOk="0">
                <a:moveTo>
                  <a:pt x="7206" y="1"/>
                </a:moveTo>
                <a:cubicBezTo>
                  <a:pt x="3236" y="1"/>
                  <a:pt x="0" y="3203"/>
                  <a:pt x="0" y="7172"/>
                </a:cubicBezTo>
                <a:lnTo>
                  <a:pt x="0" y="44499"/>
                </a:lnTo>
                <a:cubicBezTo>
                  <a:pt x="0" y="48469"/>
                  <a:pt x="3236" y="51671"/>
                  <a:pt x="7206" y="51671"/>
                </a:cubicBezTo>
                <a:lnTo>
                  <a:pt x="66648" y="51671"/>
                </a:lnTo>
                <a:cubicBezTo>
                  <a:pt x="70617" y="51671"/>
                  <a:pt x="73820" y="48469"/>
                  <a:pt x="73820" y="44499"/>
                </a:cubicBezTo>
                <a:lnTo>
                  <a:pt x="73820" y="7172"/>
                </a:lnTo>
                <a:cubicBezTo>
                  <a:pt x="73820" y="3203"/>
                  <a:pt x="70617" y="1"/>
                  <a:pt x="66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61" name="Google Shape;61;p15"/>
          <p:cNvSpPr/>
          <p:nvPr/>
        </p:nvSpPr>
        <p:spPr>
          <a:xfrm>
            <a:off x="4572025" y="883378"/>
            <a:ext cx="4114727" cy="2480430"/>
          </a:xfrm>
          <a:custGeom>
            <a:avLst/>
            <a:gdLst/>
            <a:ahLst/>
            <a:cxnLst/>
            <a:rect l="l" t="t" r="r" b="b"/>
            <a:pathLst>
              <a:path w="73820" h="44500" extrusionOk="0">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62" name="Google Shape;62;p15"/>
          <p:cNvSpPr/>
          <p:nvPr/>
        </p:nvSpPr>
        <p:spPr>
          <a:xfrm>
            <a:off x="6552274" y="3430796"/>
            <a:ext cx="150665" cy="150609"/>
          </a:xfrm>
          <a:custGeom>
            <a:avLst/>
            <a:gdLst/>
            <a:ahLst/>
            <a:cxnLst/>
            <a:rect l="l" t="t" r="r" b="b"/>
            <a:pathLst>
              <a:path w="2703" h="2702" extrusionOk="0">
                <a:moveTo>
                  <a:pt x="1335" y="0"/>
                </a:moveTo>
                <a:cubicBezTo>
                  <a:pt x="601" y="0"/>
                  <a:pt x="1" y="634"/>
                  <a:pt x="1" y="1368"/>
                </a:cubicBezTo>
                <a:cubicBezTo>
                  <a:pt x="1" y="2102"/>
                  <a:pt x="601" y="2702"/>
                  <a:pt x="1335" y="2702"/>
                </a:cubicBezTo>
                <a:cubicBezTo>
                  <a:pt x="2069" y="2702"/>
                  <a:pt x="2703" y="2102"/>
                  <a:pt x="2703" y="1368"/>
                </a:cubicBezTo>
                <a:cubicBezTo>
                  <a:pt x="2703" y="634"/>
                  <a:pt x="2069" y="33"/>
                  <a:pt x="1335"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63" name="Google Shape;63;p15"/>
          <p:cNvSpPr/>
          <p:nvPr/>
        </p:nvSpPr>
        <p:spPr>
          <a:xfrm>
            <a:off x="4572025" y="883378"/>
            <a:ext cx="4114727" cy="2480430"/>
          </a:xfrm>
          <a:custGeom>
            <a:avLst/>
            <a:gdLst/>
            <a:ahLst/>
            <a:cxnLst/>
            <a:rect l="l" t="t" r="r" b="b"/>
            <a:pathLst>
              <a:path w="73820" h="44500" extrusionOk="0">
                <a:moveTo>
                  <a:pt x="66648" y="2136"/>
                </a:moveTo>
                <a:cubicBezTo>
                  <a:pt x="69417" y="2136"/>
                  <a:pt x="71685" y="4404"/>
                  <a:pt x="71685" y="7172"/>
                </a:cubicBezTo>
                <a:lnTo>
                  <a:pt x="71685" y="42331"/>
                </a:lnTo>
                <a:lnTo>
                  <a:pt x="2169" y="42331"/>
                </a:lnTo>
                <a:lnTo>
                  <a:pt x="2169" y="7172"/>
                </a:lnTo>
                <a:cubicBezTo>
                  <a:pt x="2169" y="4404"/>
                  <a:pt x="4437" y="2136"/>
                  <a:pt x="7206" y="2136"/>
                </a:cubicBezTo>
                <a:close/>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64" name="Google Shape;64;p15"/>
          <p:cNvSpPr/>
          <p:nvPr/>
        </p:nvSpPr>
        <p:spPr>
          <a:xfrm>
            <a:off x="5617028" y="1504402"/>
            <a:ext cx="2022972" cy="1340658"/>
          </a:xfrm>
          <a:custGeom>
            <a:avLst/>
            <a:gdLst/>
            <a:ahLst/>
            <a:cxnLst/>
            <a:rect l="l" t="t" r="r" b="b"/>
            <a:pathLst>
              <a:path w="36293" h="24052" extrusionOk="0">
                <a:moveTo>
                  <a:pt x="0" y="1"/>
                </a:moveTo>
                <a:lnTo>
                  <a:pt x="0" y="24052"/>
                </a:lnTo>
                <a:lnTo>
                  <a:pt x="36293" y="24052"/>
                </a:lnTo>
                <a:lnTo>
                  <a:pt x="362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65" name="Google Shape;65;p15"/>
          <p:cNvSpPr/>
          <p:nvPr/>
        </p:nvSpPr>
        <p:spPr>
          <a:xfrm>
            <a:off x="5782472" y="1881888"/>
            <a:ext cx="1054322" cy="814417"/>
          </a:xfrm>
          <a:custGeom>
            <a:avLst/>
            <a:gdLst/>
            <a:ahLst/>
            <a:cxnLst/>
            <a:rect l="l" t="t" r="r" b="b"/>
            <a:pathLst>
              <a:path w="18915" h="14611" extrusionOk="0">
                <a:moveTo>
                  <a:pt x="1" y="0"/>
                </a:moveTo>
                <a:lnTo>
                  <a:pt x="1" y="14611"/>
                </a:lnTo>
                <a:lnTo>
                  <a:pt x="18914" y="14611"/>
                </a:lnTo>
                <a:lnTo>
                  <a:pt x="18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66" name="Google Shape;66;p15"/>
          <p:cNvSpPr/>
          <p:nvPr/>
        </p:nvSpPr>
        <p:spPr>
          <a:xfrm>
            <a:off x="5828961" y="1928377"/>
            <a:ext cx="961348" cy="721443"/>
          </a:xfrm>
          <a:custGeom>
            <a:avLst/>
            <a:gdLst/>
            <a:ahLst/>
            <a:cxnLst/>
            <a:rect l="l" t="t" r="r" b="b"/>
            <a:pathLst>
              <a:path w="17247" h="12943" extrusionOk="0">
                <a:moveTo>
                  <a:pt x="1" y="0"/>
                </a:moveTo>
                <a:lnTo>
                  <a:pt x="1" y="12943"/>
                </a:lnTo>
                <a:lnTo>
                  <a:pt x="17246" y="12943"/>
                </a:lnTo>
                <a:lnTo>
                  <a:pt x="172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67" name="Google Shape;67;p15"/>
          <p:cNvSpPr/>
          <p:nvPr/>
        </p:nvSpPr>
        <p:spPr>
          <a:xfrm>
            <a:off x="5875450" y="1976705"/>
            <a:ext cx="868373" cy="626685"/>
          </a:xfrm>
          <a:custGeom>
            <a:avLst/>
            <a:gdLst/>
            <a:ahLst/>
            <a:cxnLst/>
            <a:rect l="l" t="t" r="r" b="b"/>
            <a:pathLst>
              <a:path w="15579" h="11243" extrusionOk="0">
                <a:moveTo>
                  <a:pt x="1" y="1"/>
                </a:moveTo>
                <a:lnTo>
                  <a:pt x="1" y="11242"/>
                </a:lnTo>
                <a:lnTo>
                  <a:pt x="15579" y="11242"/>
                </a:lnTo>
                <a:lnTo>
                  <a:pt x="155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68" name="Google Shape;68;p15"/>
          <p:cNvSpPr/>
          <p:nvPr/>
        </p:nvSpPr>
        <p:spPr>
          <a:xfrm>
            <a:off x="5847579" y="2289084"/>
            <a:ext cx="924113" cy="56"/>
          </a:xfrm>
          <a:custGeom>
            <a:avLst/>
            <a:gdLst/>
            <a:ahLst/>
            <a:cxnLst/>
            <a:rect l="l" t="t" r="r" b="b"/>
            <a:pathLst>
              <a:path w="16579" h="1" fill="none" extrusionOk="0">
                <a:moveTo>
                  <a:pt x="16579" y="1"/>
                </a:moveTo>
                <a:lnTo>
                  <a:pt x="0" y="1"/>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69" name="Google Shape;69;p15"/>
          <p:cNvSpPr/>
          <p:nvPr/>
        </p:nvSpPr>
        <p:spPr>
          <a:xfrm>
            <a:off x="6068820" y="1900506"/>
            <a:ext cx="56" cy="736325"/>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70" name="Google Shape;70;p15"/>
          <p:cNvSpPr/>
          <p:nvPr/>
        </p:nvSpPr>
        <p:spPr>
          <a:xfrm>
            <a:off x="6550435" y="1900506"/>
            <a:ext cx="56" cy="736325"/>
          </a:xfrm>
          <a:custGeom>
            <a:avLst/>
            <a:gdLst/>
            <a:ahLst/>
            <a:cxnLst/>
            <a:rect l="l" t="t" r="r" b="b"/>
            <a:pathLst>
              <a:path w="1" h="13210" fill="none" extrusionOk="0">
                <a:moveTo>
                  <a:pt x="0" y="13210"/>
                </a:moveTo>
                <a:lnTo>
                  <a:pt x="0"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71" name="Google Shape;71;p15"/>
          <p:cNvSpPr/>
          <p:nvPr/>
        </p:nvSpPr>
        <p:spPr>
          <a:xfrm>
            <a:off x="6308680" y="1900506"/>
            <a:ext cx="56" cy="736325"/>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72" name="Google Shape;72;p15"/>
          <p:cNvSpPr/>
          <p:nvPr/>
        </p:nvSpPr>
        <p:spPr>
          <a:xfrm>
            <a:off x="5617028" y="2649848"/>
            <a:ext cx="2022972" cy="195257"/>
          </a:xfrm>
          <a:custGeom>
            <a:avLst/>
            <a:gdLst/>
            <a:ahLst/>
            <a:cxnLst/>
            <a:rect l="l" t="t" r="r" b="b"/>
            <a:pathLst>
              <a:path w="36293" h="3503" extrusionOk="0">
                <a:moveTo>
                  <a:pt x="0" y="0"/>
                </a:moveTo>
                <a:lnTo>
                  <a:pt x="0" y="3503"/>
                </a:lnTo>
                <a:lnTo>
                  <a:pt x="36293" y="3503"/>
                </a:lnTo>
                <a:lnTo>
                  <a:pt x="3629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73" name="Google Shape;73;p15"/>
          <p:cNvSpPr/>
          <p:nvPr/>
        </p:nvSpPr>
        <p:spPr>
          <a:xfrm>
            <a:off x="6899995" y="1788910"/>
            <a:ext cx="548537" cy="1056162"/>
          </a:xfrm>
          <a:custGeom>
            <a:avLst/>
            <a:gdLst/>
            <a:ahLst/>
            <a:cxnLst/>
            <a:rect l="l" t="t" r="r" b="b"/>
            <a:pathLst>
              <a:path w="9841" h="18948" extrusionOk="0">
                <a:moveTo>
                  <a:pt x="1" y="1"/>
                </a:moveTo>
                <a:lnTo>
                  <a:pt x="1" y="18948"/>
                </a:lnTo>
                <a:lnTo>
                  <a:pt x="9841" y="18948"/>
                </a:lnTo>
                <a:lnTo>
                  <a:pt x="98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74" name="Google Shape;74;p15"/>
          <p:cNvSpPr/>
          <p:nvPr/>
        </p:nvSpPr>
        <p:spPr>
          <a:xfrm>
            <a:off x="6950219" y="1770348"/>
            <a:ext cx="448150" cy="1076562"/>
          </a:xfrm>
          <a:custGeom>
            <a:avLst/>
            <a:gdLst/>
            <a:ahLst/>
            <a:cxnLst/>
            <a:rect l="l" t="t" r="r" b="b"/>
            <a:pathLst>
              <a:path w="8040" h="19314" extrusionOk="0">
                <a:moveTo>
                  <a:pt x="0" y="0"/>
                </a:moveTo>
                <a:lnTo>
                  <a:pt x="0" y="19314"/>
                </a:lnTo>
                <a:lnTo>
                  <a:pt x="8039" y="19314"/>
                </a:lnTo>
                <a:lnTo>
                  <a:pt x="8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75" name="Google Shape;75;p15"/>
          <p:cNvSpPr/>
          <p:nvPr/>
        </p:nvSpPr>
        <p:spPr>
          <a:xfrm>
            <a:off x="6996708" y="1816781"/>
            <a:ext cx="355175" cy="981804"/>
          </a:xfrm>
          <a:custGeom>
            <a:avLst/>
            <a:gdLst/>
            <a:ahLst/>
            <a:cxnLst/>
            <a:rect l="l" t="t" r="r" b="b"/>
            <a:pathLst>
              <a:path w="6372" h="17614" extrusionOk="0">
                <a:moveTo>
                  <a:pt x="0" y="1"/>
                </a:moveTo>
                <a:lnTo>
                  <a:pt x="0" y="17614"/>
                </a:lnTo>
                <a:lnTo>
                  <a:pt x="6371" y="17614"/>
                </a:lnTo>
                <a:lnTo>
                  <a:pt x="6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76" name="Google Shape;76;p15"/>
          <p:cNvSpPr/>
          <p:nvPr/>
        </p:nvSpPr>
        <p:spPr>
          <a:xfrm>
            <a:off x="5617028" y="2103128"/>
            <a:ext cx="2026706" cy="148826"/>
          </a:xfrm>
          <a:custGeom>
            <a:avLst/>
            <a:gdLst/>
            <a:ahLst/>
            <a:cxnLst/>
            <a:rect l="l" t="t" r="r" b="b"/>
            <a:pathLst>
              <a:path w="36360" h="2670" extrusionOk="0">
                <a:moveTo>
                  <a:pt x="0" y="1"/>
                </a:moveTo>
                <a:lnTo>
                  <a:pt x="0" y="2303"/>
                </a:lnTo>
                <a:cubicBezTo>
                  <a:pt x="267" y="2536"/>
                  <a:pt x="567" y="2670"/>
                  <a:pt x="934" y="2670"/>
                </a:cubicBezTo>
                <a:cubicBezTo>
                  <a:pt x="1735" y="2670"/>
                  <a:pt x="2368" y="2036"/>
                  <a:pt x="2368" y="1235"/>
                </a:cubicBezTo>
                <a:cubicBezTo>
                  <a:pt x="2368" y="2036"/>
                  <a:pt x="3036" y="2670"/>
                  <a:pt x="3803" y="2670"/>
                </a:cubicBezTo>
                <a:cubicBezTo>
                  <a:pt x="4603" y="2670"/>
                  <a:pt x="5271" y="2036"/>
                  <a:pt x="5271" y="1235"/>
                </a:cubicBezTo>
                <a:cubicBezTo>
                  <a:pt x="5271" y="2036"/>
                  <a:pt x="5904" y="2670"/>
                  <a:pt x="6705" y="2670"/>
                </a:cubicBezTo>
                <a:cubicBezTo>
                  <a:pt x="7472" y="2670"/>
                  <a:pt x="8139" y="2036"/>
                  <a:pt x="8139" y="1235"/>
                </a:cubicBezTo>
                <a:cubicBezTo>
                  <a:pt x="8139" y="2036"/>
                  <a:pt x="8773" y="2670"/>
                  <a:pt x="9574" y="2670"/>
                </a:cubicBezTo>
                <a:cubicBezTo>
                  <a:pt x="10374" y="2670"/>
                  <a:pt x="11008" y="2036"/>
                  <a:pt x="11008" y="1235"/>
                </a:cubicBezTo>
                <a:cubicBezTo>
                  <a:pt x="11008" y="2036"/>
                  <a:pt x="11642" y="2670"/>
                  <a:pt x="12442" y="2670"/>
                </a:cubicBezTo>
                <a:cubicBezTo>
                  <a:pt x="13243" y="2670"/>
                  <a:pt x="13877" y="2036"/>
                  <a:pt x="13877" y="1235"/>
                </a:cubicBezTo>
                <a:cubicBezTo>
                  <a:pt x="13877" y="2036"/>
                  <a:pt x="14544" y="2670"/>
                  <a:pt x="15311" y="2670"/>
                </a:cubicBezTo>
                <a:cubicBezTo>
                  <a:pt x="16112" y="2670"/>
                  <a:pt x="16779" y="2036"/>
                  <a:pt x="16779" y="1235"/>
                </a:cubicBezTo>
                <a:cubicBezTo>
                  <a:pt x="16779" y="2036"/>
                  <a:pt x="17413" y="2670"/>
                  <a:pt x="18213" y="2670"/>
                </a:cubicBezTo>
                <a:cubicBezTo>
                  <a:pt x="18980" y="2670"/>
                  <a:pt x="19647" y="2036"/>
                  <a:pt x="19647" y="1235"/>
                </a:cubicBezTo>
                <a:cubicBezTo>
                  <a:pt x="19647" y="2036"/>
                  <a:pt x="20281" y="2670"/>
                  <a:pt x="21082" y="2670"/>
                </a:cubicBezTo>
                <a:cubicBezTo>
                  <a:pt x="21882" y="2670"/>
                  <a:pt x="22516" y="2036"/>
                  <a:pt x="22516" y="1235"/>
                </a:cubicBezTo>
                <a:cubicBezTo>
                  <a:pt x="22516" y="2036"/>
                  <a:pt x="23150" y="2670"/>
                  <a:pt x="23951" y="2670"/>
                </a:cubicBezTo>
                <a:cubicBezTo>
                  <a:pt x="24751" y="2670"/>
                  <a:pt x="25385" y="2036"/>
                  <a:pt x="25385" y="1235"/>
                </a:cubicBezTo>
                <a:cubicBezTo>
                  <a:pt x="25385" y="2036"/>
                  <a:pt x="26052" y="2670"/>
                  <a:pt x="26819" y="2670"/>
                </a:cubicBezTo>
                <a:cubicBezTo>
                  <a:pt x="27620" y="2670"/>
                  <a:pt x="28254" y="2036"/>
                  <a:pt x="28254" y="1235"/>
                </a:cubicBezTo>
                <a:cubicBezTo>
                  <a:pt x="28254" y="2036"/>
                  <a:pt x="28921" y="2670"/>
                  <a:pt x="29721" y="2670"/>
                </a:cubicBezTo>
                <a:cubicBezTo>
                  <a:pt x="30489" y="2670"/>
                  <a:pt x="31156" y="2036"/>
                  <a:pt x="31156" y="1235"/>
                </a:cubicBezTo>
                <a:cubicBezTo>
                  <a:pt x="31156" y="2036"/>
                  <a:pt x="31789" y="2670"/>
                  <a:pt x="32590" y="2670"/>
                </a:cubicBezTo>
                <a:cubicBezTo>
                  <a:pt x="33391" y="2670"/>
                  <a:pt x="34024" y="2036"/>
                  <a:pt x="34024" y="1235"/>
                </a:cubicBezTo>
                <a:cubicBezTo>
                  <a:pt x="34024" y="2036"/>
                  <a:pt x="34658" y="2670"/>
                  <a:pt x="35459" y="2670"/>
                </a:cubicBezTo>
                <a:cubicBezTo>
                  <a:pt x="35792" y="2670"/>
                  <a:pt x="36093" y="2536"/>
                  <a:pt x="36359" y="2369"/>
                </a:cubicBezTo>
                <a:lnTo>
                  <a:pt x="363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77" name="Google Shape;77;p15"/>
          <p:cNvSpPr/>
          <p:nvPr/>
        </p:nvSpPr>
        <p:spPr>
          <a:xfrm>
            <a:off x="6950219" y="2343043"/>
            <a:ext cx="448150" cy="92974"/>
          </a:xfrm>
          <a:custGeom>
            <a:avLst/>
            <a:gdLst/>
            <a:ahLst/>
            <a:cxnLst/>
            <a:rect l="l" t="t" r="r" b="b"/>
            <a:pathLst>
              <a:path w="8040" h="1668" extrusionOk="0">
                <a:moveTo>
                  <a:pt x="0" y="0"/>
                </a:moveTo>
                <a:lnTo>
                  <a:pt x="0" y="1668"/>
                </a:lnTo>
                <a:lnTo>
                  <a:pt x="8039" y="1668"/>
                </a:lnTo>
                <a:lnTo>
                  <a:pt x="8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78" name="Google Shape;78;p15"/>
          <p:cNvSpPr/>
          <p:nvPr/>
        </p:nvSpPr>
        <p:spPr>
          <a:xfrm>
            <a:off x="6978090" y="2376488"/>
            <a:ext cx="115326" cy="20512"/>
          </a:xfrm>
          <a:custGeom>
            <a:avLst/>
            <a:gdLst/>
            <a:ahLst/>
            <a:cxnLst/>
            <a:rect l="l" t="t" r="r" b="b"/>
            <a:pathLst>
              <a:path w="2069" h="368" extrusionOk="0">
                <a:moveTo>
                  <a:pt x="201" y="0"/>
                </a:moveTo>
                <a:cubicBezTo>
                  <a:pt x="101" y="0"/>
                  <a:pt x="1" y="67"/>
                  <a:pt x="1" y="201"/>
                </a:cubicBezTo>
                <a:cubicBezTo>
                  <a:pt x="1" y="301"/>
                  <a:pt x="101" y="367"/>
                  <a:pt x="201" y="367"/>
                </a:cubicBezTo>
                <a:lnTo>
                  <a:pt x="1869" y="367"/>
                </a:lnTo>
                <a:cubicBezTo>
                  <a:pt x="1969" y="367"/>
                  <a:pt x="2069" y="301"/>
                  <a:pt x="2069" y="201"/>
                </a:cubicBezTo>
                <a:cubicBezTo>
                  <a:pt x="2069" y="67"/>
                  <a:pt x="1969" y="0"/>
                  <a:pt x="18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79" name="Google Shape;79;p15"/>
          <p:cNvSpPr/>
          <p:nvPr/>
        </p:nvSpPr>
        <p:spPr>
          <a:xfrm>
            <a:off x="5617028" y="1575083"/>
            <a:ext cx="2022972" cy="167387"/>
          </a:xfrm>
          <a:custGeom>
            <a:avLst/>
            <a:gdLst/>
            <a:ahLst/>
            <a:cxnLst/>
            <a:rect l="l" t="t" r="r" b="b"/>
            <a:pathLst>
              <a:path w="36293" h="3003" extrusionOk="0">
                <a:moveTo>
                  <a:pt x="0" y="1"/>
                </a:moveTo>
                <a:lnTo>
                  <a:pt x="0" y="3003"/>
                </a:lnTo>
                <a:lnTo>
                  <a:pt x="36293" y="3003"/>
                </a:lnTo>
                <a:lnTo>
                  <a:pt x="362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80" name="Google Shape;80;p15"/>
          <p:cNvSpPr/>
          <p:nvPr/>
        </p:nvSpPr>
        <p:spPr>
          <a:xfrm>
            <a:off x="5561230" y="1504402"/>
            <a:ext cx="2134563" cy="197152"/>
          </a:xfrm>
          <a:custGeom>
            <a:avLst/>
            <a:gdLst/>
            <a:ahLst/>
            <a:cxnLst/>
            <a:rect l="l" t="t" r="r" b="b"/>
            <a:pathLst>
              <a:path w="38295" h="3537" extrusionOk="0">
                <a:moveTo>
                  <a:pt x="0" y="1"/>
                </a:moveTo>
                <a:lnTo>
                  <a:pt x="0" y="3537"/>
                </a:lnTo>
                <a:lnTo>
                  <a:pt x="38294" y="3537"/>
                </a:lnTo>
                <a:lnTo>
                  <a:pt x="38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81" name="Google Shape;81;p15"/>
          <p:cNvSpPr/>
          <p:nvPr/>
        </p:nvSpPr>
        <p:spPr>
          <a:xfrm>
            <a:off x="6052098" y="1242246"/>
            <a:ext cx="1156549" cy="360749"/>
          </a:xfrm>
          <a:custGeom>
            <a:avLst/>
            <a:gdLst/>
            <a:ahLst/>
            <a:cxnLst/>
            <a:rect l="l" t="t" r="r" b="b"/>
            <a:pathLst>
              <a:path w="20749" h="6472" extrusionOk="0">
                <a:moveTo>
                  <a:pt x="1" y="1"/>
                </a:moveTo>
                <a:lnTo>
                  <a:pt x="1" y="6472"/>
                </a:lnTo>
                <a:lnTo>
                  <a:pt x="20749" y="6472"/>
                </a:lnTo>
                <a:lnTo>
                  <a:pt x="207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82" name="Google Shape;82;p15"/>
          <p:cNvSpPr/>
          <p:nvPr/>
        </p:nvSpPr>
        <p:spPr>
          <a:xfrm>
            <a:off x="6037221" y="1231098"/>
            <a:ext cx="1180685" cy="383101"/>
          </a:xfrm>
          <a:custGeom>
            <a:avLst/>
            <a:gdLst/>
            <a:ahLst/>
            <a:cxnLst/>
            <a:rect l="l" t="t" r="r" b="b"/>
            <a:pathLst>
              <a:path w="21182" h="6873" extrusionOk="0">
                <a:moveTo>
                  <a:pt x="20782" y="401"/>
                </a:moveTo>
                <a:lnTo>
                  <a:pt x="20782" y="6472"/>
                </a:lnTo>
                <a:lnTo>
                  <a:pt x="434" y="6472"/>
                </a:lnTo>
                <a:lnTo>
                  <a:pt x="434" y="401"/>
                </a:lnTo>
                <a:close/>
                <a:moveTo>
                  <a:pt x="0" y="0"/>
                </a:moveTo>
                <a:lnTo>
                  <a:pt x="0" y="6872"/>
                </a:lnTo>
                <a:lnTo>
                  <a:pt x="21182" y="6872"/>
                </a:lnTo>
                <a:lnTo>
                  <a:pt x="211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83" name="Google Shape;83;p15"/>
          <p:cNvSpPr/>
          <p:nvPr/>
        </p:nvSpPr>
        <p:spPr>
          <a:xfrm>
            <a:off x="5429232" y="1770348"/>
            <a:ext cx="2398548" cy="260362"/>
          </a:xfrm>
          <a:custGeom>
            <a:avLst/>
            <a:gdLst/>
            <a:ahLst/>
            <a:cxnLst/>
            <a:rect l="l" t="t" r="r" b="b"/>
            <a:pathLst>
              <a:path w="43031" h="4671" extrusionOk="0">
                <a:moveTo>
                  <a:pt x="6104" y="0"/>
                </a:moveTo>
                <a:lnTo>
                  <a:pt x="0" y="4670"/>
                </a:lnTo>
                <a:lnTo>
                  <a:pt x="43031" y="4670"/>
                </a:lnTo>
                <a:lnTo>
                  <a:pt x="369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84" name="Google Shape;84;p15"/>
          <p:cNvSpPr/>
          <p:nvPr/>
        </p:nvSpPr>
        <p:spPr>
          <a:xfrm>
            <a:off x="7372301" y="1770348"/>
            <a:ext cx="455563" cy="260362"/>
          </a:xfrm>
          <a:custGeom>
            <a:avLst/>
            <a:gdLst/>
            <a:ahLst/>
            <a:cxnLst/>
            <a:rect l="l" t="t" r="r" b="b"/>
            <a:pathLst>
              <a:path w="8173" h="4671" extrusionOk="0">
                <a:moveTo>
                  <a:pt x="0" y="0"/>
                </a:moveTo>
                <a:lnTo>
                  <a:pt x="5304" y="4670"/>
                </a:lnTo>
                <a:lnTo>
                  <a:pt x="8173" y="4670"/>
                </a:lnTo>
                <a:lnTo>
                  <a:pt x="20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85" name="Google Shape;85;p15"/>
          <p:cNvSpPr/>
          <p:nvPr/>
        </p:nvSpPr>
        <p:spPr>
          <a:xfrm>
            <a:off x="7143590" y="1770348"/>
            <a:ext cx="364484" cy="260362"/>
          </a:xfrm>
          <a:custGeom>
            <a:avLst/>
            <a:gdLst/>
            <a:ahLst/>
            <a:cxnLst/>
            <a:rect l="l" t="t" r="r" b="b"/>
            <a:pathLst>
              <a:path w="6539" h="4671" extrusionOk="0">
                <a:moveTo>
                  <a:pt x="0" y="0"/>
                </a:moveTo>
                <a:lnTo>
                  <a:pt x="3670" y="4670"/>
                </a:lnTo>
                <a:lnTo>
                  <a:pt x="6538"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86" name="Google Shape;86;p15"/>
          <p:cNvSpPr/>
          <p:nvPr/>
        </p:nvSpPr>
        <p:spPr>
          <a:xfrm>
            <a:off x="6914879" y="1770348"/>
            <a:ext cx="273349" cy="260362"/>
          </a:xfrm>
          <a:custGeom>
            <a:avLst/>
            <a:gdLst/>
            <a:ahLst/>
            <a:cxnLst/>
            <a:rect l="l" t="t" r="r" b="b"/>
            <a:pathLst>
              <a:path w="4904" h="4671" extrusionOk="0">
                <a:moveTo>
                  <a:pt x="0" y="0"/>
                </a:moveTo>
                <a:lnTo>
                  <a:pt x="2035" y="4670"/>
                </a:lnTo>
                <a:lnTo>
                  <a:pt x="4904"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87" name="Google Shape;87;p15"/>
          <p:cNvSpPr/>
          <p:nvPr/>
        </p:nvSpPr>
        <p:spPr>
          <a:xfrm>
            <a:off x="6686168" y="1770348"/>
            <a:ext cx="182270" cy="260362"/>
          </a:xfrm>
          <a:custGeom>
            <a:avLst/>
            <a:gdLst/>
            <a:ahLst/>
            <a:cxnLst/>
            <a:rect l="l" t="t" r="r" b="b"/>
            <a:pathLst>
              <a:path w="3270" h="4671" extrusionOk="0">
                <a:moveTo>
                  <a:pt x="0" y="0"/>
                </a:moveTo>
                <a:lnTo>
                  <a:pt x="401" y="4670"/>
                </a:lnTo>
                <a:lnTo>
                  <a:pt x="3269"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88" name="Google Shape;88;p15"/>
          <p:cNvSpPr/>
          <p:nvPr/>
        </p:nvSpPr>
        <p:spPr>
          <a:xfrm>
            <a:off x="6388670" y="1770348"/>
            <a:ext cx="182270" cy="260362"/>
          </a:xfrm>
          <a:custGeom>
            <a:avLst/>
            <a:gdLst/>
            <a:ahLst/>
            <a:cxnLst/>
            <a:rect l="l" t="t" r="r" b="b"/>
            <a:pathLst>
              <a:path w="3270" h="4671" extrusionOk="0">
                <a:moveTo>
                  <a:pt x="1235" y="0"/>
                </a:moveTo>
                <a:lnTo>
                  <a:pt x="0" y="4670"/>
                </a:lnTo>
                <a:lnTo>
                  <a:pt x="2869" y="4670"/>
                </a:lnTo>
                <a:lnTo>
                  <a:pt x="32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89" name="Google Shape;89;p15"/>
          <p:cNvSpPr/>
          <p:nvPr/>
        </p:nvSpPr>
        <p:spPr>
          <a:xfrm>
            <a:off x="6068820" y="1770348"/>
            <a:ext cx="273405" cy="260362"/>
          </a:xfrm>
          <a:custGeom>
            <a:avLst/>
            <a:gdLst/>
            <a:ahLst/>
            <a:cxnLst/>
            <a:rect l="l" t="t" r="r" b="b"/>
            <a:pathLst>
              <a:path w="4905" h="4671" extrusionOk="0">
                <a:moveTo>
                  <a:pt x="2870" y="0"/>
                </a:moveTo>
                <a:lnTo>
                  <a:pt x="1" y="4670"/>
                </a:lnTo>
                <a:lnTo>
                  <a:pt x="2870" y="4670"/>
                </a:lnTo>
                <a:lnTo>
                  <a:pt x="49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90" name="Google Shape;90;p15"/>
          <p:cNvSpPr/>
          <p:nvPr/>
        </p:nvSpPr>
        <p:spPr>
          <a:xfrm>
            <a:off x="5749026" y="1770348"/>
            <a:ext cx="364484" cy="260362"/>
          </a:xfrm>
          <a:custGeom>
            <a:avLst/>
            <a:gdLst/>
            <a:ahLst/>
            <a:cxnLst/>
            <a:rect l="l" t="t" r="r" b="b"/>
            <a:pathLst>
              <a:path w="6539" h="4671" extrusionOk="0">
                <a:moveTo>
                  <a:pt x="4470" y="0"/>
                </a:moveTo>
                <a:lnTo>
                  <a:pt x="0" y="4670"/>
                </a:lnTo>
                <a:lnTo>
                  <a:pt x="2869" y="4670"/>
                </a:lnTo>
                <a:lnTo>
                  <a:pt x="65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91" name="Google Shape;91;p15"/>
          <p:cNvSpPr/>
          <p:nvPr/>
        </p:nvSpPr>
        <p:spPr>
          <a:xfrm>
            <a:off x="5429232" y="1770348"/>
            <a:ext cx="455563" cy="260362"/>
          </a:xfrm>
          <a:custGeom>
            <a:avLst/>
            <a:gdLst/>
            <a:ahLst/>
            <a:cxnLst/>
            <a:rect l="l" t="t" r="r" b="b"/>
            <a:pathLst>
              <a:path w="8173" h="4671" extrusionOk="0">
                <a:moveTo>
                  <a:pt x="6104" y="0"/>
                </a:moveTo>
                <a:lnTo>
                  <a:pt x="0" y="4670"/>
                </a:lnTo>
                <a:lnTo>
                  <a:pt x="2869" y="4670"/>
                </a:lnTo>
                <a:lnTo>
                  <a:pt x="81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92" name="Google Shape;92;p15"/>
          <p:cNvSpPr/>
          <p:nvPr/>
        </p:nvSpPr>
        <p:spPr>
          <a:xfrm>
            <a:off x="5427337" y="2030664"/>
            <a:ext cx="161813" cy="146931"/>
          </a:xfrm>
          <a:custGeom>
            <a:avLst/>
            <a:gdLst/>
            <a:ahLst/>
            <a:cxnLst/>
            <a:rect l="l" t="t" r="r" b="b"/>
            <a:pathLst>
              <a:path w="2903" h="2636" extrusionOk="0">
                <a:moveTo>
                  <a:pt x="1" y="0"/>
                </a:moveTo>
                <a:lnTo>
                  <a:pt x="1" y="1201"/>
                </a:lnTo>
                <a:cubicBezTo>
                  <a:pt x="1" y="2001"/>
                  <a:pt x="668" y="2635"/>
                  <a:pt x="1468" y="2635"/>
                </a:cubicBezTo>
                <a:cubicBezTo>
                  <a:pt x="2236" y="2635"/>
                  <a:pt x="2903" y="2001"/>
                  <a:pt x="2903" y="1201"/>
                </a:cubicBezTo>
                <a:lnTo>
                  <a:pt x="2903"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93" name="Google Shape;93;p15"/>
          <p:cNvSpPr/>
          <p:nvPr/>
        </p:nvSpPr>
        <p:spPr>
          <a:xfrm>
            <a:off x="5589101" y="2030664"/>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94" name="Google Shape;94;p15"/>
          <p:cNvSpPr/>
          <p:nvPr/>
        </p:nvSpPr>
        <p:spPr>
          <a:xfrm>
            <a:off x="5749026" y="2030664"/>
            <a:ext cx="159974" cy="146931"/>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95" name="Google Shape;95;p15"/>
          <p:cNvSpPr/>
          <p:nvPr/>
        </p:nvSpPr>
        <p:spPr>
          <a:xfrm>
            <a:off x="5908951" y="2030664"/>
            <a:ext cx="159918" cy="146931"/>
          </a:xfrm>
          <a:custGeom>
            <a:avLst/>
            <a:gdLst/>
            <a:ahLst/>
            <a:cxnLst/>
            <a:rect l="l" t="t" r="r" b="b"/>
            <a:pathLst>
              <a:path w="2869"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96" name="Google Shape;96;p15"/>
          <p:cNvSpPr/>
          <p:nvPr/>
        </p:nvSpPr>
        <p:spPr>
          <a:xfrm>
            <a:off x="6068820" y="2030664"/>
            <a:ext cx="159974" cy="146931"/>
          </a:xfrm>
          <a:custGeom>
            <a:avLst/>
            <a:gdLst/>
            <a:ahLst/>
            <a:cxnLst/>
            <a:rect l="l" t="t" r="r" b="b"/>
            <a:pathLst>
              <a:path w="2870" h="2636" extrusionOk="0">
                <a:moveTo>
                  <a:pt x="1" y="0"/>
                </a:moveTo>
                <a:lnTo>
                  <a:pt x="1" y="1201"/>
                </a:lnTo>
                <a:cubicBezTo>
                  <a:pt x="1" y="2001"/>
                  <a:pt x="668" y="2635"/>
                  <a:pt x="1435" y="2635"/>
                </a:cubicBezTo>
                <a:cubicBezTo>
                  <a:pt x="2236" y="2635"/>
                  <a:pt x="2870" y="2001"/>
                  <a:pt x="2870" y="1201"/>
                </a:cubicBezTo>
                <a:lnTo>
                  <a:pt x="2870"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97" name="Google Shape;97;p15"/>
          <p:cNvSpPr/>
          <p:nvPr/>
        </p:nvSpPr>
        <p:spPr>
          <a:xfrm>
            <a:off x="6228745" y="2030664"/>
            <a:ext cx="161813" cy="146931"/>
          </a:xfrm>
          <a:custGeom>
            <a:avLst/>
            <a:gdLst/>
            <a:ahLst/>
            <a:cxnLst/>
            <a:rect l="l" t="t" r="r" b="b"/>
            <a:pathLst>
              <a:path w="2903" h="2636" extrusionOk="0">
                <a:moveTo>
                  <a:pt x="1" y="0"/>
                </a:moveTo>
                <a:lnTo>
                  <a:pt x="1" y="1201"/>
                </a:lnTo>
                <a:cubicBezTo>
                  <a:pt x="1" y="2001"/>
                  <a:pt x="668" y="2635"/>
                  <a:pt x="1435" y="2635"/>
                </a:cubicBezTo>
                <a:cubicBezTo>
                  <a:pt x="2236" y="2635"/>
                  <a:pt x="2903" y="2001"/>
                  <a:pt x="2903" y="1201"/>
                </a:cubicBezTo>
                <a:lnTo>
                  <a:pt x="2869" y="1201"/>
                </a:ln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98" name="Google Shape;98;p15"/>
          <p:cNvSpPr/>
          <p:nvPr/>
        </p:nvSpPr>
        <p:spPr>
          <a:xfrm>
            <a:off x="6388670" y="2030664"/>
            <a:ext cx="161813" cy="146931"/>
          </a:xfrm>
          <a:custGeom>
            <a:avLst/>
            <a:gdLst/>
            <a:ahLst/>
            <a:cxnLst/>
            <a:rect l="l" t="t" r="r" b="b"/>
            <a:pathLst>
              <a:path w="2903" h="2636" extrusionOk="0">
                <a:moveTo>
                  <a:pt x="0" y="0"/>
                </a:moveTo>
                <a:lnTo>
                  <a:pt x="0" y="1201"/>
                </a:lnTo>
                <a:cubicBezTo>
                  <a:pt x="0" y="2001"/>
                  <a:pt x="667" y="2635"/>
                  <a:pt x="1468" y="2635"/>
                </a:cubicBezTo>
                <a:cubicBezTo>
                  <a:pt x="2235" y="2635"/>
                  <a:pt x="2902" y="2001"/>
                  <a:pt x="2902" y="1201"/>
                </a:cubicBezTo>
                <a:lnTo>
                  <a:pt x="2902"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99" name="Google Shape;99;p15"/>
          <p:cNvSpPr/>
          <p:nvPr/>
        </p:nvSpPr>
        <p:spPr>
          <a:xfrm>
            <a:off x="6550435" y="2030664"/>
            <a:ext cx="159974" cy="146931"/>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00" name="Google Shape;100;p15"/>
          <p:cNvSpPr/>
          <p:nvPr/>
        </p:nvSpPr>
        <p:spPr>
          <a:xfrm>
            <a:off x="6710360" y="2030664"/>
            <a:ext cx="159918" cy="146931"/>
          </a:xfrm>
          <a:custGeom>
            <a:avLst/>
            <a:gdLst/>
            <a:ahLst/>
            <a:cxnLst/>
            <a:rect l="l" t="t" r="r" b="b"/>
            <a:pathLst>
              <a:path w="2869" h="2636" extrusionOk="0">
                <a:moveTo>
                  <a:pt x="0" y="0"/>
                </a:moveTo>
                <a:lnTo>
                  <a:pt x="0" y="1201"/>
                </a:lnTo>
                <a:cubicBezTo>
                  <a:pt x="0" y="2001"/>
                  <a:pt x="634" y="2635"/>
                  <a:pt x="1434"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01" name="Google Shape;101;p15"/>
          <p:cNvSpPr/>
          <p:nvPr/>
        </p:nvSpPr>
        <p:spPr>
          <a:xfrm>
            <a:off x="6870229" y="2030664"/>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70" y="2001"/>
                  <a:pt x="2870" y="1201"/>
                </a:cubicBezTo>
                <a:lnTo>
                  <a:pt x="28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02" name="Google Shape;102;p15"/>
          <p:cNvSpPr/>
          <p:nvPr/>
        </p:nvSpPr>
        <p:spPr>
          <a:xfrm>
            <a:off x="7030154" y="2030664"/>
            <a:ext cx="159974" cy="146931"/>
          </a:xfrm>
          <a:custGeom>
            <a:avLst/>
            <a:gdLst/>
            <a:ahLst/>
            <a:cxnLst/>
            <a:rect l="l" t="t" r="r" b="b"/>
            <a:pathLst>
              <a:path w="2870" h="2636" extrusionOk="0">
                <a:moveTo>
                  <a:pt x="1" y="0"/>
                </a:moveTo>
                <a:lnTo>
                  <a:pt x="1" y="1201"/>
                </a:lnTo>
                <a:cubicBezTo>
                  <a:pt x="1"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03" name="Google Shape;103;p15"/>
          <p:cNvSpPr/>
          <p:nvPr/>
        </p:nvSpPr>
        <p:spPr>
          <a:xfrm>
            <a:off x="7190079" y="2030664"/>
            <a:ext cx="161813" cy="146931"/>
          </a:xfrm>
          <a:custGeom>
            <a:avLst/>
            <a:gdLst/>
            <a:ahLst/>
            <a:cxnLst/>
            <a:rect l="l" t="t" r="r" b="b"/>
            <a:pathLst>
              <a:path w="2903" h="2636" extrusionOk="0">
                <a:moveTo>
                  <a:pt x="0" y="0"/>
                </a:moveTo>
                <a:lnTo>
                  <a:pt x="0" y="1201"/>
                </a:lnTo>
                <a:cubicBezTo>
                  <a:pt x="0" y="2001"/>
                  <a:pt x="667" y="2635"/>
                  <a:pt x="1435" y="2635"/>
                </a:cubicBezTo>
                <a:cubicBezTo>
                  <a:pt x="2235" y="2635"/>
                  <a:pt x="2902" y="2001"/>
                  <a:pt x="2902" y="1201"/>
                </a:cubicBezTo>
                <a:lnTo>
                  <a:pt x="2869" y="1201"/>
                </a:ln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04" name="Google Shape;104;p15"/>
          <p:cNvSpPr/>
          <p:nvPr/>
        </p:nvSpPr>
        <p:spPr>
          <a:xfrm>
            <a:off x="7349948" y="2030664"/>
            <a:ext cx="161869" cy="146931"/>
          </a:xfrm>
          <a:custGeom>
            <a:avLst/>
            <a:gdLst/>
            <a:ahLst/>
            <a:cxnLst/>
            <a:rect l="l" t="t" r="r" b="b"/>
            <a:pathLst>
              <a:path w="2904" h="2636" extrusionOk="0">
                <a:moveTo>
                  <a:pt x="1" y="0"/>
                </a:moveTo>
                <a:lnTo>
                  <a:pt x="1" y="1201"/>
                </a:lnTo>
                <a:cubicBezTo>
                  <a:pt x="1" y="2001"/>
                  <a:pt x="668" y="2635"/>
                  <a:pt x="1469" y="2635"/>
                </a:cubicBezTo>
                <a:cubicBezTo>
                  <a:pt x="2236" y="2635"/>
                  <a:pt x="2903" y="2001"/>
                  <a:pt x="2903" y="1201"/>
                </a:cubicBezTo>
                <a:lnTo>
                  <a:pt x="2903"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05" name="Google Shape;105;p15"/>
          <p:cNvSpPr/>
          <p:nvPr/>
        </p:nvSpPr>
        <p:spPr>
          <a:xfrm>
            <a:off x="7511768" y="2030664"/>
            <a:ext cx="159918" cy="146931"/>
          </a:xfrm>
          <a:custGeom>
            <a:avLst/>
            <a:gdLst/>
            <a:ahLst/>
            <a:cxnLst/>
            <a:rect l="l" t="t" r="r" b="b"/>
            <a:pathLst>
              <a:path w="2869" h="2636" extrusionOk="0">
                <a:moveTo>
                  <a:pt x="0" y="0"/>
                </a:moveTo>
                <a:lnTo>
                  <a:pt x="0" y="1201"/>
                </a:lnTo>
                <a:cubicBezTo>
                  <a:pt x="0" y="2001"/>
                  <a:pt x="634" y="2635"/>
                  <a:pt x="1434" y="2635"/>
                </a:cubicBezTo>
                <a:cubicBezTo>
                  <a:pt x="2202"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06" name="Google Shape;106;p15"/>
          <p:cNvSpPr/>
          <p:nvPr/>
        </p:nvSpPr>
        <p:spPr>
          <a:xfrm>
            <a:off x="7671638" y="2030664"/>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07" name="Google Shape;107;p15"/>
          <p:cNvSpPr/>
          <p:nvPr/>
        </p:nvSpPr>
        <p:spPr>
          <a:xfrm>
            <a:off x="7943103" y="2748344"/>
            <a:ext cx="245535" cy="245535"/>
          </a:xfrm>
          <a:custGeom>
            <a:avLst/>
            <a:gdLst/>
            <a:ahLst/>
            <a:cxnLst/>
            <a:rect l="l" t="t" r="r" b="b"/>
            <a:pathLst>
              <a:path w="4405" h="4405" extrusionOk="0">
                <a:moveTo>
                  <a:pt x="1" y="1"/>
                </a:moveTo>
                <a:lnTo>
                  <a:pt x="1902" y="4237"/>
                </a:lnTo>
                <a:lnTo>
                  <a:pt x="2770" y="3370"/>
                </a:lnTo>
                <a:lnTo>
                  <a:pt x="3770" y="4404"/>
                </a:lnTo>
                <a:lnTo>
                  <a:pt x="4404" y="3804"/>
                </a:lnTo>
                <a:lnTo>
                  <a:pt x="3370" y="2770"/>
                </a:lnTo>
                <a:lnTo>
                  <a:pt x="4237" y="1902"/>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08" name="Google Shape;108;p15"/>
          <p:cNvSpPr txBox="1">
            <a:spLocks noGrp="1"/>
          </p:cNvSpPr>
          <p:nvPr>
            <p:ph type="ctrTitle"/>
          </p:nvPr>
        </p:nvSpPr>
        <p:spPr>
          <a:xfrm>
            <a:off x="6037164" y="1242309"/>
            <a:ext cx="1180800" cy="3606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latin typeface="Roboto" panose="020B0604020202020204" charset="0"/>
                <a:ea typeface="Roboto" panose="020B0604020202020204" charset="0"/>
              </a:rPr>
              <a:t>SHOP</a:t>
            </a:r>
            <a:endParaRPr sz="2500">
              <a:solidFill>
                <a:schemeClr val="accent2"/>
              </a:solidFill>
              <a:latin typeface="Roboto" panose="020B0604020202020204" charset="0"/>
              <a:ea typeface="Roboto" panose="020B0604020202020204" charset="0"/>
            </a:endParaRPr>
          </a:p>
        </p:txBody>
      </p:sp>
      <p:sp>
        <p:nvSpPr>
          <p:cNvPr id="109" name="Google Shape;56;p15"/>
          <p:cNvSpPr txBox="1">
            <a:spLocks noGrp="1"/>
          </p:cNvSpPr>
          <p:nvPr>
            <p:ph type="subTitle" idx="1"/>
          </p:nvPr>
        </p:nvSpPr>
        <p:spPr>
          <a:xfrm>
            <a:off x="495663" y="2836040"/>
            <a:ext cx="3003291" cy="1340119"/>
          </a:xfrm>
          <a:prstGeom prst="rect">
            <a:avLst/>
          </a:prstGeom>
        </p:spPr>
        <p:txBody>
          <a:bodyPr spcFirstLastPara="1" wrap="square" lIns="91425" tIns="91425" rIns="91425" bIns="91425" anchor="ctr" anchorCtr="0">
            <a:noAutofit/>
          </a:bodyPr>
          <a:lstStyle/>
          <a:p>
            <a:pPr marL="0" indent="0"/>
            <a:r>
              <a:rPr lang="en-US" dirty="0" smtClean="0">
                <a:latin typeface="Roboto" panose="020B0604020202020204" charset="0"/>
                <a:ea typeface="Roboto" panose="020B0604020202020204" charset="0"/>
              </a:rPr>
              <a:t>Group </a:t>
            </a:r>
            <a:r>
              <a:rPr lang="en-US" dirty="0" smtClean="0">
                <a:latin typeface="Roboto" panose="020B0604020202020204" charset="0"/>
                <a:ea typeface="Roboto" panose="020B0604020202020204" charset="0"/>
              </a:rPr>
              <a:t>2:</a:t>
            </a:r>
            <a:r>
              <a:rPr lang="en-US" dirty="0">
                <a:latin typeface="Roboto" panose="020B0604020202020204" charset="0"/>
                <a:ea typeface="Roboto" panose="020B0604020202020204" charset="0"/>
              </a:rPr>
              <a:t/>
            </a:r>
            <a:br>
              <a:rPr lang="en-US" dirty="0">
                <a:latin typeface="Roboto" panose="020B0604020202020204" charset="0"/>
                <a:ea typeface="Roboto" panose="020B0604020202020204" charset="0"/>
              </a:rPr>
            </a:br>
            <a:r>
              <a:rPr lang="en-US" dirty="0" err="1" smtClean="0">
                <a:latin typeface="Roboto" panose="020B0604020202020204" charset="0"/>
                <a:ea typeface="Roboto" panose="020B0604020202020204" charset="0"/>
              </a:rPr>
              <a:t>Ngô</a:t>
            </a:r>
            <a:r>
              <a:rPr lang="en-US" dirty="0" smtClean="0">
                <a:latin typeface="Roboto" panose="020B0604020202020204" charset="0"/>
                <a:ea typeface="Roboto" panose="020B0604020202020204" charset="0"/>
              </a:rPr>
              <a:t> </a:t>
            </a:r>
            <a:r>
              <a:rPr lang="en-US" dirty="0" err="1" smtClean="0">
                <a:latin typeface="Roboto" panose="020B0604020202020204" charset="0"/>
                <a:ea typeface="Roboto" panose="020B0604020202020204" charset="0"/>
              </a:rPr>
              <a:t>Việt</a:t>
            </a:r>
            <a:r>
              <a:rPr lang="en-US" dirty="0" smtClean="0">
                <a:latin typeface="Roboto" panose="020B0604020202020204" charset="0"/>
                <a:ea typeface="Roboto" panose="020B0604020202020204" charset="0"/>
              </a:rPr>
              <a:t> </a:t>
            </a:r>
            <a:r>
              <a:rPr lang="en-US" dirty="0" err="1" smtClean="0">
                <a:latin typeface="Roboto" panose="020B0604020202020204" charset="0"/>
                <a:ea typeface="Roboto" panose="020B0604020202020204" charset="0"/>
              </a:rPr>
              <a:t>Tùng</a:t>
            </a:r>
            <a:endParaRPr sz="1800" dirty="0">
              <a:solidFill>
                <a:schemeClr val="dk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3898153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lvl="0"/>
            <a:r>
              <a:rPr lang="en">
                <a:latin typeface="Roboto" panose="020B0604020202020204" charset="0"/>
                <a:ea typeface="Roboto" panose="020B0604020202020204" charset="0"/>
              </a:rPr>
              <a:t>SetupStore</a:t>
            </a:r>
            <a:endParaRPr>
              <a:latin typeface="Roboto" panose="020B0604020202020204" charset="0"/>
              <a:ea typeface="Roboto" panose="020B0604020202020204" charset="0"/>
            </a:endParaRPr>
          </a:p>
        </p:txBody>
      </p:sp>
      <p:sp>
        <p:nvSpPr>
          <p:cNvPr id="114" name="Google Shape;114;p16"/>
          <p:cNvSpPr txBox="1"/>
          <p:nvPr/>
        </p:nvSpPr>
        <p:spPr>
          <a:xfrm>
            <a:off x="6332369" y="1028341"/>
            <a:ext cx="2361509"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dirty="0" smtClean="0">
                <a:solidFill>
                  <a:schemeClr val="accent1"/>
                </a:solidFill>
                <a:latin typeface="Roboto" panose="020B0604020202020204" charset="0"/>
                <a:ea typeface="Roboto" panose="020B0604020202020204" charset="0"/>
                <a:cs typeface="Fira Sans Extra Condensed Medium"/>
                <a:sym typeface="Fira Sans Extra Condensed Medium"/>
              </a:rPr>
              <a:t>Usecase</a:t>
            </a:r>
            <a:endParaRPr sz="2200" dirty="0">
              <a:solidFill>
                <a:schemeClr val="accent1"/>
              </a:solidFill>
              <a:latin typeface="Roboto" panose="020B0604020202020204" charset="0"/>
              <a:ea typeface="Roboto" panose="020B0604020202020204" charset="0"/>
              <a:cs typeface="Fira Sans Extra Condensed Medium"/>
              <a:sym typeface="Fira Sans Extra Condensed Medium"/>
            </a:endParaRPr>
          </a:p>
        </p:txBody>
      </p:sp>
      <p:sp>
        <p:nvSpPr>
          <p:cNvPr id="116" name="Google Shape;116;p16"/>
          <p:cNvSpPr txBox="1"/>
          <p:nvPr/>
        </p:nvSpPr>
        <p:spPr>
          <a:xfrm>
            <a:off x="6332369" y="3858303"/>
            <a:ext cx="2361509"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200" dirty="0" smtClean="0">
                <a:solidFill>
                  <a:schemeClr val="accent4"/>
                </a:solidFill>
                <a:latin typeface="Roboto" panose="020B0604020202020204" charset="0"/>
                <a:ea typeface="Roboto" panose="020B0604020202020204" charset="0"/>
                <a:cs typeface="Fira Sans Extra Condensed Medium"/>
                <a:sym typeface="Fira Sans Extra Condensed Medium"/>
              </a:rPr>
              <a:t>Demo, Q&amp;A</a:t>
            </a:r>
            <a:endParaRPr sz="2200" dirty="0">
              <a:solidFill>
                <a:schemeClr val="accent4"/>
              </a:solidFill>
              <a:latin typeface="Roboto" panose="020B0604020202020204" charset="0"/>
              <a:ea typeface="Roboto" panose="020B0604020202020204" charset="0"/>
              <a:cs typeface="Fira Sans Extra Condensed Medium"/>
              <a:sym typeface="Fira Sans Extra Condensed Medium"/>
            </a:endParaRPr>
          </a:p>
        </p:txBody>
      </p:sp>
      <p:sp>
        <p:nvSpPr>
          <p:cNvPr id="118" name="Google Shape;118;p16"/>
          <p:cNvSpPr txBox="1"/>
          <p:nvPr/>
        </p:nvSpPr>
        <p:spPr>
          <a:xfrm>
            <a:off x="5649509" y="2974280"/>
            <a:ext cx="3119178" cy="690144"/>
          </a:xfrm>
          <a:prstGeom prst="rect">
            <a:avLst/>
          </a:prstGeom>
          <a:noFill/>
          <a:ln>
            <a:noFill/>
          </a:ln>
        </p:spPr>
        <p:txBody>
          <a:bodyPr spcFirstLastPara="1" wrap="square" lIns="91425" tIns="91425" rIns="91425" bIns="91425" anchor="ctr" anchorCtr="0">
            <a:noAutofit/>
          </a:bodyPr>
          <a:lstStyle/>
          <a:p>
            <a:pPr lvl="0" algn="r"/>
            <a:r>
              <a:rPr lang="en-US" sz="2200" dirty="0" err="1" smtClean="0">
                <a:solidFill>
                  <a:schemeClr val="accent3"/>
                </a:solidFill>
                <a:latin typeface="Roboto" panose="020B0604020202020204" charset="0"/>
                <a:ea typeface="Roboto" panose="020B0604020202020204" charset="0"/>
                <a:cs typeface="Fira Sans Extra Condensed Medium"/>
                <a:sym typeface="Fira Sans Extra Condensed Medium"/>
              </a:rPr>
              <a:t>Quá</a:t>
            </a:r>
            <a:r>
              <a:rPr lang="en-US" sz="2200" dirty="0" smtClean="0">
                <a:solidFill>
                  <a:schemeClr val="accent3"/>
                </a:solidFill>
                <a:latin typeface="Roboto" panose="020B0604020202020204" charset="0"/>
                <a:ea typeface="Roboto" panose="020B0604020202020204" charset="0"/>
                <a:cs typeface="Fira Sans Extra Condensed Medium"/>
                <a:sym typeface="Fira Sans Extra Condensed Medium"/>
              </a:rPr>
              <a:t> </a:t>
            </a:r>
            <a:r>
              <a:rPr lang="en-US" sz="2200" dirty="0" err="1" smtClean="0">
                <a:solidFill>
                  <a:schemeClr val="accent3"/>
                </a:solidFill>
                <a:latin typeface="Roboto" panose="020B0604020202020204" charset="0"/>
                <a:ea typeface="Roboto" panose="020B0604020202020204" charset="0"/>
                <a:cs typeface="Fira Sans Extra Condensed Medium"/>
                <a:sym typeface="Fira Sans Extra Condensed Medium"/>
              </a:rPr>
              <a:t>trình</a:t>
            </a:r>
            <a:r>
              <a:rPr lang="en-US" sz="2200" dirty="0" smtClean="0">
                <a:solidFill>
                  <a:schemeClr val="accent3"/>
                </a:solidFill>
                <a:latin typeface="Roboto" panose="020B0604020202020204" charset="0"/>
                <a:ea typeface="Roboto" panose="020B0604020202020204" charset="0"/>
                <a:cs typeface="Fira Sans Extra Condensed Medium"/>
                <a:sym typeface="Fira Sans Extra Condensed Medium"/>
              </a:rPr>
              <a:t> </a:t>
            </a:r>
            <a:r>
              <a:rPr lang="en-US" sz="2200" dirty="0" err="1" smtClean="0">
                <a:solidFill>
                  <a:schemeClr val="accent3"/>
                </a:solidFill>
                <a:latin typeface="Roboto" panose="020B0604020202020204" charset="0"/>
                <a:ea typeface="Roboto" panose="020B0604020202020204" charset="0"/>
                <a:cs typeface="Fira Sans Extra Condensed Medium"/>
                <a:sym typeface="Fira Sans Extra Condensed Medium"/>
              </a:rPr>
              <a:t>hoàn</a:t>
            </a:r>
            <a:r>
              <a:rPr lang="en-US" sz="2200" dirty="0" smtClean="0">
                <a:solidFill>
                  <a:schemeClr val="accent3"/>
                </a:solidFill>
                <a:latin typeface="Roboto" panose="020B0604020202020204" charset="0"/>
                <a:ea typeface="Roboto" panose="020B0604020202020204" charset="0"/>
                <a:cs typeface="Fira Sans Extra Condensed Medium"/>
                <a:sym typeface="Fira Sans Extra Condensed Medium"/>
              </a:rPr>
              <a:t> </a:t>
            </a:r>
            <a:r>
              <a:rPr lang="en-US" sz="2200" dirty="0" err="1" smtClean="0">
                <a:solidFill>
                  <a:schemeClr val="accent3"/>
                </a:solidFill>
                <a:latin typeface="Roboto" panose="020B0604020202020204" charset="0"/>
                <a:ea typeface="Roboto" panose="020B0604020202020204" charset="0"/>
                <a:cs typeface="Fira Sans Extra Condensed Medium"/>
                <a:sym typeface="Fira Sans Extra Condensed Medium"/>
              </a:rPr>
              <a:t>thành</a:t>
            </a:r>
            <a:r>
              <a:rPr lang="en-US" sz="2200" dirty="0" smtClean="0">
                <a:solidFill>
                  <a:schemeClr val="accent3"/>
                </a:solidFill>
                <a:latin typeface="Roboto" panose="020B0604020202020204" charset="0"/>
                <a:ea typeface="Roboto" panose="020B0604020202020204" charset="0"/>
                <a:cs typeface="Fira Sans Extra Condensed Medium"/>
                <a:sym typeface="Fira Sans Extra Condensed Medium"/>
              </a:rPr>
              <a:t> </a:t>
            </a:r>
            <a:r>
              <a:rPr lang="en-US" sz="2200" dirty="0" err="1" smtClean="0">
                <a:solidFill>
                  <a:schemeClr val="accent3"/>
                </a:solidFill>
                <a:latin typeface="Roboto" panose="020B0604020202020204" charset="0"/>
                <a:ea typeface="Roboto" panose="020B0604020202020204" charset="0"/>
                <a:cs typeface="Fira Sans Extra Condensed Medium"/>
                <a:sym typeface="Fira Sans Extra Condensed Medium"/>
              </a:rPr>
              <a:t>và</a:t>
            </a:r>
            <a:r>
              <a:rPr lang="en-US" sz="2200" dirty="0" smtClean="0">
                <a:solidFill>
                  <a:schemeClr val="accent3"/>
                </a:solidFill>
                <a:latin typeface="Roboto" panose="020B0604020202020204" charset="0"/>
                <a:ea typeface="Roboto" panose="020B0604020202020204" charset="0"/>
                <a:cs typeface="Fira Sans Extra Condensed Medium"/>
                <a:sym typeface="Fira Sans Extra Condensed Medium"/>
              </a:rPr>
              <a:t> </a:t>
            </a:r>
            <a:r>
              <a:rPr lang="en-US" sz="2200" dirty="0" err="1" smtClean="0">
                <a:solidFill>
                  <a:schemeClr val="accent3"/>
                </a:solidFill>
                <a:latin typeface="Roboto" panose="020B0604020202020204" charset="0"/>
                <a:ea typeface="Roboto" panose="020B0604020202020204" charset="0"/>
                <a:cs typeface="Fira Sans Extra Condensed Medium"/>
                <a:sym typeface="Fira Sans Extra Condensed Medium"/>
              </a:rPr>
              <a:t>khó</a:t>
            </a:r>
            <a:r>
              <a:rPr lang="en-US" sz="2200" dirty="0" smtClean="0">
                <a:solidFill>
                  <a:schemeClr val="accent3"/>
                </a:solidFill>
                <a:latin typeface="Roboto" panose="020B0604020202020204" charset="0"/>
                <a:ea typeface="Roboto" panose="020B0604020202020204" charset="0"/>
                <a:cs typeface="Fira Sans Extra Condensed Medium"/>
                <a:sym typeface="Fira Sans Extra Condensed Medium"/>
              </a:rPr>
              <a:t> </a:t>
            </a:r>
            <a:r>
              <a:rPr lang="en-US" sz="2200" dirty="0" err="1" smtClean="0">
                <a:solidFill>
                  <a:schemeClr val="accent3"/>
                </a:solidFill>
                <a:latin typeface="Roboto" panose="020B0604020202020204" charset="0"/>
                <a:ea typeface="Roboto" panose="020B0604020202020204" charset="0"/>
                <a:cs typeface="Fira Sans Extra Condensed Medium"/>
                <a:sym typeface="Fira Sans Extra Condensed Medium"/>
              </a:rPr>
              <a:t>khăn</a:t>
            </a:r>
            <a:endParaRPr sz="2200" dirty="0">
              <a:solidFill>
                <a:schemeClr val="accent3"/>
              </a:solidFill>
              <a:latin typeface="Roboto" panose="020B0604020202020204" charset="0"/>
              <a:ea typeface="Roboto" panose="020B0604020202020204" charset="0"/>
              <a:cs typeface="Fira Sans Extra Condensed Medium"/>
              <a:sym typeface="Fira Sans Extra Condensed Medium"/>
            </a:endParaRPr>
          </a:p>
        </p:txBody>
      </p:sp>
      <p:grpSp>
        <p:nvGrpSpPr>
          <p:cNvPr id="120" name="Google Shape;120;p16"/>
          <p:cNvGrpSpPr/>
          <p:nvPr/>
        </p:nvGrpSpPr>
        <p:grpSpPr>
          <a:xfrm>
            <a:off x="3514681" y="1103609"/>
            <a:ext cx="2343219" cy="3286891"/>
            <a:chOff x="3514681" y="1103609"/>
            <a:chExt cx="2343219" cy="3286891"/>
          </a:xfrm>
        </p:grpSpPr>
        <p:grpSp>
          <p:nvGrpSpPr>
            <p:cNvPr id="121" name="Google Shape;121;p16"/>
            <p:cNvGrpSpPr/>
            <p:nvPr/>
          </p:nvGrpSpPr>
          <p:grpSpPr>
            <a:xfrm>
              <a:off x="3514681" y="1194845"/>
              <a:ext cx="1567540" cy="3104651"/>
              <a:chOff x="2678318" y="1487495"/>
              <a:chExt cx="1567540" cy="3104651"/>
            </a:xfrm>
          </p:grpSpPr>
          <p:sp>
            <p:nvSpPr>
              <p:cNvPr id="122" name="Google Shape;122;p16"/>
              <p:cNvSpPr/>
              <p:nvPr/>
            </p:nvSpPr>
            <p:spPr>
              <a:xfrm>
                <a:off x="2703018" y="1512454"/>
                <a:ext cx="1542840" cy="3054501"/>
              </a:xfrm>
              <a:custGeom>
                <a:avLst/>
                <a:gdLst/>
                <a:ahLst/>
                <a:cxnLst/>
                <a:rect l="l" t="t" r="r" b="b"/>
                <a:pathLst>
                  <a:path w="71403" h="141363" extrusionOk="0">
                    <a:moveTo>
                      <a:pt x="727" y="0"/>
                    </a:moveTo>
                    <a:cubicBezTo>
                      <a:pt x="322" y="0"/>
                      <a:pt x="1" y="322"/>
                      <a:pt x="1" y="714"/>
                    </a:cubicBezTo>
                    <a:cubicBezTo>
                      <a:pt x="1" y="1107"/>
                      <a:pt x="322" y="1429"/>
                      <a:pt x="727" y="1429"/>
                    </a:cubicBezTo>
                    <a:cubicBezTo>
                      <a:pt x="10074" y="1429"/>
                      <a:pt x="19134" y="3262"/>
                      <a:pt x="27683" y="6870"/>
                    </a:cubicBezTo>
                    <a:cubicBezTo>
                      <a:pt x="35922" y="10359"/>
                      <a:pt x="43328" y="15359"/>
                      <a:pt x="49686" y="21717"/>
                    </a:cubicBezTo>
                    <a:cubicBezTo>
                      <a:pt x="56044" y="28075"/>
                      <a:pt x="61044" y="35481"/>
                      <a:pt x="64533" y="43732"/>
                    </a:cubicBezTo>
                    <a:cubicBezTo>
                      <a:pt x="68140" y="52268"/>
                      <a:pt x="69974" y="61329"/>
                      <a:pt x="69974" y="70675"/>
                    </a:cubicBezTo>
                    <a:cubicBezTo>
                      <a:pt x="69974" y="80034"/>
                      <a:pt x="68140" y="89094"/>
                      <a:pt x="64533" y="97631"/>
                    </a:cubicBezTo>
                    <a:cubicBezTo>
                      <a:pt x="61044" y="105882"/>
                      <a:pt x="56044" y="113288"/>
                      <a:pt x="49686" y="119646"/>
                    </a:cubicBezTo>
                    <a:cubicBezTo>
                      <a:pt x="43328" y="126004"/>
                      <a:pt x="35922" y="131004"/>
                      <a:pt x="27683" y="134493"/>
                    </a:cubicBezTo>
                    <a:cubicBezTo>
                      <a:pt x="19134" y="138100"/>
                      <a:pt x="10074" y="139934"/>
                      <a:pt x="727" y="139934"/>
                    </a:cubicBezTo>
                    <a:cubicBezTo>
                      <a:pt x="322" y="139934"/>
                      <a:pt x="1" y="140255"/>
                      <a:pt x="1" y="140648"/>
                    </a:cubicBezTo>
                    <a:cubicBezTo>
                      <a:pt x="1" y="141041"/>
                      <a:pt x="322" y="141363"/>
                      <a:pt x="727" y="141363"/>
                    </a:cubicBezTo>
                    <a:cubicBezTo>
                      <a:pt x="10264" y="141363"/>
                      <a:pt x="19515" y="139493"/>
                      <a:pt x="28231" y="135802"/>
                    </a:cubicBezTo>
                    <a:cubicBezTo>
                      <a:pt x="36648" y="132243"/>
                      <a:pt x="44209" y="127147"/>
                      <a:pt x="50698" y="120658"/>
                    </a:cubicBezTo>
                    <a:cubicBezTo>
                      <a:pt x="57187" y="114169"/>
                      <a:pt x="62294" y="106608"/>
                      <a:pt x="65854" y="98191"/>
                    </a:cubicBezTo>
                    <a:cubicBezTo>
                      <a:pt x="69533" y="89475"/>
                      <a:pt x="71403" y="80224"/>
                      <a:pt x="71403" y="70675"/>
                    </a:cubicBezTo>
                    <a:cubicBezTo>
                      <a:pt x="71403" y="61139"/>
                      <a:pt x="69533" y="51887"/>
                      <a:pt x="65854" y="43172"/>
                    </a:cubicBezTo>
                    <a:cubicBezTo>
                      <a:pt x="62294" y="34754"/>
                      <a:pt x="57187" y="27194"/>
                      <a:pt x="50698" y="20705"/>
                    </a:cubicBezTo>
                    <a:cubicBezTo>
                      <a:pt x="44209" y="14216"/>
                      <a:pt x="36648" y="9120"/>
                      <a:pt x="28231" y="5560"/>
                    </a:cubicBezTo>
                    <a:cubicBezTo>
                      <a:pt x="19515" y="1869"/>
                      <a:pt x="10264" y="0"/>
                      <a:pt x="7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23" name="Google Shape;123;p16"/>
              <p:cNvSpPr/>
              <p:nvPr/>
            </p:nvSpPr>
            <p:spPr>
              <a:xfrm>
                <a:off x="2678318" y="1487495"/>
                <a:ext cx="80553" cy="80790"/>
              </a:xfrm>
              <a:custGeom>
                <a:avLst/>
                <a:gdLst/>
                <a:ahLst/>
                <a:cxnLst/>
                <a:rect l="l" t="t" r="r" b="b"/>
                <a:pathLst>
                  <a:path w="3728" h="3739" extrusionOk="0">
                    <a:moveTo>
                      <a:pt x="1870" y="0"/>
                    </a:moveTo>
                    <a:cubicBezTo>
                      <a:pt x="834" y="0"/>
                      <a:pt x="1" y="834"/>
                      <a:pt x="1" y="1869"/>
                    </a:cubicBezTo>
                    <a:cubicBezTo>
                      <a:pt x="1" y="2905"/>
                      <a:pt x="834" y="3739"/>
                      <a:pt x="1870" y="3739"/>
                    </a:cubicBezTo>
                    <a:cubicBezTo>
                      <a:pt x="2894" y="3739"/>
                      <a:pt x="3727" y="2905"/>
                      <a:pt x="3727" y="1869"/>
                    </a:cubicBezTo>
                    <a:cubicBezTo>
                      <a:pt x="3727" y="834"/>
                      <a:pt x="2894" y="0"/>
                      <a:pt x="1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24" name="Google Shape;124;p16"/>
              <p:cNvSpPr/>
              <p:nvPr/>
            </p:nvSpPr>
            <p:spPr>
              <a:xfrm>
                <a:off x="2678318" y="4511356"/>
                <a:ext cx="80553" cy="80790"/>
              </a:xfrm>
              <a:custGeom>
                <a:avLst/>
                <a:gdLst/>
                <a:ahLst/>
                <a:cxnLst/>
                <a:rect l="l" t="t" r="r" b="b"/>
                <a:pathLst>
                  <a:path w="3728" h="3739" extrusionOk="0">
                    <a:moveTo>
                      <a:pt x="1870" y="0"/>
                    </a:moveTo>
                    <a:cubicBezTo>
                      <a:pt x="834" y="0"/>
                      <a:pt x="1" y="833"/>
                      <a:pt x="1" y="1869"/>
                    </a:cubicBezTo>
                    <a:cubicBezTo>
                      <a:pt x="1" y="2905"/>
                      <a:pt x="834" y="3739"/>
                      <a:pt x="1870" y="3739"/>
                    </a:cubicBezTo>
                    <a:cubicBezTo>
                      <a:pt x="2894" y="3739"/>
                      <a:pt x="3727" y="2905"/>
                      <a:pt x="3727" y="1869"/>
                    </a:cubicBezTo>
                    <a:cubicBezTo>
                      <a:pt x="3727" y="833"/>
                      <a:pt x="2894" y="0"/>
                      <a:pt x="1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grpSp>
        <p:cxnSp>
          <p:nvCxnSpPr>
            <p:cNvPr id="125" name="Google Shape;125;p16"/>
            <p:cNvCxnSpPr/>
            <p:nvPr/>
          </p:nvCxnSpPr>
          <p:spPr>
            <a:xfrm>
              <a:off x="4267875" y="1309250"/>
              <a:ext cx="1590000" cy="0"/>
            </a:xfrm>
            <a:prstGeom prst="straightConnector1">
              <a:avLst/>
            </a:prstGeom>
            <a:noFill/>
            <a:ln w="19050" cap="flat" cmpd="sng">
              <a:solidFill>
                <a:schemeClr val="accent1"/>
              </a:solidFill>
              <a:prstDash val="solid"/>
              <a:round/>
              <a:headEnd type="none" w="med" len="med"/>
              <a:tailEnd type="oval" w="med" len="med"/>
            </a:ln>
          </p:spPr>
        </p:cxnSp>
        <p:sp>
          <p:nvSpPr>
            <p:cNvPr id="126" name="Google Shape;126;p16"/>
            <p:cNvSpPr/>
            <p:nvPr/>
          </p:nvSpPr>
          <p:spPr>
            <a:xfrm>
              <a:off x="3921992" y="1103609"/>
              <a:ext cx="458643" cy="407343"/>
            </a:xfrm>
            <a:custGeom>
              <a:avLst/>
              <a:gdLst/>
              <a:ahLst/>
              <a:cxnLst/>
              <a:rect l="l" t="t" r="r" b="b"/>
              <a:pathLst>
                <a:path w="14146" h="14134" extrusionOk="0">
                  <a:moveTo>
                    <a:pt x="7073" y="0"/>
                  </a:moveTo>
                  <a:cubicBezTo>
                    <a:pt x="3168" y="0"/>
                    <a:pt x="1" y="3167"/>
                    <a:pt x="1" y="7073"/>
                  </a:cubicBezTo>
                  <a:cubicBezTo>
                    <a:pt x="1" y="10978"/>
                    <a:pt x="3168" y="14133"/>
                    <a:pt x="7073" y="14133"/>
                  </a:cubicBezTo>
                  <a:cubicBezTo>
                    <a:pt x="10978" y="14133"/>
                    <a:pt x="14145" y="10978"/>
                    <a:pt x="14145" y="7073"/>
                  </a:cubicBezTo>
                  <a:cubicBezTo>
                    <a:pt x="14145" y="3167"/>
                    <a:pt x="10978" y="0"/>
                    <a:pt x="7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dirty="0">
                  <a:solidFill>
                    <a:srgbClr val="FFFFFF"/>
                  </a:solidFill>
                  <a:latin typeface="Roboto" panose="020B0604020202020204" charset="0"/>
                  <a:ea typeface="Roboto" panose="020B0604020202020204" charset="0"/>
                  <a:cs typeface="Fira Sans Extra Condensed Medium"/>
                  <a:sym typeface="Fira Sans Extra Condensed Medium"/>
                </a:rPr>
                <a:t>01</a:t>
              </a:r>
              <a:endParaRPr sz="1500" dirty="0">
                <a:solidFill>
                  <a:srgbClr val="FFFFFF"/>
                </a:solidFill>
                <a:latin typeface="Roboto" panose="020B0604020202020204" charset="0"/>
                <a:ea typeface="Roboto" panose="020B0604020202020204" charset="0"/>
              </a:endParaRPr>
            </a:p>
          </p:txBody>
        </p:sp>
        <p:cxnSp>
          <p:nvCxnSpPr>
            <p:cNvPr id="127" name="Google Shape;127;p16"/>
            <p:cNvCxnSpPr/>
            <p:nvPr/>
          </p:nvCxnSpPr>
          <p:spPr>
            <a:xfrm>
              <a:off x="4267875" y="4188625"/>
              <a:ext cx="1590000" cy="0"/>
            </a:xfrm>
            <a:prstGeom prst="straightConnector1">
              <a:avLst/>
            </a:prstGeom>
            <a:noFill/>
            <a:ln w="19050" cap="flat" cmpd="sng">
              <a:solidFill>
                <a:schemeClr val="accent4"/>
              </a:solidFill>
              <a:prstDash val="solid"/>
              <a:round/>
              <a:headEnd type="none" w="med" len="med"/>
              <a:tailEnd type="oval" w="med" len="med"/>
            </a:ln>
          </p:spPr>
        </p:cxnSp>
        <p:sp>
          <p:nvSpPr>
            <p:cNvPr id="128" name="Google Shape;128;p16"/>
            <p:cNvSpPr/>
            <p:nvPr/>
          </p:nvSpPr>
          <p:spPr>
            <a:xfrm>
              <a:off x="3928707" y="3960476"/>
              <a:ext cx="446305" cy="430024"/>
            </a:xfrm>
            <a:custGeom>
              <a:avLst/>
              <a:gdLst/>
              <a:ahLst/>
              <a:cxnLst/>
              <a:rect l="l" t="t" r="r" b="b"/>
              <a:pathLst>
                <a:path w="14134" h="14134" extrusionOk="0">
                  <a:moveTo>
                    <a:pt x="7073" y="0"/>
                  </a:moveTo>
                  <a:cubicBezTo>
                    <a:pt x="3168" y="0"/>
                    <a:pt x="1" y="3168"/>
                    <a:pt x="1" y="7061"/>
                  </a:cubicBezTo>
                  <a:cubicBezTo>
                    <a:pt x="1" y="10966"/>
                    <a:pt x="3168" y="14133"/>
                    <a:pt x="7073" y="14133"/>
                  </a:cubicBezTo>
                  <a:cubicBezTo>
                    <a:pt x="10978" y="14133"/>
                    <a:pt x="14133" y="10966"/>
                    <a:pt x="14133" y="7061"/>
                  </a:cubicBezTo>
                  <a:cubicBezTo>
                    <a:pt x="14133" y="3168"/>
                    <a:pt x="10978" y="0"/>
                    <a:pt x="70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rgbClr val="FFFFFF"/>
                  </a:solidFill>
                  <a:latin typeface="Roboto" panose="020B0604020202020204" charset="0"/>
                  <a:ea typeface="Roboto" panose="020B0604020202020204" charset="0"/>
                  <a:cs typeface="Fira Sans Extra Condensed Medium"/>
                  <a:sym typeface="Fira Sans Extra Condensed Medium"/>
                </a:rPr>
                <a:t>04</a:t>
              </a:r>
              <a:endParaRPr sz="1500">
                <a:solidFill>
                  <a:srgbClr val="FFFFFF"/>
                </a:solidFill>
                <a:latin typeface="Roboto" panose="020B0604020202020204" charset="0"/>
                <a:ea typeface="Roboto" panose="020B0604020202020204" charset="0"/>
              </a:endParaRPr>
            </a:p>
          </p:txBody>
        </p:sp>
        <p:cxnSp>
          <p:nvCxnSpPr>
            <p:cNvPr id="129" name="Google Shape;129;p16"/>
            <p:cNvCxnSpPr/>
            <p:nvPr/>
          </p:nvCxnSpPr>
          <p:spPr>
            <a:xfrm>
              <a:off x="4995700" y="3228850"/>
              <a:ext cx="862200" cy="0"/>
            </a:xfrm>
            <a:prstGeom prst="straightConnector1">
              <a:avLst/>
            </a:prstGeom>
            <a:noFill/>
            <a:ln w="19050" cap="flat" cmpd="sng">
              <a:solidFill>
                <a:schemeClr val="accent3"/>
              </a:solidFill>
              <a:prstDash val="solid"/>
              <a:round/>
              <a:headEnd type="none" w="med" len="med"/>
              <a:tailEnd type="oval" w="med" len="med"/>
            </a:ln>
          </p:spPr>
        </p:cxnSp>
        <p:sp>
          <p:nvSpPr>
            <p:cNvPr id="130" name="Google Shape;130;p16"/>
            <p:cNvSpPr/>
            <p:nvPr/>
          </p:nvSpPr>
          <p:spPr>
            <a:xfrm>
              <a:off x="4768391" y="2974280"/>
              <a:ext cx="445053" cy="456432"/>
            </a:xfrm>
            <a:custGeom>
              <a:avLst/>
              <a:gdLst/>
              <a:ahLst/>
              <a:cxnLst/>
              <a:rect l="l" t="t" r="r" b="b"/>
              <a:pathLst>
                <a:path w="14133" h="14133" extrusionOk="0">
                  <a:moveTo>
                    <a:pt x="7072" y="0"/>
                  </a:moveTo>
                  <a:cubicBezTo>
                    <a:pt x="3167" y="0"/>
                    <a:pt x="0" y="3167"/>
                    <a:pt x="0" y="7060"/>
                  </a:cubicBezTo>
                  <a:cubicBezTo>
                    <a:pt x="0" y="10966"/>
                    <a:pt x="3167" y="14133"/>
                    <a:pt x="7072" y="14133"/>
                  </a:cubicBezTo>
                  <a:cubicBezTo>
                    <a:pt x="10978" y="14133"/>
                    <a:pt x="14133" y="10966"/>
                    <a:pt x="14133" y="7060"/>
                  </a:cubicBezTo>
                  <a:cubicBezTo>
                    <a:pt x="14133" y="3167"/>
                    <a:pt x="10978" y="0"/>
                    <a:pt x="7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dirty="0">
                  <a:solidFill>
                    <a:srgbClr val="FFFFFF"/>
                  </a:solidFill>
                  <a:latin typeface="Roboto" panose="020B0604020202020204" charset="0"/>
                  <a:ea typeface="Roboto" panose="020B0604020202020204" charset="0"/>
                  <a:cs typeface="Fira Sans Extra Condensed Medium"/>
                  <a:sym typeface="Fira Sans Extra Condensed Medium"/>
                </a:rPr>
                <a:t>03</a:t>
              </a:r>
              <a:endParaRPr sz="1500" dirty="0">
                <a:solidFill>
                  <a:srgbClr val="FFFFFF"/>
                </a:solidFill>
                <a:latin typeface="Roboto" panose="020B0604020202020204" charset="0"/>
                <a:ea typeface="Roboto" panose="020B0604020202020204" charset="0"/>
              </a:endParaRPr>
            </a:p>
          </p:txBody>
        </p:sp>
        <p:cxnSp>
          <p:nvCxnSpPr>
            <p:cNvPr id="131" name="Google Shape;131;p16"/>
            <p:cNvCxnSpPr/>
            <p:nvPr/>
          </p:nvCxnSpPr>
          <p:spPr>
            <a:xfrm>
              <a:off x="5010475" y="2269050"/>
              <a:ext cx="847200" cy="0"/>
            </a:xfrm>
            <a:prstGeom prst="straightConnector1">
              <a:avLst/>
            </a:prstGeom>
            <a:noFill/>
            <a:ln w="19050" cap="flat" cmpd="sng">
              <a:solidFill>
                <a:schemeClr val="accent2"/>
              </a:solidFill>
              <a:prstDash val="solid"/>
              <a:round/>
              <a:headEnd type="none" w="med" len="med"/>
              <a:tailEnd type="oval" w="med" len="med"/>
            </a:ln>
          </p:spPr>
        </p:cxnSp>
        <p:sp>
          <p:nvSpPr>
            <p:cNvPr id="132" name="Google Shape;132;p16"/>
            <p:cNvSpPr/>
            <p:nvPr/>
          </p:nvSpPr>
          <p:spPr>
            <a:xfrm>
              <a:off x="4768393" y="2053988"/>
              <a:ext cx="445051" cy="416931"/>
            </a:xfrm>
            <a:custGeom>
              <a:avLst/>
              <a:gdLst/>
              <a:ahLst/>
              <a:cxnLst/>
              <a:rect l="l" t="t" r="r" b="b"/>
              <a:pathLst>
                <a:path w="14134" h="14134" extrusionOk="0">
                  <a:moveTo>
                    <a:pt x="7073" y="1"/>
                  </a:moveTo>
                  <a:cubicBezTo>
                    <a:pt x="3168" y="1"/>
                    <a:pt x="1" y="3156"/>
                    <a:pt x="1" y="7061"/>
                  </a:cubicBezTo>
                  <a:cubicBezTo>
                    <a:pt x="1" y="10966"/>
                    <a:pt x="3168" y="14133"/>
                    <a:pt x="7073" y="14133"/>
                  </a:cubicBezTo>
                  <a:cubicBezTo>
                    <a:pt x="10966" y="14133"/>
                    <a:pt x="14133" y="10966"/>
                    <a:pt x="14133" y="7061"/>
                  </a:cubicBezTo>
                  <a:cubicBezTo>
                    <a:pt x="14133" y="3156"/>
                    <a:pt x="10966" y="1"/>
                    <a:pt x="70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dirty="0">
                  <a:solidFill>
                    <a:srgbClr val="FFFFFF"/>
                  </a:solidFill>
                  <a:latin typeface="Roboto" panose="020B0604020202020204" charset="0"/>
                  <a:ea typeface="Roboto" panose="020B0604020202020204" charset="0"/>
                  <a:cs typeface="Fira Sans Extra Condensed Medium"/>
                  <a:sym typeface="Fira Sans Extra Condensed Medium"/>
                </a:rPr>
                <a:t>02</a:t>
              </a:r>
              <a:endParaRPr sz="1500" dirty="0">
                <a:solidFill>
                  <a:srgbClr val="FFFFFF"/>
                </a:solidFill>
                <a:latin typeface="Roboto" panose="020B0604020202020204" charset="0"/>
                <a:ea typeface="Roboto" panose="020B0604020202020204" charset="0"/>
              </a:endParaRPr>
            </a:p>
          </p:txBody>
        </p:sp>
      </p:grpSp>
      <p:sp>
        <p:nvSpPr>
          <p:cNvPr id="133" name="Google Shape;133;p16"/>
          <p:cNvSpPr txBox="1"/>
          <p:nvPr/>
        </p:nvSpPr>
        <p:spPr>
          <a:xfrm>
            <a:off x="6257562" y="1966003"/>
            <a:ext cx="2511125" cy="651175"/>
          </a:xfrm>
          <a:prstGeom prst="rect">
            <a:avLst/>
          </a:prstGeom>
          <a:noFill/>
          <a:ln>
            <a:noFill/>
          </a:ln>
        </p:spPr>
        <p:txBody>
          <a:bodyPr spcFirstLastPara="1" wrap="square" lIns="91425" tIns="91425" rIns="91425" bIns="91425" anchor="ctr" anchorCtr="0">
            <a:noAutofit/>
          </a:bodyPr>
          <a:lstStyle/>
          <a:p>
            <a:pPr lvl="0" algn="r"/>
            <a:r>
              <a:rPr lang="en-US" sz="2200" dirty="0" err="1" smtClean="0">
                <a:solidFill>
                  <a:schemeClr val="accent2"/>
                </a:solidFill>
                <a:latin typeface="Roboto" panose="020B0604020202020204" charset="0"/>
                <a:ea typeface="Roboto" panose="020B0604020202020204" charset="0"/>
                <a:cs typeface="Fira Sans Extra Condensed Medium"/>
                <a:sym typeface="Fira Sans Extra Condensed Medium"/>
              </a:rPr>
              <a:t>Công</a:t>
            </a:r>
            <a:r>
              <a:rPr lang="en-US" sz="2200" dirty="0" smtClean="0">
                <a:solidFill>
                  <a:schemeClr val="accent2"/>
                </a:solidFill>
                <a:latin typeface="Roboto" panose="020B0604020202020204" charset="0"/>
                <a:ea typeface="Roboto" panose="020B0604020202020204" charset="0"/>
                <a:cs typeface="Fira Sans Extra Condensed Medium"/>
                <a:sym typeface="Fira Sans Extra Condensed Medium"/>
              </a:rPr>
              <a:t> </a:t>
            </a:r>
            <a:r>
              <a:rPr lang="en-US" sz="2200" dirty="0" err="1" smtClean="0">
                <a:solidFill>
                  <a:schemeClr val="accent2"/>
                </a:solidFill>
                <a:latin typeface="Roboto" panose="020B0604020202020204" charset="0"/>
                <a:ea typeface="Roboto" panose="020B0604020202020204" charset="0"/>
                <a:cs typeface="Fira Sans Extra Condensed Medium"/>
                <a:sym typeface="Fira Sans Extra Condensed Medium"/>
              </a:rPr>
              <a:t>nghệ</a:t>
            </a:r>
            <a:r>
              <a:rPr lang="en-US" sz="2200" dirty="0" smtClean="0">
                <a:solidFill>
                  <a:schemeClr val="accent2"/>
                </a:solidFill>
                <a:latin typeface="Roboto" panose="020B0604020202020204" charset="0"/>
                <a:ea typeface="Roboto" panose="020B0604020202020204" charset="0"/>
                <a:cs typeface="Fira Sans Extra Condensed Medium"/>
                <a:sym typeface="Fira Sans Extra Condensed Medium"/>
              </a:rPr>
              <a:t> </a:t>
            </a:r>
            <a:r>
              <a:rPr lang="en-US" sz="2200" dirty="0" err="1" smtClean="0">
                <a:solidFill>
                  <a:schemeClr val="accent2"/>
                </a:solidFill>
                <a:latin typeface="Roboto" panose="020B0604020202020204" charset="0"/>
                <a:ea typeface="Roboto" panose="020B0604020202020204" charset="0"/>
                <a:cs typeface="Fira Sans Extra Condensed Medium"/>
                <a:sym typeface="Fira Sans Extra Condensed Medium"/>
              </a:rPr>
              <a:t>sử</a:t>
            </a:r>
            <a:r>
              <a:rPr lang="en-US" sz="2200" dirty="0" smtClean="0">
                <a:solidFill>
                  <a:schemeClr val="accent2"/>
                </a:solidFill>
                <a:latin typeface="Roboto" panose="020B0604020202020204" charset="0"/>
                <a:ea typeface="Roboto" panose="020B0604020202020204" charset="0"/>
                <a:cs typeface="Fira Sans Extra Condensed Medium"/>
                <a:sym typeface="Fira Sans Extra Condensed Medium"/>
              </a:rPr>
              <a:t> </a:t>
            </a:r>
            <a:r>
              <a:rPr lang="en-US" sz="2200" dirty="0" err="1" smtClean="0">
                <a:solidFill>
                  <a:schemeClr val="accent2"/>
                </a:solidFill>
                <a:latin typeface="Roboto" panose="020B0604020202020204" charset="0"/>
                <a:ea typeface="Roboto" panose="020B0604020202020204" charset="0"/>
                <a:cs typeface="Fira Sans Extra Condensed Medium"/>
                <a:sym typeface="Fira Sans Extra Condensed Medium"/>
              </a:rPr>
              <a:t>dụng</a:t>
            </a:r>
            <a:endParaRPr sz="2200" dirty="0">
              <a:solidFill>
                <a:schemeClr val="accent2"/>
              </a:solidFill>
              <a:latin typeface="Roboto" panose="020B0604020202020204" charset="0"/>
              <a:ea typeface="Roboto" panose="020B0604020202020204" charset="0"/>
              <a:cs typeface="Fira Sans Extra Condensed Medium"/>
              <a:sym typeface="Fira Sans Extra Condensed Medium"/>
            </a:endParaRPr>
          </a:p>
        </p:txBody>
      </p:sp>
      <p:sp>
        <p:nvSpPr>
          <p:cNvPr id="135" name="Google Shape;135;p16"/>
          <p:cNvSpPr/>
          <p:nvPr/>
        </p:nvSpPr>
        <p:spPr>
          <a:xfrm>
            <a:off x="3458250" y="2514000"/>
            <a:ext cx="19200" cy="36700"/>
          </a:xfrm>
          <a:custGeom>
            <a:avLst/>
            <a:gdLst/>
            <a:ahLst/>
            <a:cxnLst/>
            <a:rect l="l" t="t" r="r" b="b"/>
            <a:pathLst>
              <a:path w="768" h="1468" fill="none" extrusionOk="0">
                <a:moveTo>
                  <a:pt x="768" y="1468"/>
                </a:moveTo>
                <a:cubicBezTo>
                  <a:pt x="534" y="968"/>
                  <a:pt x="267" y="467"/>
                  <a:pt x="0" y="0"/>
                </a:cubicBezTo>
              </a:path>
            </a:pathLst>
          </a:custGeom>
          <a:noFill/>
          <a:ln w="417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36" name="Google Shape;136;p16"/>
          <p:cNvSpPr/>
          <p:nvPr/>
        </p:nvSpPr>
        <p:spPr>
          <a:xfrm>
            <a:off x="458438" y="2381966"/>
            <a:ext cx="1831569" cy="2761480"/>
          </a:xfrm>
          <a:custGeom>
            <a:avLst/>
            <a:gdLst/>
            <a:ahLst/>
            <a:cxnLst/>
            <a:rect l="l" t="t" r="r" b="b"/>
            <a:pathLst>
              <a:path w="50304" h="75844" extrusionOk="0">
                <a:moveTo>
                  <a:pt x="10290" y="0"/>
                </a:moveTo>
                <a:cubicBezTo>
                  <a:pt x="9560" y="0"/>
                  <a:pt x="8996" y="196"/>
                  <a:pt x="8707" y="423"/>
                </a:cubicBezTo>
                <a:cubicBezTo>
                  <a:pt x="7473" y="1424"/>
                  <a:pt x="9307" y="13999"/>
                  <a:pt x="9374" y="17902"/>
                </a:cubicBezTo>
                <a:cubicBezTo>
                  <a:pt x="9541" y="27309"/>
                  <a:pt x="7539" y="33780"/>
                  <a:pt x="7139" y="36315"/>
                </a:cubicBezTo>
                <a:cubicBezTo>
                  <a:pt x="6572" y="40018"/>
                  <a:pt x="7206" y="46489"/>
                  <a:pt x="9307" y="53494"/>
                </a:cubicBezTo>
                <a:lnTo>
                  <a:pt x="1" y="75844"/>
                </a:lnTo>
                <a:lnTo>
                  <a:pt x="30289" y="75844"/>
                </a:lnTo>
                <a:lnTo>
                  <a:pt x="30856" y="60066"/>
                </a:lnTo>
                <a:cubicBezTo>
                  <a:pt x="32224" y="60032"/>
                  <a:pt x="33591" y="59832"/>
                  <a:pt x="34926" y="59499"/>
                </a:cubicBezTo>
                <a:cubicBezTo>
                  <a:pt x="47902" y="56129"/>
                  <a:pt x="50303" y="47723"/>
                  <a:pt x="50303" y="47723"/>
                </a:cubicBezTo>
                <a:cubicBezTo>
                  <a:pt x="50303" y="47723"/>
                  <a:pt x="22050" y="24840"/>
                  <a:pt x="19081" y="11965"/>
                </a:cubicBezTo>
                <a:cubicBezTo>
                  <a:pt x="16834" y="2084"/>
                  <a:pt x="12672" y="0"/>
                  <a:pt x="10290" y="0"/>
                </a:cubicBezTo>
                <a:close/>
              </a:path>
            </a:pathLst>
          </a:custGeom>
          <a:solidFill>
            <a:srgbClr val="E5B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37" name="Google Shape;137;p16"/>
          <p:cNvSpPr/>
          <p:nvPr/>
        </p:nvSpPr>
        <p:spPr>
          <a:xfrm>
            <a:off x="2129694" y="2351891"/>
            <a:ext cx="521064" cy="555070"/>
          </a:xfrm>
          <a:custGeom>
            <a:avLst/>
            <a:gdLst/>
            <a:ahLst/>
            <a:cxnLst/>
            <a:rect l="l" t="t" r="r" b="b"/>
            <a:pathLst>
              <a:path w="14311" h="15245" extrusionOk="0">
                <a:moveTo>
                  <a:pt x="9564" y="0"/>
                </a:moveTo>
                <a:cubicBezTo>
                  <a:pt x="8587" y="0"/>
                  <a:pt x="7664" y="385"/>
                  <a:pt x="7038" y="1149"/>
                </a:cubicBezTo>
                <a:lnTo>
                  <a:pt x="1201" y="9188"/>
                </a:lnTo>
                <a:cubicBezTo>
                  <a:pt x="0" y="10656"/>
                  <a:pt x="400" y="12924"/>
                  <a:pt x="2102" y="14292"/>
                </a:cubicBezTo>
                <a:cubicBezTo>
                  <a:pt x="2896" y="14927"/>
                  <a:pt x="3834" y="15245"/>
                  <a:pt x="4728" y="15245"/>
                </a:cubicBezTo>
                <a:cubicBezTo>
                  <a:pt x="5712" y="15245"/>
                  <a:pt x="6643" y="14860"/>
                  <a:pt x="7272" y="14091"/>
                </a:cubicBezTo>
                <a:lnTo>
                  <a:pt x="13109" y="6052"/>
                </a:lnTo>
                <a:cubicBezTo>
                  <a:pt x="14310" y="4618"/>
                  <a:pt x="13877" y="2316"/>
                  <a:pt x="12209" y="982"/>
                </a:cubicBezTo>
                <a:cubicBezTo>
                  <a:pt x="11409" y="326"/>
                  <a:pt x="10464" y="0"/>
                  <a:pt x="95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38" name="Google Shape;138;p16"/>
          <p:cNvSpPr/>
          <p:nvPr/>
        </p:nvSpPr>
        <p:spPr>
          <a:xfrm>
            <a:off x="963711" y="1702615"/>
            <a:ext cx="1473258" cy="2699947"/>
          </a:xfrm>
          <a:custGeom>
            <a:avLst/>
            <a:gdLst/>
            <a:ahLst/>
            <a:cxnLst/>
            <a:rect l="l" t="t" r="r" b="b"/>
            <a:pathLst>
              <a:path w="40463" h="74154" extrusionOk="0">
                <a:moveTo>
                  <a:pt x="3369" y="1"/>
                </a:moveTo>
                <a:cubicBezTo>
                  <a:pt x="1668" y="1"/>
                  <a:pt x="267" y="1368"/>
                  <a:pt x="267" y="3103"/>
                </a:cubicBezTo>
                <a:lnTo>
                  <a:pt x="34" y="70918"/>
                </a:lnTo>
                <a:cubicBezTo>
                  <a:pt x="0" y="72653"/>
                  <a:pt x="1401" y="74054"/>
                  <a:pt x="3136" y="74054"/>
                </a:cubicBezTo>
                <a:lnTo>
                  <a:pt x="37093" y="74154"/>
                </a:lnTo>
                <a:cubicBezTo>
                  <a:pt x="38795" y="74154"/>
                  <a:pt x="40196" y="72786"/>
                  <a:pt x="40229" y="71051"/>
                </a:cubicBezTo>
                <a:lnTo>
                  <a:pt x="40462" y="3236"/>
                </a:lnTo>
                <a:cubicBezTo>
                  <a:pt x="40462" y="1502"/>
                  <a:pt x="39061" y="101"/>
                  <a:pt x="37327" y="101"/>
                </a:cubicBezTo>
                <a:lnTo>
                  <a:pt x="33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39" name="Google Shape;139;p16"/>
          <p:cNvSpPr/>
          <p:nvPr/>
        </p:nvSpPr>
        <p:spPr>
          <a:xfrm>
            <a:off x="964912" y="1926104"/>
            <a:ext cx="1470855" cy="2034372"/>
          </a:xfrm>
          <a:custGeom>
            <a:avLst/>
            <a:gdLst/>
            <a:ahLst/>
            <a:cxnLst/>
            <a:rect l="l" t="t" r="r" b="b"/>
            <a:pathLst>
              <a:path w="40397" h="55874" extrusionOk="0">
                <a:moveTo>
                  <a:pt x="201" y="0"/>
                </a:moveTo>
                <a:lnTo>
                  <a:pt x="1" y="55740"/>
                </a:lnTo>
                <a:lnTo>
                  <a:pt x="40196" y="55874"/>
                </a:lnTo>
                <a:lnTo>
                  <a:pt x="40396" y="134"/>
                </a:lnTo>
                <a:lnTo>
                  <a:pt x="2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40" name="Google Shape;140;p16"/>
          <p:cNvSpPr/>
          <p:nvPr/>
        </p:nvSpPr>
        <p:spPr>
          <a:xfrm>
            <a:off x="1100943" y="2076699"/>
            <a:ext cx="1065175" cy="765193"/>
          </a:xfrm>
          <a:custGeom>
            <a:avLst/>
            <a:gdLst/>
            <a:ahLst/>
            <a:cxnLst/>
            <a:rect l="l" t="t" r="r" b="b"/>
            <a:pathLst>
              <a:path w="29255" h="21016" extrusionOk="0">
                <a:moveTo>
                  <a:pt x="27387" y="7639"/>
                </a:moveTo>
                <a:lnTo>
                  <a:pt x="24385" y="19415"/>
                </a:lnTo>
                <a:lnTo>
                  <a:pt x="8173" y="19415"/>
                </a:lnTo>
                <a:lnTo>
                  <a:pt x="6505" y="7639"/>
                </a:lnTo>
                <a:close/>
                <a:moveTo>
                  <a:pt x="2903" y="1"/>
                </a:moveTo>
                <a:cubicBezTo>
                  <a:pt x="1302" y="1"/>
                  <a:pt x="1" y="1302"/>
                  <a:pt x="1" y="2869"/>
                </a:cubicBezTo>
                <a:lnTo>
                  <a:pt x="1" y="4737"/>
                </a:lnTo>
                <a:cubicBezTo>
                  <a:pt x="1" y="5171"/>
                  <a:pt x="368" y="5538"/>
                  <a:pt x="801" y="5538"/>
                </a:cubicBezTo>
                <a:cubicBezTo>
                  <a:pt x="1268" y="5538"/>
                  <a:pt x="1602" y="5171"/>
                  <a:pt x="1602" y="4737"/>
                </a:cubicBezTo>
                <a:lnTo>
                  <a:pt x="1602" y="2869"/>
                </a:lnTo>
                <a:cubicBezTo>
                  <a:pt x="1602" y="2169"/>
                  <a:pt x="2202" y="1602"/>
                  <a:pt x="2903" y="1602"/>
                </a:cubicBezTo>
                <a:cubicBezTo>
                  <a:pt x="3503" y="1602"/>
                  <a:pt x="4070" y="2069"/>
                  <a:pt x="4170" y="2703"/>
                </a:cubicBezTo>
                <a:lnTo>
                  <a:pt x="6672" y="20315"/>
                </a:lnTo>
                <a:cubicBezTo>
                  <a:pt x="6739" y="20715"/>
                  <a:pt x="7072" y="21016"/>
                  <a:pt x="7473" y="21016"/>
                </a:cubicBezTo>
                <a:lnTo>
                  <a:pt x="25018" y="21016"/>
                </a:lnTo>
                <a:cubicBezTo>
                  <a:pt x="25385" y="21016"/>
                  <a:pt x="25686" y="20749"/>
                  <a:pt x="25786" y="20382"/>
                </a:cubicBezTo>
                <a:lnTo>
                  <a:pt x="29188" y="7039"/>
                </a:lnTo>
                <a:cubicBezTo>
                  <a:pt x="29255" y="6805"/>
                  <a:pt x="29188" y="6539"/>
                  <a:pt x="29055" y="6338"/>
                </a:cubicBezTo>
                <a:cubicBezTo>
                  <a:pt x="28888" y="6138"/>
                  <a:pt x="28654" y="6038"/>
                  <a:pt x="28421" y="6038"/>
                </a:cubicBezTo>
                <a:lnTo>
                  <a:pt x="6272" y="6038"/>
                </a:lnTo>
                <a:lnTo>
                  <a:pt x="5738" y="2469"/>
                </a:lnTo>
                <a:cubicBezTo>
                  <a:pt x="5538" y="1068"/>
                  <a:pt x="4304" y="1"/>
                  <a:pt x="2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41" name="Google Shape;141;p16"/>
          <p:cNvSpPr/>
          <p:nvPr/>
        </p:nvSpPr>
        <p:spPr>
          <a:xfrm>
            <a:off x="1517555" y="2302518"/>
            <a:ext cx="112980" cy="539378"/>
          </a:xfrm>
          <a:custGeom>
            <a:avLst/>
            <a:gdLst/>
            <a:ahLst/>
            <a:cxnLst/>
            <a:rect l="l" t="t" r="r" b="b"/>
            <a:pathLst>
              <a:path w="3103" h="14814" extrusionOk="0">
                <a:moveTo>
                  <a:pt x="798" y="1"/>
                </a:moveTo>
                <a:cubicBezTo>
                  <a:pt x="777" y="1"/>
                  <a:pt x="756" y="2"/>
                  <a:pt x="734" y="3"/>
                </a:cubicBezTo>
                <a:cubicBezTo>
                  <a:pt x="300" y="70"/>
                  <a:pt x="0" y="470"/>
                  <a:pt x="33" y="904"/>
                </a:cubicBezTo>
                <a:lnTo>
                  <a:pt x="1468" y="14080"/>
                </a:lnTo>
                <a:cubicBezTo>
                  <a:pt x="1501" y="14513"/>
                  <a:pt x="1868" y="14814"/>
                  <a:pt x="2268" y="14814"/>
                </a:cubicBezTo>
                <a:lnTo>
                  <a:pt x="2368" y="14814"/>
                </a:lnTo>
                <a:cubicBezTo>
                  <a:pt x="2802" y="14747"/>
                  <a:pt x="3102" y="14347"/>
                  <a:pt x="3069" y="13913"/>
                </a:cubicBezTo>
                <a:lnTo>
                  <a:pt x="1635" y="737"/>
                </a:lnTo>
                <a:cubicBezTo>
                  <a:pt x="1603" y="323"/>
                  <a:pt x="1237" y="1"/>
                  <a:pt x="7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42" name="Google Shape;142;p16"/>
          <p:cNvSpPr/>
          <p:nvPr/>
        </p:nvSpPr>
        <p:spPr>
          <a:xfrm>
            <a:off x="1784738" y="2302518"/>
            <a:ext cx="106936" cy="539378"/>
          </a:xfrm>
          <a:custGeom>
            <a:avLst/>
            <a:gdLst/>
            <a:ahLst/>
            <a:cxnLst/>
            <a:rect l="l" t="t" r="r" b="b"/>
            <a:pathLst>
              <a:path w="2937" h="14814" extrusionOk="0">
                <a:moveTo>
                  <a:pt x="2109" y="1"/>
                </a:moveTo>
                <a:cubicBezTo>
                  <a:pt x="1699" y="1"/>
                  <a:pt x="1333" y="323"/>
                  <a:pt x="1302" y="737"/>
                </a:cubicBezTo>
                <a:lnTo>
                  <a:pt x="34" y="13913"/>
                </a:lnTo>
                <a:cubicBezTo>
                  <a:pt x="1" y="14380"/>
                  <a:pt x="334" y="14747"/>
                  <a:pt x="768" y="14814"/>
                </a:cubicBezTo>
                <a:lnTo>
                  <a:pt x="835" y="14814"/>
                </a:lnTo>
                <a:cubicBezTo>
                  <a:pt x="1235" y="14814"/>
                  <a:pt x="1602" y="14480"/>
                  <a:pt x="1635" y="14080"/>
                </a:cubicBezTo>
                <a:lnTo>
                  <a:pt x="2903" y="904"/>
                </a:lnTo>
                <a:cubicBezTo>
                  <a:pt x="2936" y="437"/>
                  <a:pt x="2603" y="70"/>
                  <a:pt x="2169" y="3"/>
                </a:cubicBezTo>
                <a:cubicBezTo>
                  <a:pt x="2149" y="2"/>
                  <a:pt x="2129" y="1"/>
                  <a:pt x="21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43" name="Google Shape;143;p16"/>
          <p:cNvSpPr/>
          <p:nvPr/>
        </p:nvSpPr>
        <p:spPr>
          <a:xfrm>
            <a:off x="1325634" y="2459302"/>
            <a:ext cx="772475" cy="58329"/>
          </a:xfrm>
          <a:custGeom>
            <a:avLst/>
            <a:gdLst/>
            <a:ahLst/>
            <a:cxnLst/>
            <a:rect l="l" t="t" r="r" b="b"/>
            <a:pathLst>
              <a:path w="21216" h="1602" extrusionOk="0">
                <a:moveTo>
                  <a:pt x="801" y="0"/>
                </a:moveTo>
                <a:cubicBezTo>
                  <a:pt x="334" y="0"/>
                  <a:pt x="1" y="367"/>
                  <a:pt x="1" y="801"/>
                </a:cubicBezTo>
                <a:cubicBezTo>
                  <a:pt x="1" y="1268"/>
                  <a:pt x="334" y="1601"/>
                  <a:pt x="801" y="1601"/>
                </a:cubicBezTo>
                <a:lnTo>
                  <a:pt x="20415" y="1601"/>
                </a:lnTo>
                <a:cubicBezTo>
                  <a:pt x="20849" y="1601"/>
                  <a:pt x="21216" y="1268"/>
                  <a:pt x="21216" y="801"/>
                </a:cubicBezTo>
                <a:cubicBezTo>
                  <a:pt x="21216" y="367"/>
                  <a:pt x="20849" y="0"/>
                  <a:pt x="204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44" name="Google Shape;144;p16"/>
          <p:cNvSpPr/>
          <p:nvPr/>
        </p:nvSpPr>
        <p:spPr>
          <a:xfrm>
            <a:off x="1345077" y="2617179"/>
            <a:ext cx="733625" cy="58329"/>
          </a:xfrm>
          <a:custGeom>
            <a:avLst/>
            <a:gdLst/>
            <a:ahLst/>
            <a:cxnLst/>
            <a:rect l="l" t="t" r="r" b="b"/>
            <a:pathLst>
              <a:path w="20149" h="1602" extrusionOk="0">
                <a:moveTo>
                  <a:pt x="801" y="1"/>
                </a:moveTo>
                <a:cubicBezTo>
                  <a:pt x="367" y="1"/>
                  <a:pt x="0" y="334"/>
                  <a:pt x="0" y="801"/>
                </a:cubicBezTo>
                <a:cubicBezTo>
                  <a:pt x="0" y="1235"/>
                  <a:pt x="367" y="1602"/>
                  <a:pt x="801" y="1602"/>
                </a:cubicBezTo>
                <a:lnTo>
                  <a:pt x="19348" y="1602"/>
                </a:lnTo>
                <a:cubicBezTo>
                  <a:pt x="19781" y="1602"/>
                  <a:pt x="20148" y="1235"/>
                  <a:pt x="20148" y="801"/>
                </a:cubicBezTo>
                <a:cubicBezTo>
                  <a:pt x="20148" y="334"/>
                  <a:pt x="19781" y="1"/>
                  <a:pt x="19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45" name="Google Shape;145;p16"/>
          <p:cNvSpPr/>
          <p:nvPr/>
        </p:nvSpPr>
        <p:spPr>
          <a:xfrm>
            <a:off x="1453181" y="2871035"/>
            <a:ext cx="166430" cy="166430"/>
          </a:xfrm>
          <a:custGeom>
            <a:avLst/>
            <a:gdLst/>
            <a:ahLst/>
            <a:cxnLst/>
            <a:rect l="l" t="t" r="r" b="b"/>
            <a:pathLst>
              <a:path w="4571" h="4571" extrusionOk="0">
                <a:moveTo>
                  <a:pt x="2302" y="1601"/>
                </a:moveTo>
                <a:cubicBezTo>
                  <a:pt x="2669" y="1601"/>
                  <a:pt x="2969" y="1902"/>
                  <a:pt x="2969" y="2269"/>
                </a:cubicBezTo>
                <a:cubicBezTo>
                  <a:pt x="2969" y="2635"/>
                  <a:pt x="2669" y="2936"/>
                  <a:pt x="2302" y="2936"/>
                </a:cubicBezTo>
                <a:cubicBezTo>
                  <a:pt x="1935" y="2936"/>
                  <a:pt x="1635" y="2635"/>
                  <a:pt x="1635" y="2269"/>
                </a:cubicBezTo>
                <a:cubicBezTo>
                  <a:pt x="1635" y="1902"/>
                  <a:pt x="1935" y="1601"/>
                  <a:pt x="2302" y="1601"/>
                </a:cubicBezTo>
                <a:close/>
                <a:moveTo>
                  <a:pt x="2302" y="0"/>
                </a:moveTo>
                <a:cubicBezTo>
                  <a:pt x="1034" y="0"/>
                  <a:pt x="0" y="1034"/>
                  <a:pt x="0" y="2269"/>
                </a:cubicBezTo>
                <a:cubicBezTo>
                  <a:pt x="0" y="3536"/>
                  <a:pt x="1034" y="4570"/>
                  <a:pt x="2302" y="4570"/>
                </a:cubicBezTo>
                <a:cubicBezTo>
                  <a:pt x="3536" y="4570"/>
                  <a:pt x="4570" y="3536"/>
                  <a:pt x="4570" y="2269"/>
                </a:cubicBezTo>
                <a:cubicBezTo>
                  <a:pt x="4570" y="1034"/>
                  <a:pt x="3536" y="0"/>
                  <a:pt x="2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46" name="Google Shape;146;p16"/>
          <p:cNvSpPr/>
          <p:nvPr/>
        </p:nvSpPr>
        <p:spPr>
          <a:xfrm>
            <a:off x="1790818" y="2871035"/>
            <a:ext cx="166430" cy="166430"/>
          </a:xfrm>
          <a:custGeom>
            <a:avLst/>
            <a:gdLst/>
            <a:ahLst/>
            <a:cxnLst/>
            <a:rect l="l" t="t" r="r" b="b"/>
            <a:pathLst>
              <a:path w="4571" h="4571" extrusionOk="0">
                <a:moveTo>
                  <a:pt x="2269" y="1601"/>
                </a:moveTo>
                <a:cubicBezTo>
                  <a:pt x="2636" y="1601"/>
                  <a:pt x="2936" y="1902"/>
                  <a:pt x="2936" y="2269"/>
                </a:cubicBezTo>
                <a:cubicBezTo>
                  <a:pt x="2936" y="2635"/>
                  <a:pt x="2636" y="2936"/>
                  <a:pt x="2269" y="2936"/>
                </a:cubicBezTo>
                <a:cubicBezTo>
                  <a:pt x="1902" y="2936"/>
                  <a:pt x="1602" y="2635"/>
                  <a:pt x="1602" y="2269"/>
                </a:cubicBezTo>
                <a:cubicBezTo>
                  <a:pt x="1602" y="1902"/>
                  <a:pt x="1902" y="1601"/>
                  <a:pt x="2269" y="1601"/>
                </a:cubicBezTo>
                <a:close/>
                <a:moveTo>
                  <a:pt x="2269" y="0"/>
                </a:moveTo>
                <a:cubicBezTo>
                  <a:pt x="1035" y="0"/>
                  <a:pt x="0" y="1034"/>
                  <a:pt x="0" y="2269"/>
                </a:cubicBezTo>
                <a:cubicBezTo>
                  <a:pt x="0" y="3536"/>
                  <a:pt x="1035" y="4570"/>
                  <a:pt x="2269" y="4570"/>
                </a:cubicBezTo>
                <a:cubicBezTo>
                  <a:pt x="3536" y="4570"/>
                  <a:pt x="4570" y="3536"/>
                  <a:pt x="4537" y="2269"/>
                </a:cubicBezTo>
                <a:cubicBezTo>
                  <a:pt x="4537" y="1034"/>
                  <a:pt x="3536" y="0"/>
                  <a:pt x="22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47" name="Google Shape;147;p16"/>
          <p:cNvSpPr/>
          <p:nvPr/>
        </p:nvSpPr>
        <p:spPr>
          <a:xfrm>
            <a:off x="1100943" y="3333779"/>
            <a:ext cx="1200001" cy="414200"/>
          </a:xfrm>
          <a:custGeom>
            <a:avLst/>
            <a:gdLst/>
            <a:ahLst/>
            <a:cxnLst/>
            <a:rect l="l" t="t" r="r" b="b"/>
            <a:pathLst>
              <a:path w="32958" h="11376" extrusionOk="0">
                <a:moveTo>
                  <a:pt x="2035" y="0"/>
                </a:moveTo>
                <a:cubicBezTo>
                  <a:pt x="901" y="0"/>
                  <a:pt x="1" y="901"/>
                  <a:pt x="1" y="2035"/>
                </a:cubicBezTo>
                <a:lnTo>
                  <a:pt x="1" y="9340"/>
                </a:lnTo>
                <a:cubicBezTo>
                  <a:pt x="1" y="10474"/>
                  <a:pt x="901" y="11375"/>
                  <a:pt x="2035" y="11375"/>
                </a:cubicBezTo>
                <a:lnTo>
                  <a:pt x="30923" y="11375"/>
                </a:lnTo>
                <a:cubicBezTo>
                  <a:pt x="32023" y="11375"/>
                  <a:pt x="32957" y="10474"/>
                  <a:pt x="32957" y="9340"/>
                </a:cubicBezTo>
                <a:lnTo>
                  <a:pt x="32957" y="2035"/>
                </a:lnTo>
                <a:cubicBezTo>
                  <a:pt x="32957" y="901"/>
                  <a:pt x="32023" y="0"/>
                  <a:pt x="309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48" name="Google Shape;148;p16"/>
          <p:cNvSpPr/>
          <p:nvPr/>
        </p:nvSpPr>
        <p:spPr>
          <a:xfrm>
            <a:off x="1510237" y="1796154"/>
            <a:ext cx="400838" cy="32805"/>
          </a:xfrm>
          <a:custGeom>
            <a:avLst/>
            <a:gdLst/>
            <a:ahLst/>
            <a:cxnLst/>
            <a:rect l="l" t="t" r="r" b="b"/>
            <a:pathLst>
              <a:path w="11009" h="901" extrusionOk="0">
                <a:moveTo>
                  <a:pt x="401" y="0"/>
                </a:moveTo>
                <a:cubicBezTo>
                  <a:pt x="168" y="0"/>
                  <a:pt x="1" y="200"/>
                  <a:pt x="1" y="434"/>
                </a:cubicBezTo>
                <a:cubicBezTo>
                  <a:pt x="1" y="667"/>
                  <a:pt x="168" y="867"/>
                  <a:pt x="401" y="867"/>
                </a:cubicBezTo>
                <a:lnTo>
                  <a:pt x="10575" y="901"/>
                </a:lnTo>
                <a:cubicBezTo>
                  <a:pt x="10809" y="901"/>
                  <a:pt x="11009" y="701"/>
                  <a:pt x="11009" y="467"/>
                </a:cubicBezTo>
                <a:cubicBezTo>
                  <a:pt x="11009" y="234"/>
                  <a:pt x="10809" y="67"/>
                  <a:pt x="10575" y="33"/>
                </a:cubicBezTo>
                <a:lnTo>
                  <a:pt x="4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49" name="Google Shape;149;p16"/>
          <p:cNvSpPr/>
          <p:nvPr/>
        </p:nvSpPr>
        <p:spPr>
          <a:xfrm>
            <a:off x="1550325" y="4034539"/>
            <a:ext cx="291535" cy="290370"/>
          </a:xfrm>
          <a:custGeom>
            <a:avLst/>
            <a:gdLst/>
            <a:ahLst/>
            <a:cxnLst/>
            <a:rect l="l" t="t" r="r" b="b"/>
            <a:pathLst>
              <a:path w="8007" h="7975" extrusionOk="0">
                <a:moveTo>
                  <a:pt x="3977" y="1"/>
                </a:moveTo>
                <a:cubicBezTo>
                  <a:pt x="1803" y="1"/>
                  <a:pt x="34" y="1789"/>
                  <a:pt x="1" y="3971"/>
                </a:cubicBezTo>
                <a:cubicBezTo>
                  <a:pt x="1" y="6173"/>
                  <a:pt x="1802" y="7974"/>
                  <a:pt x="4004" y="7974"/>
                </a:cubicBezTo>
                <a:cubicBezTo>
                  <a:pt x="4024" y="7974"/>
                  <a:pt x="4044" y="7974"/>
                  <a:pt x="4064" y="7974"/>
                </a:cubicBezTo>
                <a:cubicBezTo>
                  <a:pt x="6238" y="7974"/>
                  <a:pt x="8006" y="6186"/>
                  <a:pt x="8006" y="4004"/>
                </a:cubicBezTo>
                <a:cubicBezTo>
                  <a:pt x="8006" y="1803"/>
                  <a:pt x="6239" y="1"/>
                  <a:pt x="4037" y="1"/>
                </a:cubicBezTo>
                <a:cubicBezTo>
                  <a:pt x="4017" y="1"/>
                  <a:pt x="3997" y="1"/>
                  <a:pt x="3977" y="1"/>
                </a:cubicBezTo>
                <a:close/>
              </a:path>
            </a:pathLst>
          </a:custGeom>
          <a:solidFill>
            <a:srgbClr val="C9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50" name="Google Shape;150;p16"/>
          <p:cNvSpPr/>
          <p:nvPr/>
        </p:nvSpPr>
        <p:spPr>
          <a:xfrm>
            <a:off x="1550325" y="4034539"/>
            <a:ext cx="291535" cy="290370"/>
          </a:xfrm>
          <a:custGeom>
            <a:avLst/>
            <a:gdLst/>
            <a:ahLst/>
            <a:cxnLst/>
            <a:rect l="l" t="t" r="r" b="b"/>
            <a:pathLst>
              <a:path w="8007" h="7975" extrusionOk="0">
                <a:moveTo>
                  <a:pt x="3977" y="1"/>
                </a:moveTo>
                <a:cubicBezTo>
                  <a:pt x="1803" y="1"/>
                  <a:pt x="34" y="1789"/>
                  <a:pt x="1" y="3971"/>
                </a:cubicBezTo>
                <a:cubicBezTo>
                  <a:pt x="1" y="6173"/>
                  <a:pt x="1802" y="7974"/>
                  <a:pt x="4004" y="7974"/>
                </a:cubicBezTo>
                <a:cubicBezTo>
                  <a:pt x="4024" y="7974"/>
                  <a:pt x="4044" y="7974"/>
                  <a:pt x="4064" y="7974"/>
                </a:cubicBezTo>
                <a:cubicBezTo>
                  <a:pt x="6238" y="7974"/>
                  <a:pt x="8006" y="6186"/>
                  <a:pt x="8006" y="4004"/>
                </a:cubicBezTo>
                <a:cubicBezTo>
                  <a:pt x="8006" y="1803"/>
                  <a:pt x="6239" y="1"/>
                  <a:pt x="4037" y="1"/>
                </a:cubicBezTo>
                <a:cubicBezTo>
                  <a:pt x="4017" y="1"/>
                  <a:pt x="3997" y="1"/>
                  <a:pt x="39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51" name="Google Shape;151;p16"/>
          <p:cNvSpPr/>
          <p:nvPr/>
        </p:nvSpPr>
        <p:spPr>
          <a:xfrm>
            <a:off x="1586772" y="4069785"/>
            <a:ext cx="219880" cy="218678"/>
          </a:xfrm>
          <a:custGeom>
            <a:avLst/>
            <a:gdLst/>
            <a:ahLst/>
            <a:cxnLst/>
            <a:rect l="l" t="t" r="r" b="b"/>
            <a:pathLst>
              <a:path w="6039" h="6006" extrusionOk="0">
                <a:moveTo>
                  <a:pt x="3036" y="1"/>
                </a:moveTo>
                <a:cubicBezTo>
                  <a:pt x="1368" y="1"/>
                  <a:pt x="0" y="1335"/>
                  <a:pt x="0" y="3003"/>
                </a:cubicBezTo>
                <a:cubicBezTo>
                  <a:pt x="0" y="4671"/>
                  <a:pt x="1335" y="6005"/>
                  <a:pt x="3003" y="6005"/>
                </a:cubicBezTo>
                <a:cubicBezTo>
                  <a:pt x="3023" y="6006"/>
                  <a:pt x="3043" y="6006"/>
                  <a:pt x="3064" y="6006"/>
                </a:cubicBezTo>
                <a:cubicBezTo>
                  <a:pt x="4703" y="6006"/>
                  <a:pt x="6005" y="4684"/>
                  <a:pt x="6005" y="3036"/>
                </a:cubicBezTo>
                <a:cubicBezTo>
                  <a:pt x="6038" y="1368"/>
                  <a:pt x="4670" y="34"/>
                  <a:pt x="3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52" name="Google Shape;152;p16"/>
          <p:cNvSpPr/>
          <p:nvPr/>
        </p:nvSpPr>
        <p:spPr>
          <a:xfrm>
            <a:off x="2155181" y="2727358"/>
            <a:ext cx="598799" cy="500201"/>
          </a:xfrm>
          <a:custGeom>
            <a:avLst/>
            <a:gdLst/>
            <a:ahLst/>
            <a:cxnLst/>
            <a:rect l="l" t="t" r="r" b="b"/>
            <a:pathLst>
              <a:path w="16446" h="13738" extrusionOk="0">
                <a:moveTo>
                  <a:pt x="11947" y="1"/>
                </a:moveTo>
                <a:cubicBezTo>
                  <a:pt x="11284" y="1"/>
                  <a:pt x="10643" y="197"/>
                  <a:pt x="10108" y="611"/>
                </a:cubicBezTo>
                <a:lnTo>
                  <a:pt x="1668" y="6882"/>
                </a:lnTo>
                <a:cubicBezTo>
                  <a:pt x="167" y="8016"/>
                  <a:pt x="1" y="10317"/>
                  <a:pt x="1302" y="12052"/>
                </a:cubicBezTo>
                <a:cubicBezTo>
                  <a:pt x="2123" y="13148"/>
                  <a:pt x="3331" y="13738"/>
                  <a:pt x="4488" y="13738"/>
                </a:cubicBezTo>
                <a:cubicBezTo>
                  <a:pt x="5162" y="13738"/>
                  <a:pt x="5819" y="13537"/>
                  <a:pt x="6372" y="13119"/>
                </a:cubicBezTo>
                <a:lnTo>
                  <a:pt x="14778" y="6848"/>
                </a:lnTo>
                <a:cubicBezTo>
                  <a:pt x="16279" y="5714"/>
                  <a:pt x="16446" y="3413"/>
                  <a:pt x="15145" y="1678"/>
                </a:cubicBezTo>
                <a:cubicBezTo>
                  <a:pt x="14318" y="597"/>
                  <a:pt x="13101" y="1"/>
                  <a:pt x="11947" y="1"/>
                </a:cubicBezTo>
                <a:close/>
              </a:path>
            </a:pathLst>
          </a:custGeom>
          <a:solidFill>
            <a:srgbClr val="E5B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53" name="Google Shape;153;p16"/>
          <p:cNvSpPr/>
          <p:nvPr/>
        </p:nvSpPr>
        <p:spPr>
          <a:xfrm>
            <a:off x="2201350" y="3027382"/>
            <a:ext cx="597561" cy="500164"/>
          </a:xfrm>
          <a:custGeom>
            <a:avLst/>
            <a:gdLst/>
            <a:ahLst/>
            <a:cxnLst/>
            <a:rect l="l" t="t" r="r" b="b"/>
            <a:pathLst>
              <a:path w="16412" h="13737" extrusionOk="0">
                <a:moveTo>
                  <a:pt x="11936" y="0"/>
                </a:moveTo>
                <a:cubicBezTo>
                  <a:pt x="11271" y="0"/>
                  <a:pt x="10621" y="196"/>
                  <a:pt x="10074" y="610"/>
                </a:cubicBezTo>
                <a:lnTo>
                  <a:pt x="1635" y="6881"/>
                </a:lnTo>
                <a:cubicBezTo>
                  <a:pt x="134" y="8015"/>
                  <a:pt x="0" y="10317"/>
                  <a:pt x="1301" y="12051"/>
                </a:cubicBezTo>
                <a:cubicBezTo>
                  <a:pt x="2102" y="13147"/>
                  <a:pt x="3302" y="13737"/>
                  <a:pt x="4456" y="13737"/>
                </a:cubicBezTo>
                <a:cubicBezTo>
                  <a:pt x="5128" y="13737"/>
                  <a:pt x="5785" y="13536"/>
                  <a:pt x="6338" y="13119"/>
                </a:cubicBezTo>
                <a:lnTo>
                  <a:pt x="14777" y="6848"/>
                </a:lnTo>
                <a:cubicBezTo>
                  <a:pt x="16278" y="5713"/>
                  <a:pt x="16412" y="3412"/>
                  <a:pt x="15111" y="1677"/>
                </a:cubicBezTo>
                <a:cubicBezTo>
                  <a:pt x="14306" y="596"/>
                  <a:pt x="13096" y="0"/>
                  <a:pt x="11936" y="0"/>
                </a:cubicBezTo>
                <a:close/>
              </a:path>
            </a:pathLst>
          </a:custGeom>
          <a:solidFill>
            <a:srgbClr val="E5B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54" name="Google Shape;154;p16"/>
          <p:cNvSpPr/>
          <p:nvPr/>
        </p:nvSpPr>
        <p:spPr>
          <a:xfrm>
            <a:off x="2253563" y="3390507"/>
            <a:ext cx="518660" cy="445185"/>
          </a:xfrm>
          <a:custGeom>
            <a:avLst/>
            <a:gdLst/>
            <a:ahLst/>
            <a:cxnLst/>
            <a:rect l="l" t="t" r="r" b="b"/>
            <a:pathLst>
              <a:path w="14245" h="12227" extrusionOk="0">
                <a:moveTo>
                  <a:pt x="9736" y="1"/>
                </a:moveTo>
                <a:cubicBezTo>
                  <a:pt x="9069" y="1"/>
                  <a:pt x="8420" y="197"/>
                  <a:pt x="7873" y="611"/>
                </a:cubicBezTo>
                <a:lnTo>
                  <a:pt x="1668" y="5381"/>
                </a:lnTo>
                <a:cubicBezTo>
                  <a:pt x="167" y="6515"/>
                  <a:pt x="1" y="8816"/>
                  <a:pt x="1301" y="10518"/>
                </a:cubicBezTo>
                <a:cubicBezTo>
                  <a:pt x="2130" y="11622"/>
                  <a:pt x="3351" y="12227"/>
                  <a:pt x="4516" y="12227"/>
                </a:cubicBezTo>
                <a:cubicBezTo>
                  <a:pt x="5181" y="12227"/>
                  <a:pt x="5827" y="12030"/>
                  <a:pt x="6372" y="11618"/>
                </a:cubicBezTo>
                <a:lnTo>
                  <a:pt x="12576" y="6848"/>
                </a:lnTo>
                <a:cubicBezTo>
                  <a:pt x="14077" y="5714"/>
                  <a:pt x="14244" y="3413"/>
                  <a:pt x="12943" y="1678"/>
                </a:cubicBezTo>
                <a:cubicBezTo>
                  <a:pt x="12116" y="597"/>
                  <a:pt x="10899" y="1"/>
                  <a:pt x="9736" y="1"/>
                </a:cubicBezTo>
                <a:close/>
              </a:path>
            </a:pathLst>
          </a:custGeom>
          <a:solidFill>
            <a:srgbClr val="E5B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55" name="Google Shape;155;p16"/>
          <p:cNvSpPr/>
          <p:nvPr/>
        </p:nvSpPr>
        <p:spPr>
          <a:xfrm>
            <a:off x="2157621" y="2346575"/>
            <a:ext cx="489496" cy="420353"/>
          </a:xfrm>
          <a:custGeom>
            <a:avLst/>
            <a:gdLst/>
            <a:ahLst/>
            <a:cxnLst/>
            <a:rect l="l" t="t" r="r" b="b"/>
            <a:pathLst>
              <a:path w="13444" h="11545" extrusionOk="0">
                <a:moveTo>
                  <a:pt x="8940" y="1"/>
                </a:moveTo>
                <a:cubicBezTo>
                  <a:pt x="8279" y="1"/>
                  <a:pt x="7639" y="194"/>
                  <a:pt x="7105" y="594"/>
                </a:cubicBezTo>
                <a:lnTo>
                  <a:pt x="1635" y="4697"/>
                </a:lnTo>
                <a:cubicBezTo>
                  <a:pt x="167" y="5831"/>
                  <a:pt x="0" y="8133"/>
                  <a:pt x="1301" y="9868"/>
                </a:cubicBezTo>
                <a:cubicBezTo>
                  <a:pt x="2128" y="10949"/>
                  <a:pt x="3332" y="11545"/>
                  <a:pt x="4485" y="11545"/>
                </a:cubicBezTo>
                <a:cubicBezTo>
                  <a:pt x="5146" y="11545"/>
                  <a:pt x="5791" y="11349"/>
                  <a:pt x="6338" y="10935"/>
                </a:cubicBezTo>
                <a:lnTo>
                  <a:pt x="11775" y="6832"/>
                </a:lnTo>
                <a:cubicBezTo>
                  <a:pt x="13276" y="5698"/>
                  <a:pt x="13443" y="3396"/>
                  <a:pt x="12142" y="1695"/>
                </a:cubicBezTo>
                <a:cubicBezTo>
                  <a:pt x="11315" y="591"/>
                  <a:pt x="10095" y="1"/>
                  <a:pt x="8940" y="1"/>
                </a:cubicBezTo>
                <a:close/>
              </a:path>
            </a:pathLst>
          </a:custGeom>
          <a:solidFill>
            <a:srgbClr val="E5B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56" name="Google Shape;156;p16"/>
          <p:cNvSpPr/>
          <p:nvPr/>
        </p:nvSpPr>
        <p:spPr>
          <a:xfrm>
            <a:off x="919981" y="2424057"/>
            <a:ext cx="174914" cy="642527"/>
          </a:xfrm>
          <a:custGeom>
            <a:avLst/>
            <a:gdLst/>
            <a:ahLst/>
            <a:cxnLst/>
            <a:rect l="l" t="t" r="r" b="b"/>
            <a:pathLst>
              <a:path w="4804" h="17647" extrusionOk="0">
                <a:moveTo>
                  <a:pt x="801" y="1"/>
                </a:moveTo>
                <a:lnTo>
                  <a:pt x="0" y="7073"/>
                </a:lnTo>
                <a:lnTo>
                  <a:pt x="1335" y="17647"/>
                </a:lnTo>
                <a:cubicBezTo>
                  <a:pt x="1335" y="17647"/>
                  <a:pt x="4804" y="11042"/>
                  <a:pt x="4303" y="6772"/>
                </a:cubicBezTo>
                <a:cubicBezTo>
                  <a:pt x="3836" y="2503"/>
                  <a:pt x="801" y="1"/>
                  <a:pt x="801" y="1"/>
                </a:cubicBezTo>
                <a:close/>
              </a:path>
            </a:pathLst>
          </a:custGeom>
          <a:solidFill>
            <a:srgbClr val="E5B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57" name="Google Shape;157;p16"/>
          <p:cNvSpPr/>
          <p:nvPr/>
        </p:nvSpPr>
        <p:spPr>
          <a:xfrm>
            <a:off x="1524843" y="1504504"/>
            <a:ext cx="342509" cy="124049"/>
          </a:xfrm>
          <a:custGeom>
            <a:avLst/>
            <a:gdLst/>
            <a:ahLst/>
            <a:cxnLst/>
            <a:rect l="l" t="t" r="r" b="b"/>
            <a:pathLst>
              <a:path w="9407" h="3407" extrusionOk="0">
                <a:moveTo>
                  <a:pt x="4707" y="0"/>
                </a:moveTo>
                <a:cubicBezTo>
                  <a:pt x="3130" y="0"/>
                  <a:pt x="1555" y="601"/>
                  <a:pt x="367" y="1806"/>
                </a:cubicBezTo>
                <a:cubicBezTo>
                  <a:pt x="0" y="2173"/>
                  <a:pt x="0" y="2773"/>
                  <a:pt x="367" y="3140"/>
                </a:cubicBezTo>
                <a:cubicBezTo>
                  <a:pt x="567" y="3307"/>
                  <a:pt x="801" y="3407"/>
                  <a:pt x="1034" y="3407"/>
                </a:cubicBezTo>
                <a:cubicBezTo>
                  <a:pt x="1268" y="3407"/>
                  <a:pt x="1535" y="3307"/>
                  <a:pt x="1701" y="3140"/>
                </a:cubicBezTo>
                <a:cubicBezTo>
                  <a:pt x="2523" y="2302"/>
                  <a:pt x="3614" y="1885"/>
                  <a:pt x="4707" y="1885"/>
                </a:cubicBezTo>
                <a:cubicBezTo>
                  <a:pt x="5790" y="1885"/>
                  <a:pt x="6876" y="2293"/>
                  <a:pt x="7706" y="3107"/>
                </a:cubicBezTo>
                <a:cubicBezTo>
                  <a:pt x="7889" y="3290"/>
                  <a:pt x="8131" y="3382"/>
                  <a:pt x="8373" y="3382"/>
                </a:cubicBezTo>
                <a:cubicBezTo>
                  <a:pt x="8615" y="3382"/>
                  <a:pt x="8856" y="3290"/>
                  <a:pt x="9040" y="3107"/>
                </a:cubicBezTo>
                <a:cubicBezTo>
                  <a:pt x="9407" y="2740"/>
                  <a:pt x="9407" y="2139"/>
                  <a:pt x="9040" y="1772"/>
                </a:cubicBezTo>
                <a:cubicBezTo>
                  <a:pt x="7843" y="592"/>
                  <a:pt x="6274" y="0"/>
                  <a:pt x="47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58" name="Google Shape;158;p16"/>
          <p:cNvSpPr/>
          <p:nvPr/>
        </p:nvSpPr>
        <p:spPr>
          <a:xfrm>
            <a:off x="1162901" y="1106280"/>
            <a:ext cx="1066376" cy="275733"/>
          </a:xfrm>
          <a:custGeom>
            <a:avLst/>
            <a:gdLst/>
            <a:ahLst/>
            <a:cxnLst/>
            <a:rect l="l" t="t" r="r" b="b"/>
            <a:pathLst>
              <a:path w="29288" h="7573" extrusionOk="0">
                <a:moveTo>
                  <a:pt x="14644" y="0"/>
                </a:moveTo>
                <a:cubicBezTo>
                  <a:pt x="9240" y="0"/>
                  <a:pt x="4170" y="2135"/>
                  <a:pt x="367" y="5938"/>
                </a:cubicBezTo>
                <a:cubicBezTo>
                  <a:pt x="0" y="6305"/>
                  <a:pt x="0" y="6905"/>
                  <a:pt x="367" y="7305"/>
                </a:cubicBezTo>
                <a:cubicBezTo>
                  <a:pt x="567" y="7472"/>
                  <a:pt x="801" y="7572"/>
                  <a:pt x="1034" y="7572"/>
                </a:cubicBezTo>
                <a:cubicBezTo>
                  <a:pt x="1268" y="7572"/>
                  <a:pt x="1535" y="7472"/>
                  <a:pt x="1702" y="7272"/>
                </a:cubicBezTo>
                <a:cubicBezTo>
                  <a:pt x="5137" y="3803"/>
                  <a:pt x="9741" y="1902"/>
                  <a:pt x="14644" y="1902"/>
                </a:cubicBezTo>
                <a:lnTo>
                  <a:pt x="14677" y="1902"/>
                </a:lnTo>
                <a:cubicBezTo>
                  <a:pt x="19548" y="1902"/>
                  <a:pt x="24151" y="3770"/>
                  <a:pt x="27587" y="7205"/>
                </a:cubicBezTo>
                <a:cubicBezTo>
                  <a:pt x="27770" y="7389"/>
                  <a:pt x="28012" y="7481"/>
                  <a:pt x="28254" y="7481"/>
                </a:cubicBezTo>
                <a:cubicBezTo>
                  <a:pt x="28496" y="7481"/>
                  <a:pt x="28738" y="7389"/>
                  <a:pt x="28921" y="7205"/>
                </a:cubicBezTo>
                <a:cubicBezTo>
                  <a:pt x="29288" y="6838"/>
                  <a:pt x="29288" y="6238"/>
                  <a:pt x="28921" y="5871"/>
                </a:cubicBezTo>
                <a:cubicBezTo>
                  <a:pt x="25118" y="2068"/>
                  <a:pt x="20048" y="0"/>
                  <a:pt x="146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59" name="Google Shape;159;p16"/>
          <p:cNvSpPr/>
          <p:nvPr/>
        </p:nvSpPr>
        <p:spPr>
          <a:xfrm>
            <a:off x="1346903" y="1305447"/>
            <a:ext cx="698380" cy="198034"/>
          </a:xfrm>
          <a:custGeom>
            <a:avLst/>
            <a:gdLst/>
            <a:ahLst/>
            <a:cxnLst/>
            <a:rect l="l" t="t" r="r" b="b"/>
            <a:pathLst>
              <a:path w="19181" h="5439" extrusionOk="0">
                <a:moveTo>
                  <a:pt x="9611" y="1"/>
                </a:moveTo>
                <a:cubicBezTo>
                  <a:pt x="6260" y="1"/>
                  <a:pt x="2911" y="1277"/>
                  <a:pt x="368" y="3837"/>
                </a:cubicBezTo>
                <a:cubicBezTo>
                  <a:pt x="1" y="4204"/>
                  <a:pt x="1" y="4804"/>
                  <a:pt x="368" y="5171"/>
                </a:cubicBezTo>
                <a:cubicBezTo>
                  <a:pt x="568" y="5371"/>
                  <a:pt x="801" y="5438"/>
                  <a:pt x="1035" y="5438"/>
                </a:cubicBezTo>
                <a:cubicBezTo>
                  <a:pt x="1302" y="5438"/>
                  <a:pt x="1535" y="5371"/>
                  <a:pt x="1735" y="5171"/>
                </a:cubicBezTo>
                <a:cubicBezTo>
                  <a:pt x="3895" y="2995"/>
                  <a:pt x="6752" y="1902"/>
                  <a:pt x="9611" y="1902"/>
                </a:cubicBezTo>
                <a:cubicBezTo>
                  <a:pt x="12448" y="1902"/>
                  <a:pt x="15287" y="2978"/>
                  <a:pt x="17446" y="5138"/>
                </a:cubicBezTo>
                <a:cubicBezTo>
                  <a:pt x="17647" y="5321"/>
                  <a:pt x="17897" y="5413"/>
                  <a:pt x="18143" y="5413"/>
                </a:cubicBezTo>
                <a:cubicBezTo>
                  <a:pt x="18389" y="5413"/>
                  <a:pt x="18631" y="5321"/>
                  <a:pt x="18814" y="5138"/>
                </a:cubicBezTo>
                <a:cubicBezTo>
                  <a:pt x="19181" y="4771"/>
                  <a:pt x="19181" y="4170"/>
                  <a:pt x="18814" y="3770"/>
                </a:cubicBezTo>
                <a:cubicBezTo>
                  <a:pt x="16271" y="1260"/>
                  <a:pt x="12940" y="1"/>
                  <a:pt x="96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60" name="Google Shape;160;p16"/>
          <p:cNvSpPr/>
          <p:nvPr/>
        </p:nvSpPr>
        <p:spPr>
          <a:xfrm>
            <a:off x="1823625" y="3607551"/>
            <a:ext cx="1900784" cy="1535919"/>
          </a:xfrm>
          <a:custGeom>
            <a:avLst/>
            <a:gdLst/>
            <a:ahLst/>
            <a:cxnLst/>
            <a:rect l="l" t="t" r="r" b="b"/>
            <a:pathLst>
              <a:path w="52205" h="42184" extrusionOk="0">
                <a:moveTo>
                  <a:pt x="7606" y="0"/>
                </a:moveTo>
                <a:cubicBezTo>
                  <a:pt x="7207" y="0"/>
                  <a:pt x="6801" y="71"/>
                  <a:pt x="6405" y="220"/>
                </a:cubicBezTo>
                <a:cubicBezTo>
                  <a:pt x="4637" y="887"/>
                  <a:pt x="3736" y="2855"/>
                  <a:pt x="4403" y="4623"/>
                </a:cubicBezTo>
                <a:lnTo>
                  <a:pt x="12609" y="33044"/>
                </a:lnTo>
                <a:cubicBezTo>
                  <a:pt x="11241" y="31009"/>
                  <a:pt x="9740" y="28974"/>
                  <a:pt x="8473" y="27707"/>
                </a:cubicBezTo>
                <a:cubicBezTo>
                  <a:pt x="6686" y="25979"/>
                  <a:pt x="4314" y="25555"/>
                  <a:pt x="2473" y="25555"/>
                </a:cubicBezTo>
                <a:cubicBezTo>
                  <a:pt x="2252" y="25555"/>
                  <a:pt x="2039" y="25561"/>
                  <a:pt x="1835" y="25572"/>
                </a:cubicBezTo>
                <a:cubicBezTo>
                  <a:pt x="734" y="25605"/>
                  <a:pt x="0" y="26773"/>
                  <a:pt x="500" y="27807"/>
                </a:cubicBezTo>
                <a:cubicBezTo>
                  <a:pt x="1901" y="30742"/>
                  <a:pt x="4670" y="36546"/>
                  <a:pt x="7305" y="42184"/>
                </a:cubicBezTo>
                <a:lnTo>
                  <a:pt x="52204" y="42184"/>
                </a:lnTo>
                <a:cubicBezTo>
                  <a:pt x="51870" y="40149"/>
                  <a:pt x="51403" y="38347"/>
                  <a:pt x="50870" y="37113"/>
                </a:cubicBezTo>
                <a:cubicBezTo>
                  <a:pt x="48601" y="31876"/>
                  <a:pt x="46867" y="24004"/>
                  <a:pt x="44065" y="22936"/>
                </a:cubicBezTo>
                <a:cubicBezTo>
                  <a:pt x="43690" y="22795"/>
                  <a:pt x="43329" y="22734"/>
                  <a:pt x="42985" y="22734"/>
                </a:cubicBezTo>
                <a:cubicBezTo>
                  <a:pt x="40727" y="22734"/>
                  <a:pt x="39195" y="25372"/>
                  <a:pt x="39195" y="25372"/>
                </a:cubicBezTo>
                <a:cubicBezTo>
                  <a:pt x="39195" y="25372"/>
                  <a:pt x="37711" y="20209"/>
                  <a:pt x="33681" y="20209"/>
                </a:cubicBezTo>
                <a:cubicBezTo>
                  <a:pt x="33438" y="20209"/>
                  <a:pt x="33186" y="20228"/>
                  <a:pt x="32924" y="20268"/>
                </a:cubicBezTo>
                <a:cubicBezTo>
                  <a:pt x="29888" y="20768"/>
                  <a:pt x="28854" y="26172"/>
                  <a:pt x="28854" y="26172"/>
                </a:cubicBezTo>
                <a:cubicBezTo>
                  <a:pt x="28854" y="26172"/>
                  <a:pt x="26647" y="18891"/>
                  <a:pt x="22870" y="18891"/>
                </a:cubicBezTo>
                <a:cubicBezTo>
                  <a:pt x="22573" y="18891"/>
                  <a:pt x="22266" y="18936"/>
                  <a:pt x="21949" y="19034"/>
                </a:cubicBezTo>
                <a:cubicBezTo>
                  <a:pt x="20248" y="19567"/>
                  <a:pt x="19281" y="21402"/>
                  <a:pt x="18713" y="23470"/>
                </a:cubicBezTo>
                <a:lnTo>
                  <a:pt x="10808" y="2222"/>
                </a:lnTo>
                <a:cubicBezTo>
                  <a:pt x="10290" y="850"/>
                  <a:pt x="8989" y="0"/>
                  <a:pt x="7606" y="0"/>
                </a:cubicBezTo>
                <a:close/>
              </a:path>
            </a:pathLst>
          </a:custGeom>
          <a:solidFill>
            <a:srgbClr val="E5B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61" name="Google Shape;161;p16"/>
          <p:cNvSpPr/>
          <p:nvPr/>
        </p:nvSpPr>
        <p:spPr>
          <a:xfrm>
            <a:off x="960672" y="862825"/>
            <a:ext cx="1470843" cy="380316"/>
          </a:xfrm>
          <a:custGeom>
            <a:avLst/>
            <a:gdLst/>
            <a:ahLst/>
            <a:cxnLst/>
            <a:rect l="l" t="t" r="r" b="b"/>
            <a:pathLst>
              <a:path w="29288" h="7573" extrusionOk="0">
                <a:moveTo>
                  <a:pt x="14644" y="0"/>
                </a:moveTo>
                <a:cubicBezTo>
                  <a:pt x="9240" y="0"/>
                  <a:pt x="4170" y="2135"/>
                  <a:pt x="367" y="5938"/>
                </a:cubicBezTo>
                <a:cubicBezTo>
                  <a:pt x="0" y="6305"/>
                  <a:pt x="0" y="6905"/>
                  <a:pt x="367" y="7305"/>
                </a:cubicBezTo>
                <a:cubicBezTo>
                  <a:pt x="567" y="7472"/>
                  <a:pt x="801" y="7572"/>
                  <a:pt x="1034" y="7572"/>
                </a:cubicBezTo>
                <a:cubicBezTo>
                  <a:pt x="1268" y="7572"/>
                  <a:pt x="1535" y="7472"/>
                  <a:pt x="1702" y="7272"/>
                </a:cubicBezTo>
                <a:cubicBezTo>
                  <a:pt x="5137" y="3803"/>
                  <a:pt x="9741" y="1902"/>
                  <a:pt x="14644" y="1902"/>
                </a:cubicBezTo>
                <a:lnTo>
                  <a:pt x="14677" y="1902"/>
                </a:lnTo>
                <a:cubicBezTo>
                  <a:pt x="19548" y="1902"/>
                  <a:pt x="24151" y="3770"/>
                  <a:pt x="27587" y="7205"/>
                </a:cubicBezTo>
                <a:cubicBezTo>
                  <a:pt x="27770" y="7389"/>
                  <a:pt x="28012" y="7481"/>
                  <a:pt x="28254" y="7481"/>
                </a:cubicBezTo>
                <a:cubicBezTo>
                  <a:pt x="28496" y="7481"/>
                  <a:pt x="28738" y="7389"/>
                  <a:pt x="28921" y="7205"/>
                </a:cubicBezTo>
                <a:cubicBezTo>
                  <a:pt x="29288" y="6838"/>
                  <a:pt x="29288" y="6238"/>
                  <a:pt x="28921" y="5871"/>
                </a:cubicBezTo>
                <a:cubicBezTo>
                  <a:pt x="25118" y="2068"/>
                  <a:pt x="20048" y="0"/>
                  <a:pt x="146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162" name="Google Shape;162;p16"/>
          <p:cNvSpPr txBox="1">
            <a:spLocks noGrp="1"/>
          </p:cNvSpPr>
          <p:nvPr>
            <p:ph type="ctrTitle" idx="4294967295"/>
          </p:nvPr>
        </p:nvSpPr>
        <p:spPr>
          <a:xfrm>
            <a:off x="1105677" y="3355722"/>
            <a:ext cx="1180800" cy="3606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Roboto" panose="020B0604020202020204" charset="0"/>
                <a:ea typeface="Roboto" panose="020B0604020202020204" charset="0"/>
              </a:rPr>
              <a:t>PAY</a:t>
            </a:r>
            <a:endParaRPr sz="2500">
              <a:solidFill>
                <a:schemeClr val="lt1"/>
              </a:solidFill>
              <a:latin typeface="Roboto" panose="020B0604020202020204" charset="0"/>
              <a:ea typeface="Roboto" panose="020B060402020202020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33"/>
          <p:cNvSpPr txBox="1">
            <a:spLocks noGrp="1"/>
          </p:cNvSpPr>
          <p:nvPr>
            <p:ph type="title"/>
          </p:nvPr>
        </p:nvSpPr>
        <p:spPr>
          <a:xfrm>
            <a:off x="2507751" y="122972"/>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latin typeface="Roboto" panose="020B0604020202020204" charset="0"/>
                <a:ea typeface="Roboto" panose="020B0604020202020204" charset="0"/>
              </a:rPr>
              <a:t>1. UseCase</a:t>
            </a:r>
            <a:endParaRPr dirty="0">
              <a:latin typeface="Roboto" panose="020B0604020202020204" charset="0"/>
              <a:ea typeface="Roboto" panose="020B060402020202020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8955" y="532118"/>
            <a:ext cx="4346299" cy="456361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33"/>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p>
            <a:pPr lvl="0"/>
            <a:r>
              <a:rPr lang="en-US" dirty="0" smtClean="0">
                <a:latin typeface="Roboto" panose="020B0604020202020204" charset="0"/>
                <a:ea typeface="Roboto" panose="020B0604020202020204" charset="0"/>
              </a:rPr>
              <a:t>2. </a:t>
            </a:r>
            <a:r>
              <a:rPr lang="en-US" dirty="0" err="1" smtClean="0">
                <a:latin typeface="Roboto" panose="020B0604020202020204" charset="0"/>
                <a:ea typeface="Roboto" panose="020B0604020202020204" charset="0"/>
              </a:rPr>
              <a:t>Công</a:t>
            </a:r>
            <a:r>
              <a:rPr lang="en-US" dirty="0" smtClean="0">
                <a:latin typeface="Roboto" panose="020B0604020202020204" charset="0"/>
                <a:ea typeface="Roboto" panose="020B0604020202020204" charset="0"/>
              </a:rPr>
              <a:t> </a:t>
            </a:r>
            <a:r>
              <a:rPr lang="en-US" dirty="0" err="1" smtClean="0">
                <a:latin typeface="Roboto" panose="020B0604020202020204" charset="0"/>
                <a:ea typeface="Roboto" panose="020B0604020202020204" charset="0"/>
              </a:rPr>
              <a:t>nghệ</a:t>
            </a:r>
            <a:r>
              <a:rPr lang="en-US" dirty="0" smtClean="0">
                <a:latin typeface="Roboto" panose="020B0604020202020204" charset="0"/>
                <a:ea typeface="Roboto" panose="020B0604020202020204" charset="0"/>
              </a:rPr>
              <a:t> </a:t>
            </a:r>
            <a:r>
              <a:rPr lang="en-US" dirty="0" err="1" smtClean="0">
                <a:latin typeface="Roboto" panose="020B0604020202020204" charset="0"/>
                <a:ea typeface="Roboto" panose="020B0604020202020204" charset="0"/>
              </a:rPr>
              <a:t>sử</a:t>
            </a:r>
            <a:r>
              <a:rPr lang="en-US" dirty="0" smtClean="0">
                <a:latin typeface="Roboto" panose="020B0604020202020204" charset="0"/>
                <a:ea typeface="Roboto" panose="020B0604020202020204" charset="0"/>
              </a:rPr>
              <a:t> </a:t>
            </a:r>
            <a:r>
              <a:rPr lang="en-US" dirty="0" err="1" smtClean="0">
                <a:latin typeface="Roboto" panose="020B0604020202020204" charset="0"/>
                <a:ea typeface="Roboto" panose="020B0604020202020204" charset="0"/>
              </a:rPr>
              <a:t>dụng</a:t>
            </a:r>
            <a:endParaRPr lang="en-US" dirty="0">
              <a:latin typeface="Roboto" panose="020B0604020202020204" charset="0"/>
              <a:ea typeface="Roboto" panose="020B0604020202020204" charset="0"/>
            </a:endParaRPr>
          </a:p>
        </p:txBody>
      </p:sp>
      <p:sp>
        <p:nvSpPr>
          <p:cNvPr id="4" name="Rectangle 3"/>
          <p:cNvSpPr/>
          <p:nvPr/>
        </p:nvSpPr>
        <p:spPr>
          <a:xfrm>
            <a:off x="420404" y="3281574"/>
            <a:ext cx="3556241" cy="523220"/>
          </a:xfrm>
          <a:prstGeom prst="rect">
            <a:avLst/>
          </a:prstGeom>
        </p:spPr>
        <p:txBody>
          <a:bodyPr wrap="square">
            <a:spAutoFit/>
          </a:bodyPr>
          <a:lstStyle/>
          <a:p>
            <a:r>
              <a:rPr lang="en-US" dirty="0" smtClean="0">
                <a:latin typeface="Roboto" panose="020B0604020202020204" charset="0"/>
                <a:ea typeface="Roboto" panose="020B0604020202020204" charset="0"/>
              </a:rPr>
              <a:t>Client </a:t>
            </a:r>
            <a:r>
              <a:rPr lang="en-US" dirty="0" err="1">
                <a:latin typeface="Roboto" panose="020B0604020202020204" charset="0"/>
                <a:ea typeface="Roboto" panose="020B0604020202020204" charset="0"/>
              </a:rPr>
              <a:t>và</a:t>
            </a:r>
            <a:r>
              <a:rPr lang="en-US" dirty="0">
                <a:latin typeface="Roboto" panose="020B0604020202020204" charset="0"/>
                <a:ea typeface="Roboto" panose="020B0604020202020204" charset="0"/>
              </a:rPr>
              <a:t> Server </a:t>
            </a:r>
            <a:r>
              <a:rPr lang="en-US" dirty="0" err="1" smtClean="0">
                <a:latin typeface="Roboto" panose="020B0604020202020204" charset="0"/>
                <a:ea typeface="Roboto" panose="020B0604020202020204" charset="0"/>
              </a:rPr>
              <a:t>tương</a:t>
            </a:r>
            <a:r>
              <a:rPr lang="en-US" dirty="0" smtClean="0">
                <a:latin typeface="Roboto" panose="020B0604020202020204" charset="0"/>
                <a:ea typeface="Roboto" panose="020B0604020202020204" charset="0"/>
              </a:rPr>
              <a:t> </a:t>
            </a:r>
            <a:r>
              <a:rPr lang="en-US" dirty="0" err="1" smtClean="0">
                <a:latin typeface="Roboto" panose="020B0604020202020204" charset="0"/>
                <a:ea typeface="Roboto" panose="020B0604020202020204" charset="0"/>
              </a:rPr>
              <a:t>tác</a:t>
            </a:r>
            <a:r>
              <a:rPr lang="en-US" dirty="0" smtClean="0">
                <a:latin typeface="Roboto" panose="020B0604020202020204" charset="0"/>
                <a:ea typeface="Roboto" panose="020B0604020202020204" charset="0"/>
              </a:rPr>
              <a:t> </a:t>
            </a:r>
            <a:r>
              <a:rPr lang="en-US" dirty="0" err="1" smtClean="0">
                <a:latin typeface="Roboto" panose="020B0604020202020204" charset="0"/>
                <a:ea typeface="Roboto" panose="020B0604020202020204" charset="0"/>
              </a:rPr>
              <a:t>với</a:t>
            </a:r>
            <a:r>
              <a:rPr lang="en-US" dirty="0" smtClean="0">
                <a:latin typeface="Roboto" panose="020B0604020202020204" charset="0"/>
                <a:ea typeface="Roboto" panose="020B0604020202020204" charset="0"/>
              </a:rPr>
              <a:t> </a:t>
            </a:r>
            <a:r>
              <a:rPr lang="en-US" dirty="0" err="1" smtClean="0">
                <a:latin typeface="Roboto" panose="020B0604020202020204" charset="0"/>
                <a:ea typeface="Roboto" panose="020B0604020202020204" charset="0"/>
              </a:rPr>
              <a:t>nhau</a:t>
            </a:r>
            <a:r>
              <a:rPr lang="en-US" dirty="0" smtClean="0">
                <a:latin typeface="Roboto" panose="020B0604020202020204" charset="0"/>
                <a:ea typeface="Roboto" panose="020B0604020202020204" charset="0"/>
              </a:rPr>
              <a:t> qua API</a:t>
            </a:r>
            <a:endParaRPr lang="en-US" dirty="0">
              <a:latin typeface="Roboto" panose="020B0604020202020204" charset="0"/>
              <a:ea typeface="Roboto" panose="020B0604020202020204" charset="0"/>
            </a:endParaRPr>
          </a:p>
        </p:txBody>
      </p:sp>
      <p:pic>
        <p:nvPicPr>
          <p:cNvPr id="2050" name="Picture 2" descr="What is Difference Between Two-Tier and Three-Tier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0890" y="1432022"/>
            <a:ext cx="4791075" cy="307657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454649" y="1539887"/>
            <a:ext cx="3190521" cy="523220"/>
          </a:xfrm>
          <a:prstGeom prst="rect">
            <a:avLst/>
          </a:prstGeom>
        </p:spPr>
        <p:txBody>
          <a:bodyPr wrap="square">
            <a:spAutoFit/>
          </a:bodyPr>
          <a:lstStyle/>
          <a:p>
            <a:r>
              <a:rPr lang="en-US" b="1" dirty="0" smtClean="0">
                <a:latin typeface="Roboto" panose="020B0604020202020204" charset="0"/>
                <a:ea typeface="Roboto" panose="020B0604020202020204" charset="0"/>
              </a:rPr>
              <a:t>Client side</a:t>
            </a:r>
            <a:r>
              <a:rPr lang="en-US" dirty="0" smtClean="0">
                <a:latin typeface="Roboto" panose="020B0604020202020204" charset="0"/>
                <a:ea typeface="Roboto" panose="020B0604020202020204" charset="0"/>
              </a:rPr>
              <a:t>: </a:t>
            </a:r>
            <a:r>
              <a:rPr lang="en-US" dirty="0" err="1">
                <a:latin typeface="Roboto" panose="020B0604020202020204" charset="0"/>
                <a:ea typeface="Roboto" panose="020B0604020202020204" charset="0"/>
              </a:rPr>
              <a:t>R</a:t>
            </a:r>
            <a:r>
              <a:rPr lang="en-US" dirty="0" err="1" smtClean="0">
                <a:latin typeface="Roboto" panose="020B0604020202020204" charset="0"/>
                <a:ea typeface="Roboto" panose="020B0604020202020204" charset="0"/>
              </a:rPr>
              <a:t>eactjs</a:t>
            </a:r>
            <a:r>
              <a:rPr lang="en-US" dirty="0" smtClean="0">
                <a:latin typeface="Roboto" panose="020B0604020202020204" charset="0"/>
                <a:ea typeface="Roboto" panose="020B0604020202020204" charset="0"/>
              </a:rPr>
              <a:t>, </a:t>
            </a:r>
            <a:r>
              <a:rPr lang="en-US" dirty="0" err="1" smtClean="0">
                <a:latin typeface="Roboto" panose="020B0604020202020204" charset="0"/>
                <a:ea typeface="Roboto" panose="020B0604020202020204" charset="0"/>
              </a:rPr>
              <a:t>R</a:t>
            </a:r>
            <a:r>
              <a:rPr lang="en-US" dirty="0" err="1" smtClean="0">
                <a:latin typeface="Roboto" panose="020B0604020202020204" charset="0"/>
                <a:ea typeface="Roboto" panose="020B0604020202020204" charset="0"/>
              </a:rPr>
              <a:t>edux</a:t>
            </a:r>
            <a:r>
              <a:rPr lang="en-US" dirty="0" smtClean="0">
                <a:latin typeface="Roboto" panose="020B0604020202020204" charset="0"/>
                <a:ea typeface="Roboto" panose="020B0604020202020204" charset="0"/>
              </a:rPr>
              <a:t> Toolkit, 	Ant design</a:t>
            </a:r>
            <a:endParaRPr lang="en-US" dirty="0">
              <a:latin typeface="Roboto" panose="020B0604020202020204" charset="0"/>
              <a:ea typeface="Roboto" panose="020B0604020202020204" charset="0"/>
            </a:endParaRPr>
          </a:p>
        </p:txBody>
      </p:sp>
      <p:sp>
        <p:nvSpPr>
          <p:cNvPr id="12" name="Rectangle 11"/>
          <p:cNvSpPr/>
          <p:nvPr/>
        </p:nvSpPr>
        <p:spPr>
          <a:xfrm>
            <a:off x="420404" y="2164485"/>
            <a:ext cx="3259009" cy="307777"/>
          </a:xfrm>
          <a:prstGeom prst="rect">
            <a:avLst/>
          </a:prstGeom>
        </p:spPr>
        <p:txBody>
          <a:bodyPr wrap="square">
            <a:spAutoFit/>
          </a:bodyPr>
          <a:lstStyle/>
          <a:p>
            <a:r>
              <a:rPr lang="en-US" b="1" dirty="0" smtClean="0">
                <a:latin typeface="Roboto" panose="020B0604020202020204" charset="0"/>
                <a:ea typeface="Roboto" panose="020B0604020202020204" charset="0"/>
              </a:rPr>
              <a:t>Server side</a:t>
            </a:r>
            <a:r>
              <a:rPr lang="en-US" dirty="0" smtClean="0">
                <a:latin typeface="Roboto" panose="020B0604020202020204" charset="0"/>
                <a:ea typeface="Roboto" panose="020B0604020202020204" charset="0"/>
              </a:rPr>
              <a:t>: </a:t>
            </a:r>
            <a:r>
              <a:rPr lang="en-US" dirty="0" err="1" smtClean="0">
                <a:latin typeface="Roboto" panose="020B0604020202020204" charset="0"/>
                <a:ea typeface="Roboto" panose="020B0604020202020204" charset="0"/>
              </a:rPr>
              <a:t>N</a:t>
            </a:r>
            <a:r>
              <a:rPr lang="en-US" dirty="0" err="1" smtClean="0">
                <a:latin typeface="Roboto" panose="020B0604020202020204" charset="0"/>
                <a:ea typeface="Roboto" panose="020B0604020202020204" charset="0"/>
              </a:rPr>
              <a:t>odejs</a:t>
            </a:r>
            <a:r>
              <a:rPr lang="en-US" dirty="0" smtClean="0">
                <a:latin typeface="Roboto" panose="020B0604020202020204" charset="0"/>
                <a:ea typeface="Roboto" panose="020B0604020202020204" charset="0"/>
              </a:rPr>
              <a:t>, </a:t>
            </a:r>
            <a:r>
              <a:rPr lang="en-US" dirty="0" err="1" smtClean="0">
                <a:latin typeface="Roboto" panose="020B0604020202020204" charset="0"/>
                <a:ea typeface="Roboto" panose="020B0604020202020204" charset="0"/>
              </a:rPr>
              <a:t>Expressjs</a:t>
            </a:r>
            <a:endParaRPr lang="en-US" dirty="0">
              <a:latin typeface="Roboto" panose="020B0604020202020204" charset="0"/>
              <a:ea typeface="Roboto" panose="020B0604020202020204" charset="0"/>
            </a:endParaRPr>
          </a:p>
        </p:txBody>
      </p:sp>
      <p:sp>
        <p:nvSpPr>
          <p:cNvPr id="13" name="Rectangle 12"/>
          <p:cNvSpPr/>
          <p:nvPr/>
        </p:nvSpPr>
        <p:spPr>
          <a:xfrm>
            <a:off x="454649" y="2714119"/>
            <a:ext cx="3259009" cy="307777"/>
          </a:xfrm>
          <a:prstGeom prst="rect">
            <a:avLst/>
          </a:prstGeom>
        </p:spPr>
        <p:txBody>
          <a:bodyPr wrap="square">
            <a:spAutoFit/>
          </a:bodyPr>
          <a:lstStyle/>
          <a:p>
            <a:r>
              <a:rPr lang="en-US" b="1" dirty="0" smtClean="0">
                <a:latin typeface="Roboto" panose="020B0604020202020204" charset="0"/>
                <a:ea typeface="Roboto" panose="020B0604020202020204" charset="0"/>
              </a:rPr>
              <a:t>Database</a:t>
            </a:r>
            <a:r>
              <a:rPr lang="en-US" dirty="0" smtClean="0">
                <a:latin typeface="Roboto" panose="020B0604020202020204" charset="0"/>
                <a:ea typeface="Roboto" panose="020B0604020202020204" charset="0"/>
              </a:rPr>
              <a:t>: </a:t>
            </a:r>
            <a:r>
              <a:rPr lang="en-US" dirty="0" err="1">
                <a:latin typeface="Roboto" panose="020B0604020202020204" charset="0"/>
                <a:ea typeface="Roboto" panose="020B0604020202020204" charset="0"/>
              </a:rPr>
              <a:t>M</a:t>
            </a:r>
            <a:r>
              <a:rPr lang="en-US" dirty="0" err="1" smtClean="0">
                <a:latin typeface="Roboto" panose="020B0604020202020204" charset="0"/>
                <a:ea typeface="Roboto" panose="020B0604020202020204" charset="0"/>
              </a:rPr>
              <a:t>ongoDb</a:t>
            </a:r>
            <a:endParaRPr lang="en-US" dirty="0">
              <a:latin typeface="Roboto" panose="020B0604020202020204" charset="0"/>
              <a:ea typeface="Roboto" panose="020B0604020202020204" charset="0"/>
            </a:endParaRPr>
          </a:p>
        </p:txBody>
      </p:sp>
    </p:spTree>
    <p:extLst>
      <p:ext uri="{BB962C8B-B14F-4D97-AF65-F5344CB8AC3E}">
        <p14:creationId xmlns:p14="http://schemas.microsoft.com/office/powerpoint/2010/main" val="103672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609" name="Google Shape;609;p26"/>
          <p:cNvSpPr/>
          <p:nvPr/>
        </p:nvSpPr>
        <p:spPr>
          <a:xfrm flipH="1">
            <a:off x="7804055" y="2475228"/>
            <a:ext cx="626690" cy="373294"/>
          </a:xfrm>
          <a:custGeom>
            <a:avLst/>
            <a:gdLst/>
            <a:ahLst/>
            <a:cxnLst/>
            <a:rect l="l" t="t" r="r" b="b"/>
            <a:pathLst>
              <a:path w="28021" h="16691" extrusionOk="0">
                <a:moveTo>
                  <a:pt x="25478" y="1"/>
                </a:moveTo>
                <a:cubicBezTo>
                  <a:pt x="25425" y="1"/>
                  <a:pt x="25372" y="4"/>
                  <a:pt x="25319" y="12"/>
                </a:cubicBezTo>
                <a:cubicBezTo>
                  <a:pt x="23050" y="379"/>
                  <a:pt x="16279" y="2213"/>
                  <a:pt x="10508" y="11453"/>
                </a:cubicBezTo>
                <a:cubicBezTo>
                  <a:pt x="10508" y="11453"/>
                  <a:pt x="1068" y="13755"/>
                  <a:pt x="534" y="14756"/>
                </a:cubicBezTo>
                <a:cubicBezTo>
                  <a:pt x="1" y="15756"/>
                  <a:pt x="668" y="16490"/>
                  <a:pt x="668" y="16490"/>
                </a:cubicBezTo>
                <a:cubicBezTo>
                  <a:pt x="668" y="16490"/>
                  <a:pt x="7739" y="16683"/>
                  <a:pt x="12750" y="16683"/>
                </a:cubicBezTo>
                <a:cubicBezTo>
                  <a:pt x="15256" y="16683"/>
                  <a:pt x="17246" y="16635"/>
                  <a:pt x="17580" y="16490"/>
                </a:cubicBezTo>
                <a:cubicBezTo>
                  <a:pt x="18580" y="16057"/>
                  <a:pt x="20749" y="9485"/>
                  <a:pt x="23851" y="8318"/>
                </a:cubicBezTo>
                <a:cubicBezTo>
                  <a:pt x="23851" y="8318"/>
                  <a:pt x="25080" y="16691"/>
                  <a:pt x="25450" y="16691"/>
                </a:cubicBezTo>
                <a:cubicBezTo>
                  <a:pt x="25451" y="16691"/>
                  <a:pt x="25451" y="16691"/>
                  <a:pt x="25452" y="16690"/>
                </a:cubicBezTo>
                <a:cubicBezTo>
                  <a:pt x="25563" y="16679"/>
                  <a:pt x="25745" y="16676"/>
                  <a:pt x="25938" y="16676"/>
                </a:cubicBezTo>
                <a:cubicBezTo>
                  <a:pt x="26323" y="16676"/>
                  <a:pt x="26753" y="16690"/>
                  <a:pt x="26753" y="16690"/>
                </a:cubicBezTo>
                <a:cubicBezTo>
                  <a:pt x="26753" y="16690"/>
                  <a:pt x="26186" y="11320"/>
                  <a:pt x="27153" y="8985"/>
                </a:cubicBezTo>
                <a:cubicBezTo>
                  <a:pt x="28021" y="6850"/>
                  <a:pt x="27987" y="3481"/>
                  <a:pt x="26453" y="579"/>
                </a:cubicBezTo>
                <a:cubicBezTo>
                  <a:pt x="26275" y="224"/>
                  <a:pt x="25889" y="1"/>
                  <a:pt x="254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panose="020B0604020202020204" charset="0"/>
              <a:ea typeface="Roboto" panose="020B0604020202020204" charset="0"/>
            </a:endParaRPr>
          </a:p>
        </p:txBody>
      </p:sp>
      <p:sp>
        <p:nvSpPr>
          <p:cNvPr id="3" name="TextBox 2"/>
          <p:cNvSpPr txBox="1"/>
          <p:nvPr/>
        </p:nvSpPr>
        <p:spPr>
          <a:xfrm>
            <a:off x="498764" y="4135582"/>
            <a:ext cx="3830781" cy="307777"/>
          </a:xfrm>
          <a:prstGeom prst="rect">
            <a:avLst/>
          </a:prstGeom>
          <a:noFill/>
        </p:spPr>
        <p:txBody>
          <a:bodyPr wrap="square" rtlCol="0">
            <a:spAutoFit/>
          </a:bodyPr>
          <a:lstStyle/>
          <a:p>
            <a:r>
              <a:rPr lang="en-US" dirty="0" err="1" smtClean="0">
                <a:latin typeface="Roboto" panose="020B0604020202020204" charset="0"/>
                <a:ea typeface="Roboto" panose="020B0604020202020204" charset="0"/>
              </a:rPr>
              <a:t>Intergrated</a:t>
            </a:r>
            <a:r>
              <a:rPr lang="en-US" dirty="0" smtClean="0">
                <a:latin typeface="Roboto" panose="020B0604020202020204" charset="0"/>
                <a:ea typeface="Roboto" panose="020B0604020202020204" charset="0"/>
              </a:rPr>
              <a:t> with </a:t>
            </a:r>
            <a:r>
              <a:rPr lang="en-US" b="1" dirty="0" smtClean="0">
                <a:latin typeface="Roboto" panose="020B0604020202020204" charset="0"/>
                <a:ea typeface="Roboto" panose="020B0604020202020204" charset="0"/>
              </a:rPr>
              <a:t>Firebase</a:t>
            </a:r>
            <a:r>
              <a:rPr lang="en-US" dirty="0" smtClean="0">
                <a:latin typeface="Roboto" panose="020B0604020202020204" charset="0"/>
                <a:ea typeface="Roboto" panose="020B0604020202020204" charset="0"/>
              </a:rPr>
              <a:t> </a:t>
            </a:r>
            <a:r>
              <a:rPr lang="en-US" dirty="0" err="1" smtClean="0">
                <a:latin typeface="Roboto" panose="020B0604020202020204" charset="0"/>
                <a:ea typeface="Roboto" panose="020B0604020202020204" charset="0"/>
              </a:rPr>
              <a:t>authen</a:t>
            </a:r>
            <a:r>
              <a:rPr lang="en-US" dirty="0" smtClean="0">
                <a:latin typeface="Roboto" panose="020B0604020202020204" charset="0"/>
                <a:ea typeface="Roboto" panose="020B0604020202020204" charset="0"/>
              </a:rPr>
              <a:t> </a:t>
            </a:r>
            <a:r>
              <a:rPr lang="en-US" dirty="0" smtClean="0">
                <a:latin typeface="Roboto" panose="020B0604020202020204" charset="0"/>
                <a:ea typeface="Roboto" panose="020B0604020202020204" charset="0"/>
              </a:rPr>
              <a:t>function</a:t>
            </a:r>
            <a:endParaRPr lang="en-US" dirty="0">
              <a:latin typeface="Roboto" panose="020B0604020202020204" charset="0"/>
              <a:ea typeface="Roboto" panose="020B0604020202020204" charset="0"/>
            </a:endParaRPr>
          </a:p>
        </p:txBody>
      </p:sp>
      <p:sp>
        <p:nvSpPr>
          <p:cNvPr id="12" name="TextBox 11"/>
          <p:cNvSpPr txBox="1"/>
          <p:nvPr/>
        </p:nvSpPr>
        <p:spPr>
          <a:xfrm>
            <a:off x="4911437" y="4135582"/>
            <a:ext cx="3830781" cy="307777"/>
          </a:xfrm>
          <a:prstGeom prst="rect">
            <a:avLst/>
          </a:prstGeom>
          <a:noFill/>
        </p:spPr>
        <p:txBody>
          <a:bodyPr wrap="square" rtlCol="0">
            <a:spAutoFit/>
          </a:bodyPr>
          <a:lstStyle/>
          <a:p>
            <a:r>
              <a:rPr lang="en-US" dirty="0" err="1" smtClean="0">
                <a:latin typeface="Roboto" panose="020B0604020202020204" charset="0"/>
                <a:ea typeface="Roboto" panose="020B0604020202020204" charset="0"/>
              </a:rPr>
              <a:t>Intergrated</a:t>
            </a:r>
            <a:r>
              <a:rPr lang="en-US" dirty="0" smtClean="0">
                <a:latin typeface="Roboto" panose="020B0604020202020204" charset="0"/>
                <a:ea typeface="Roboto" panose="020B0604020202020204" charset="0"/>
              </a:rPr>
              <a:t> with </a:t>
            </a:r>
            <a:r>
              <a:rPr lang="en-US" b="1" dirty="0" smtClean="0">
                <a:latin typeface="Roboto" panose="020B0604020202020204" charset="0"/>
                <a:ea typeface="Roboto" panose="020B0604020202020204" charset="0"/>
              </a:rPr>
              <a:t>Stripe</a:t>
            </a:r>
            <a:r>
              <a:rPr lang="en-US" dirty="0" smtClean="0">
                <a:latin typeface="Roboto" panose="020B0604020202020204" charset="0"/>
                <a:ea typeface="Roboto" panose="020B0604020202020204" charset="0"/>
              </a:rPr>
              <a:t> for payment function</a:t>
            </a:r>
            <a:endParaRPr lang="en-US" dirty="0">
              <a:latin typeface="Roboto" panose="020B0604020202020204" charset="0"/>
              <a:ea typeface="Roboto" panose="020B0604020202020204" charset="0"/>
            </a:endParaRPr>
          </a:p>
        </p:txBody>
      </p:sp>
      <p:pic>
        <p:nvPicPr>
          <p:cNvPr id="1026" name="Picture 2" descr="google authentication | Horiz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811" y="1471372"/>
            <a:ext cx="4076989" cy="23810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grating data to Stripe | Stripe Document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5419" y="1471372"/>
            <a:ext cx="3774415" cy="2317846"/>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932;p33"/>
          <p:cNvSpPr txBox="1">
            <a:spLocks/>
          </p:cNvSpPr>
          <p:nvPr/>
        </p:nvSpPr>
        <p:spPr>
          <a:xfrm>
            <a:off x="2632856" y="391378"/>
            <a:ext cx="4114800" cy="321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US" dirty="0" smtClean="0">
                <a:latin typeface="Roboto" panose="020B0604020202020204" charset="0"/>
                <a:ea typeface="Roboto" panose="020B0604020202020204" charset="0"/>
              </a:rPr>
              <a:t>2. </a:t>
            </a:r>
            <a:r>
              <a:rPr lang="en-US" dirty="0" err="1" smtClean="0">
                <a:latin typeface="Roboto" panose="020B0604020202020204" charset="0"/>
                <a:ea typeface="Roboto" panose="020B0604020202020204" charset="0"/>
              </a:rPr>
              <a:t>Công</a:t>
            </a:r>
            <a:r>
              <a:rPr lang="en-US" dirty="0" smtClean="0">
                <a:latin typeface="Roboto" panose="020B0604020202020204" charset="0"/>
                <a:ea typeface="Roboto" panose="020B0604020202020204" charset="0"/>
              </a:rPr>
              <a:t> </a:t>
            </a:r>
            <a:r>
              <a:rPr lang="en-US" dirty="0" err="1" smtClean="0">
                <a:latin typeface="Roboto" panose="020B0604020202020204" charset="0"/>
                <a:ea typeface="Roboto" panose="020B0604020202020204" charset="0"/>
              </a:rPr>
              <a:t>nghệ</a:t>
            </a:r>
            <a:r>
              <a:rPr lang="en-US" dirty="0" smtClean="0">
                <a:latin typeface="Roboto" panose="020B0604020202020204" charset="0"/>
                <a:ea typeface="Roboto" panose="020B0604020202020204" charset="0"/>
              </a:rPr>
              <a:t> </a:t>
            </a:r>
            <a:r>
              <a:rPr lang="en-US" dirty="0" err="1" smtClean="0">
                <a:latin typeface="Roboto" panose="020B0604020202020204" charset="0"/>
                <a:ea typeface="Roboto" panose="020B0604020202020204" charset="0"/>
              </a:rPr>
              <a:t>sử</a:t>
            </a:r>
            <a:r>
              <a:rPr lang="en-US" dirty="0" smtClean="0">
                <a:latin typeface="Roboto" panose="020B0604020202020204" charset="0"/>
                <a:ea typeface="Roboto" panose="020B0604020202020204" charset="0"/>
              </a:rPr>
              <a:t> </a:t>
            </a:r>
            <a:r>
              <a:rPr lang="en-US" dirty="0" err="1" smtClean="0">
                <a:latin typeface="Roboto" panose="020B0604020202020204" charset="0"/>
                <a:ea typeface="Roboto" panose="020B0604020202020204" charset="0"/>
              </a:rPr>
              <a:t>dụng</a:t>
            </a:r>
            <a:endParaRPr lang="en-US" dirty="0">
              <a:latin typeface="Roboto" panose="020B0604020202020204" charset="0"/>
              <a:ea typeface="Roboto" panose="020B0604020202020204" charset="0"/>
            </a:endParaRPr>
          </a:p>
        </p:txBody>
      </p:sp>
    </p:spTree>
    <p:extLst>
      <p:ext uri="{BB962C8B-B14F-4D97-AF65-F5344CB8AC3E}">
        <p14:creationId xmlns:p14="http://schemas.microsoft.com/office/powerpoint/2010/main" val="850300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32;p33"/>
          <p:cNvSpPr txBox="1">
            <a:spLocks/>
          </p:cNvSpPr>
          <p:nvPr/>
        </p:nvSpPr>
        <p:spPr>
          <a:xfrm>
            <a:off x="2291662" y="200310"/>
            <a:ext cx="5009890" cy="321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US" dirty="0">
                <a:latin typeface="Roboto" panose="020B0604020202020204" charset="0"/>
                <a:ea typeface="Roboto" panose="020B0604020202020204" charset="0"/>
              </a:rPr>
              <a:t>3</a:t>
            </a:r>
            <a:r>
              <a:rPr lang="en-US" dirty="0" smtClean="0">
                <a:latin typeface="Roboto" panose="020B0604020202020204" charset="0"/>
                <a:ea typeface="Roboto" panose="020B0604020202020204" charset="0"/>
              </a:rPr>
              <a:t>. </a:t>
            </a:r>
            <a:r>
              <a:rPr lang="en-US" dirty="0" err="1" smtClean="0">
                <a:latin typeface="Roboto" panose="020B0604020202020204" charset="0"/>
                <a:ea typeface="Roboto" panose="020B0604020202020204" charset="0"/>
              </a:rPr>
              <a:t>Quá</a:t>
            </a:r>
            <a:r>
              <a:rPr lang="en-US" dirty="0" smtClean="0">
                <a:latin typeface="Roboto" panose="020B0604020202020204" charset="0"/>
                <a:ea typeface="Roboto" panose="020B0604020202020204" charset="0"/>
              </a:rPr>
              <a:t> </a:t>
            </a:r>
            <a:r>
              <a:rPr lang="en-US" dirty="0" err="1" smtClean="0">
                <a:latin typeface="Roboto" panose="020B0604020202020204" charset="0"/>
                <a:ea typeface="Roboto" panose="020B0604020202020204" charset="0"/>
              </a:rPr>
              <a:t>trình</a:t>
            </a:r>
            <a:r>
              <a:rPr lang="en-US" dirty="0" smtClean="0">
                <a:latin typeface="Roboto" panose="020B0604020202020204" charset="0"/>
                <a:ea typeface="Roboto" panose="020B0604020202020204" charset="0"/>
              </a:rPr>
              <a:t> </a:t>
            </a:r>
            <a:r>
              <a:rPr lang="en-US" dirty="0" err="1" smtClean="0">
                <a:latin typeface="Roboto" panose="020B0604020202020204" charset="0"/>
                <a:ea typeface="Roboto" panose="020B0604020202020204" charset="0"/>
              </a:rPr>
              <a:t>hoàn</a:t>
            </a:r>
            <a:r>
              <a:rPr lang="en-US" dirty="0" smtClean="0">
                <a:latin typeface="Roboto" panose="020B0604020202020204" charset="0"/>
                <a:ea typeface="Roboto" panose="020B0604020202020204" charset="0"/>
              </a:rPr>
              <a:t> </a:t>
            </a:r>
            <a:r>
              <a:rPr lang="en-US" dirty="0" err="1" smtClean="0">
                <a:latin typeface="Roboto" panose="020B0604020202020204" charset="0"/>
                <a:ea typeface="Roboto" panose="020B0604020202020204" charset="0"/>
              </a:rPr>
              <a:t>thành</a:t>
            </a:r>
            <a:r>
              <a:rPr lang="en-US" dirty="0" smtClean="0">
                <a:latin typeface="Roboto" panose="020B0604020202020204" charset="0"/>
                <a:ea typeface="Roboto" panose="020B0604020202020204" charset="0"/>
              </a:rPr>
              <a:t> </a:t>
            </a:r>
            <a:r>
              <a:rPr lang="en-US" dirty="0" err="1" smtClean="0">
                <a:latin typeface="Roboto" panose="020B0604020202020204" charset="0"/>
                <a:ea typeface="Roboto" panose="020B0604020202020204" charset="0"/>
              </a:rPr>
              <a:t>dự</a:t>
            </a:r>
            <a:r>
              <a:rPr lang="en-US" dirty="0" smtClean="0">
                <a:latin typeface="Roboto" panose="020B0604020202020204" charset="0"/>
                <a:ea typeface="Roboto" panose="020B0604020202020204" charset="0"/>
              </a:rPr>
              <a:t> </a:t>
            </a:r>
            <a:r>
              <a:rPr lang="en-US" dirty="0" err="1" smtClean="0">
                <a:latin typeface="Roboto" panose="020B0604020202020204" charset="0"/>
                <a:ea typeface="Roboto" panose="020B0604020202020204" charset="0"/>
              </a:rPr>
              <a:t>án</a:t>
            </a:r>
            <a:endParaRPr lang="en-US" dirty="0">
              <a:latin typeface="Roboto" panose="020B0604020202020204" charset="0"/>
              <a:ea typeface="Roboto" panose="020B0604020202020204" charset="0"/>
            </a:endParaRPr>
          </a:p>
        </p:txBody>
      </p:sp>
      <p:sp>
        <p:nvSpPr>
          <p:cNvPr id="4" name="TextBox 3"/>
          <p:cNvSpPr txBox="1"/>
          <p:nvPr/>
        </p:nvSpPr>
        <p:spPr>
          <a:xfrm>
            <a:off x="484496" y="928048"/>
            <a:ext cx="8209128" cy="1169551"/>
          </a:xfrm>
          <a:prstGeom prst="rect">
            <a:avLst/>
          </a:prstGeom>
          <a:noFill/>
        </p:spPr>
        <p:txBody>
          <a:bodyPr wrap="square" rtlCol="0">
            <a:spAutoFit/>
          </a:bodyPr>
          <a:lstStyle/>
          <a:p>
            <a:pPr marL="285750" indent="-285750">
              <a:buFont typeface="Wingdings" panose="05000000000000000000" pitchFamily="2" charset="2"/>
              <a:buChar char="q"/>
            </a:pPr>
            <a:r>
              <a:rPr lang="vi-VN" dirty="0" smtClean="0"/>
              <a:t>Ở </a:t>
            </a:r>
            <a:r>
              <a:rPr lang="vi-VN" dirty="0"/>
              <a:t>giai đoạn đầu dự án team lên ý tưởng việc cần làm tổ chức các buổi grooming và </a:t>
            </a:r>
            <a:r>
              <a:rPr lang="vi-VN" dirty="0" smtClean="0"/>
              <a:t>planning</a:t>
            </a:r>
            <a:endParaRPr lang="en-US" dirty="0" smtClean="0"/>
          </a:p>
          <a:p>
            <a:pPr marL="285750" indent="-285750">
              <a:buFont typeface="Wingdings" panose="05000000000000000000" pitchFamily="2" charset="2"/>
              <a:buChar char="q"/>
            </a:pPr>
            <a:r>
              <a:rPr lang="vi-VN" dirty="0" smtClean="0"/>
              <a:t>Tiếp </a:t>
            </a:r>
            <a:r>
              <a:rPr lang="vi-VN" dirty="0"/>
              <a:t>đó team tổ chức daily standup 2 ngày 1 lần vào mỗi tối thứ 2,4 và thứ 6. </a:t>
            </a:r>
            <a:endParaRPr lang="en-US" dirty="0"/>
          </a:p>
          <a:p>
            <a:pPr marL="285750" indent="-285750">
              <a:buFont typeface="Wingdings" panose="05000000000000000000" pitchFamily="2" charset="2"/>
              <a:buChar char="q"/>
            </a:pPr>
            <a:r>
              <a:rPr lang="vi-VN" dirty="0" smtClean="0"/>
              <a:t>Ở </a:t>
            </a:r>
            <a:r>
              <a:rPr lang="vi-VN" dirty="0"/>
              <a:t>cuối 1 sprint team tổ chức sprint review để review sản phẩm xem cái nào đã làm được, cái nào cần cải thiện thêm, đồng thời có những buổi sprint retrospective để nhìn nhận lại các vấn đề làm tốt và cần cải thiện hơn ở những sprint sau về con người, quy trình làm việc</a:t>
            </a:r>
            <a:endParaRPr lang="en-US" dirty="0"/>
          </a:p>
        </p:txBody>
      </p:sp>
    </p:spTree>
    <p:extLst>
      <p:ext uri="{BB962C8B-B14F-4D97-AF65-F5344CB8AC3E}">
        <p14:creationId xmlns:p14="http://schemas.microsoft.com/office/powerpoint/2010/main" val="4122401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3684" y="2127539"/>
            <a:ext cx="4114800" cy="321000"/>
          </a:xfrm>
        </p:spPr>
        <p:txBody>
          <a:bodyPr/>
          <a:lstStyle/>
          <a:p>
            <a:r>
              <a:rPr lang="en-US" smtClean="0">
                <a:latin typeface="Roboto" panose="020B0604020202020204" charset="0"/>
                <a:ea typeface="Roboto" panose="020B0604020202020204" charset="0"/>
              </a:rPr>
              <a:t>DEMO</a:t>
            </a:r>
            <a:endParaRPr lang="en-US">
              <a:latin typeface="Roboto" panose="020B0604020202020204" charset="0"/>
              <a:ea typeface="Roboto" panose="020B0604020202020204" charset="0"/>
            </a:endParaRPr>
          </a:p>
        </p:txBody>
      </p:sp>
    </p:spTree>
    <p:extLst>
      <p:ext uri="{BB962C8B-B14F-4D97-AF65-F5344CB8AC3E}">
        <p14:creationId xmlns:p14="http://schemas.microsoft.com/office/powerpoint/2010/main" val="4224941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Roboto" panose="020B0604020202020204" charset="0"/>
              <a:ea typeface="Roboto" panose="020B0604020202020204" charset="0"/>
            </a:endParaRPr>
          </a:p>
        </p:txBody>
      </p:sp>
      <p:pic>
        <p:nvPicPr>
          <p:cNvPr id="3080" name="Picture 8" descr="Thank you for listening! - Wiki19.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75" y="409575"/>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611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E-Commerce Infographics by Slidesgo">
  <a:themeElements>
    <a:clrScheme name="Simple Light">
      <a:dk1>
        <a:srgbClr val="000000"/>
      </a:dk1>
      <a:lt1>
        <a:srgbClr val="FFFFFF"/>
      </a:lt1>
      <a:dk2>
        <a:srgbClr val="929292"/>
      </a:dk2>
      <a:lt2>
        <a:srgbClr val="CFCFCF"/>
      </a:lt2>
      <a:accent1>
        <a:srgbClr val="C0C55F"/>
      </a:accent1>
      <a:accent2>
        <a:srgbClr val="39B6B5"/>
      </a:accent2>
      <a:accent3>
        <a:srgbClr val="B878C2"/>
      </a:accent3>
      <a:accent4>
        <a:srgbClr val="957FCA"/>
      </a:accent4>
      <a:accent5>
        <a:srgbClr val="6639A8"/>
      </a:accent5>
      <a:accent6>
        <a:srgbClr val="4C076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880</TotalTime>
  <Words>187</Words>
  <Application>Microsoft Office PowerPoint</Application>
  <PresentationFormat>On-screen Show (16:9)</PresentationFormat>
  <Paragraphs>27</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Roboto</vt:lpstr>
      <vt:lpstr>Arial</vt:lpstr>
      <vt:lpstr>Fira Sans Extra Condensed Medium</vt:lpstr>
      <vt:lpstr>Wingdings</vt:lpstr>
      <vt:lpstr>E-Commerce Infographics by Slidesgo</vt:lpstr>
      <vt:lpstr>SetupStore</vt:lpstr>
      <vt:lpstr>SetupStore</vt:lpstr>
      <vt:lpstr>1. UseCase</vt:lpstr>
      <vt:lpstr>2. Công nghệ sử dụng</vt:lpstr>
      <vt:lpstr>PowerPoint Presentation</vt:lpstr>
      <vt:lpstr>PowerPoint Presentation</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VN-PAY</dc:title>
  <cp:lastModifiedBy>NGO VIET TUNG 20184326</cp:lastModifiedBy>
  <cp:revision>26</cp:revision>
  <dcterms:modified xsi:type="dcterms:W3CDTF">2022-07-25T18:49:07Z</dcterms:modified>
</cp:coreProperties>
</file>