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6F22-0854-457B-84DC-95FCDA6C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CCA7-4AD1-45EA-8CAA-F8355473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8AD5-A905-4E5E-9AAC-583C7DF6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268E-1B7C-435D-8228-3293038D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01BC-5F0E-4DD0-8A24-3015D759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0661-AF04-43C1-B503-A4343602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C6CCE-3AAA-4A9E-838B-9AF89619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664E-8FD3-405B-A5DC-521C8209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3E72-8162-416B-A745-A568B73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BAF6-F197-4533-98F8-39188A8E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01165-426F-40D1-AAA0-9B46E9B61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EE45-F50D-4012-AAFB-6E32FC84F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22BD-7AB8-4229-AF37-A53AAE4F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BF9F-6726-44A6-9E02-5FAE41F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DE7B-3B87-4751-ACC7-05182380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7D54-C9D5-4BBA-9B80-EC88B980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DE2E-2187-47D8-9D6C-6F21237F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13D5-EF13-4F80-B7E1-B5985BF3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7D36-3822-4C35-B18A-4A4A9369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948E-7F93-47BA-B478-8A7423F8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341E-A57B-445E-8F00-AA70540D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DE13B-6D9A-468A-866F-FBF6FB1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B6DF-8E8E-4F3B-9BBC-0D700FBD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0C88-BFDA-47F7-B1B7-EF333920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FE82-66D6-4217-9C8F-7FA3EF9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8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5AA8-3345-4EFC-AA0A-84EA1049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5150-924E-4D39-B8C1-99369A852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0398-4C9C-4B17-BF99-EE52551C6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3CA9B-3822-4935-9D9F-3A36F5A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2725F-754C-46BA-AAB4-EA89F8FE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2F7A-D87A-47CA-8248-33EA9387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15C8-15C6-4EAB-AB23-AB7676C7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1668A-47D1-4A63-AEA8-477B0771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CF8-A04C-4916-B3DE-C923DFC7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A509-0EF9-4D17-9F73-E19AC7CCB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A7C77-0536-4152-8E95-444456CC0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D0C84-C122-46F1-ADA3-8A2A709A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4A577-896E-404A-9786-400EAE84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BADFD-A2BF-48E9-B0DA-00A138DD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517C-BB56-4675-81A2-F1205B26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18BEF-EA90-4F9C-BDDB-69C30D0D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DFA62-51C8-491F-A9C2-88CF190E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C89BD-DD33-4082-8441-08B3205E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8886F-1DCA-4D3C-BDC1-56D16269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C122-A409-4215-811A-622CECF1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A019F-1FE5-4256-A26A-1894A8DD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937D-B4B2-42C6-B084-ABFE60E9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534C-A504-4C24-A997-FF669039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96FA1-7DEF-4AF8-98C4-6CEDF51B3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9A5E-1619-4428-A223-8C732BF9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A2500-A3AE-41B6-80B8-BADBD439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774B-B3C1-4719-BD2B-05E3E7F0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5099-8422-41BC-A471-B2F5CE8A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854BA-70D5-479D-8377-B85EE335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385BA-C0D9-4C7A-B6D7-65DB9110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86714-A8F7-45AF-9A29-951C00C3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5DCF-819B-4575-8AEC-FDBA6902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A875-D660-4E59-8750-01B0FFA9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53512-463C-4C17-A114-6E5ECA9A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D88E-91EA-448C-B0EA-A39B36BB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5608-D03E-402C-9DEB-F584390AB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8286-4232-40FF-B759-FD0E1E0CEC0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63A0-B667-45DB-99D4-4383ED84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2185-2157-4334-A20E-9CD516E37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8E92-68A9-468E-9115-A6589912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850E-DD11-4DBA-A9CB-7988AA11F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71"/>
            <a:ext cx="9144000" cy="837520"/>
          </a:xfrm>
        </p:spPr>
        <p:txBody>
          <a:bodyPr>
            <a:normAutofit fontScale="90000"/>
          </a:bodyPr>
          <a:lstStyle/>
          <a:p>
            <a:r>
              <a:rPr lang="en-US" dirty="0"/>
              <a:t>Scene 1</a:t>
            </a:r>
          </a:p>
        </p:txBody>
      </p:sp>
      <p:pic>
        <p:nvPicPr>
          <p:cNvPr id="4" name="Picture 3" descr="NFL Draft">
            <a:extLst>
              <a:ext uri="{FF2B5EF4-FFF2-40B4-BE49-F238E27FC236}">
                <a16:creationId xmlns:a16="http://schemas.microsoft.com/office/drawing/2014/main" id="{8511BCAA-B052-4FF6-B79E-3C64FD2B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641"/>
            <a:ext cx="12192000" cy="55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6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784F-2242-44F6-9EAD-9D635B11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/>
          <a:lstStyle/>
          <a:p>
            <a:pPr algn="ctr"/>
            <a:r>
              <a:rPr lang="en-US" dirty="0"/>
              <a:t>Scene 2</a:t>
            </a:r>
          </a:p>
        </p:txBody>
      </p:sp>
      <p:pic>
        <p:nvPicPr>
          <p:cNvPr id="4" name="Picture 3" descr="NFL Draft">
            <a:extLst>
              <a:ext uri="{FF2B5EF4-FFF2-40B4-BE49-F238E27FC236}">
                <a16:creationId xmlns:a16="http://schemas.microsoft.com/office/drawing/2014/main" id="{7A12C012-A7B2-42CA-8769-D1E680774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836"/>
            <a:ext cx="12192000" cy="55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0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Scene 1</vt:lpstr>
      <vt:lpstr>Scene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1</dc:title>
  <dc:creator>Caleb Miller</dc:creator>
  <cp:lastModifiedBy>Caleb Miller</cp:lastModifiedBy>
  <cp:revision>2</cp:revision>
  <dcterms:created xsi:type="dcterms:W3CDTF">2017-08-02T04:08:28Z</dcterms:created>
  <dcterms:modified xsi:type="dcterms:W3CDTF">2017-08-04T02:20:01Z</dcterms:modified>
</cp:coreProperties>
</file>