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5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7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2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5535" y="526757"/>
            <a:ext cx="846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Myriad Pro" panose="020B0503030403020204" pitchFamily="34" charset="0"/>
                <a:cs typeface="Times Sans Serif" panose="02020603050405020304" pitchFamily="18" charset="0"/>
              </a:rPr>
              <a:t>ISO/IEC 27001:2013 Information security management systems</a:t>
            </a:r>
          </a:p>
          <a:p>
            <a:pPr algn="ctr"/>
            <a:r>
              <a:rPr lang="en-US" sz="2400" i="1" dirty="0" smtClean="0">
                <a:latin typeface="Myriad Pro" panose="020B0503030403020204" pitchFamily="34" charset="0"/>
                <a:cs typeface="Times Sans Serif" panose="02020603050405020304" pitchFamily="18" charset="0"/>
              </a:rPr>
              <a:t>-Information systems </a:t>
            </a:r>
            <a:r>
              <a:rPr lang="en-US" sz="2400" i="1" smtClean="0">
                <a:latin typeface="Myriad Pro" panose="020B0503030403020204" pitchFamily="34" charset="0"/>
                <a:cs typeface="Times Sans Serif" panose="02020603050405020304" pitchFamily="18" charset="0"/>
              </a:rPr>
              <a:t>audit considerations-</a:t>
            </a:r>
            <a:endParaRPr lang="en-US" sz="2400" i="1" dirty="0" smtClean="0">
              <a:latin typeface="Myriad Pro" panose="020B0503030403020204" pitchFamily="34" charset="0"/>
              <a:cs typeface="Times Sans Serif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17" y="488678"/>
            <a:ext cx="1335990" cy="13359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4919" y="1692843"/>
            <a:ext cx="69566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Security category – 12.7. Information systems audit considerations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4919" y="2218015"/>
            <a:ext cx="7550901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Control – 12.7.1. Information systems audit considerations</a:t>
            </a:r>
            <a:endParaRPr lang="en-US" b="1" dirty="0"/>
          </a:p>
          <a:p>
            <a:r>
              <a:rPr lang="en-US" i="1" dirty="0" smtClean="0"/>
              <a:t>Audit </a:t>
            </a:r>
            <a:r>
              <a:rPr lang="en-US" i="1" dirty="0"/>
              <a:t>activities, especially those that involve verification of operational systems, should be planned and agreed so that the disruption to business activities is minimal</a:t>
            </a:r>
            <a:r>
              <a:rPr lang="en-US" i="1" dirty="0" smtClean="0"/>
              <a:t>.</a:t>
            </a: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24919" y="3505855"/>
            <a:ext cx="75509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audits of information systems should be carefully planned and the schedule of audit activities should be agreed</a:t>
            </a:r>
            <a:r>
              <a:rPr lang="en-US" b="1" i="1" dirty="0" smtClean="0"/>
              <a:t>.</a:t>
            </a:r>
            <a:endParaRPr lang="en-US" b="1" i="1" dirty="0"/>
          </a:p>
          <a:p>
            <a:endParaRPr lang="en-US" dirty="0"/>
          </a:p>
          <a:p>
            <a:r>
              <a:rPr lang="en-US" sz="1600" dirty="0"/>
              <a:t>No information should be changed during audit activities and access should be logged as in the case of any other operation</a:t>
            </a:r>
            <a:r>
              <a:rPr lang="en-US" sz="1600" dirty="0" smtClean="0"/>
              <a:t>.</a:t>
            </a:r>
          </a:p>
          <a:p>
            <a:endParaRPr lang="en-US" sz="1600" i="1" dirty="0"/>
          </a:p>
          <a:p>
            <a:r>
              <a:rPr lang="en-US" sz="1600" b="1" i="1" dirty="0"/>
              <a:t>The audit should be limited to read-only access to software and </a:t>
            </a:r>
            <a:r>
              <a:rPr lang="en-US" sz="1600" b="1" i="1" dirty="0" smtClean="0"/>
              <a:t>data.</a:t>
            </a:r>
          </a:p>
          <a:p>
            <a:r>
              <a:rPr lang="en-US" sz="1600" dirty="0"/>
              <a:t>If some audit tests that could affect systems availability are needed to be performed during the audit - they should be scheduled to run outside business hours</a:t>
            </a:r>
            <a:r>
              <a:rPr lang="en-US" sz="1600" dirty="0" smtClean="0"/>
              <a:t>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Audit </a:t>
            </a:r>
            <a:r>
              <a:rPr lang="en-US" sz="1600" i="1" dirty="0"/>
              <a:t>activities should cause as little interruptions to business activities as possible.</a:t>
            </a:r>
            <a:endParaRPr lang="en-US" sz="1700" b="1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44" y="2027861"/>
            <a:ext cx="2183028" cy="14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Times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Jisc</cp:lastModifiedBy>
  <cp:revision>20</cp:revision>
  <dcterms:created xsi:type="dcterms:W3CDTF">2016-12-24T20:58:23Z</dcterms:created>
  <dcterms:modified xsi:type="dcterms:W3CDTF">2017-03-24T05:58:31Z</dcterms:modified>
</cp:coreProperties>
</file>