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04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8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4794861" cy="132556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E659B"/>
                </a:solidFill>
              </a:rPr>
              <a:t>IBM Data Analyst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Arpit Awasthi</a:t>
            </a:r>
          </a:p>
          <a:p>
            <a:pPr marL="0" indent="0">
              <a:buNone/>
            </a:pPr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July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and MongoDB have an increase in demand.</a:t>
            </a:r>
          </a:p>
          <a:p>
            <a:r>
              <a:rPr lang="en-US" dirty="0"/>
              <a:t>MySQL has a decrease in demand for next year.</a:t>
            </a:r>
          </a:p>
          <a:p>
            <a:r>
              <a:rPr lang="en-US" dirty="0"/>
              <a:t>Skills in Redis and </a:t>
            </a:r>
            <a:r>
              <a:rPr lang="en-US" dirty="0" err="1"/>
              <a:t>ElasticSearch</a:t>
            </a:r>
            <a:r>
              <a:rPr lang="en-US" dirty="0"/>
              <a:t> are more desirable than Microsoft SQL Server and SQLite for next year.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and MongoDB are the most consistent in demand databases.</a:t>
            </a:r>
          </a:p>
          <a:p>
            <a:r>
              <a:rPr lang="en-US" dirty="0"/>
              <a:t>Open source databases are preferred.</a:t>
            </a:r>
          </a:p>
          <a:p>
            <a:r>
              <a:rPr lang="en-US" dirty="0"/>
              <a:t>Demand is volatile.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&lt;https://us3.ca.analytics.ibm.com/bi/?perspective=content&amp;folder=.public_folders%2Fcognos%2Bdashboard&gt;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FAAD7-9669-17EB-902A-BB7F10CE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51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ED25E-705E-F26D-A365-AD17055D7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31159-701B-32C6-A8C5-E3B060A3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51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New Technology constantly emerges leading to changes in demand.</a:t>
            </a:r>
          </a:p>
          <a:p>
            <a:r>
              <a:rPr lang="en-US" dirty="0"/>
              <a:t>The IT industry needs to diversify in order eliminate gender gap.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Trends and demands fluctuate based on news technologies.</a:t>
            </a:r>
          </a:p>
          <a:p>
            <a:r>
              <a:rPr lang="en-US" dirty="0"/>
              <a:t>JavaScript and Python are the most popular programming languages.</a:t>
            </a:r>
          </a:p>
          <a:p>
            <a:r>
              <a:rPr lang="en-US" dirty="0"/>
              <a:t>PostgreSQL is the most popular database.</a:t>
            </a:r>
          </a:p>
          <a:p>
            <a:r>
              <a:rPr lang="en-US" dirty="0"/>
              <a:t>Gender Gap in the IT field.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professionals and companies have to learn and adapt to new demand.</a:t>
            </a:r>
          </a:p>
          <a:p>
            <a:r>
              <a:rPr lang="en-US" dirty="0"/>
              <a:t>Having skills that are in demand leads to more job opportunities.</a:t>
            </a:r>
          </a:p>
          <a:p>
            <a:r>
              <a:rPr lang="en-US" dirty="0"/>
              <a:t>Gender gap will affect job hiring trend.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New technology leads to different trends and demands.</a:t>
            </a:r>
          </a:p>
          <a:p>
            <a:r>
              <a:rPr lang="en-US" dirty="0"/>
              <a:t>JavaScript and Python are the most popular programming languages.</a:t>
            </a:r>
          </a:p>
          <a:p>
            <a:r>
              <a:rPr lang="en-US" dirty="0"/>
              <a:t>PostgreSQL is the most popular database.</a:t>
            </a:r>
          </a:p>
          <a:p>
            <a:r>
              <a:rPr lang="en-US" dirty="0"/>
              <a:t>The IT industry needs to diversify.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0FC61-E11E-0014-78D9-6C026EFBA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8567" y="1376979"/>
            <a:ext cx="11554865" cy="475334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B2332-0FCF-9A6D-54D8-D9FE14FD3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35844"/>
            <a:ext cx="11521074" cy="4932683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89373"/>
            <a:ext cx="5181600" cy="4490772"/>
          </a:xfrm>
        </p:spPr>
        <p:txBody>
          <a:bodyPr>
            <a:noAutofit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sz="2800" dirty="0"/>
              <a:t>Visualization – Charts</a:t>
            </a:r>
          </a:p>
          <a:p>
            <a:pPr lvl="1"/>
            <a:r>
              <a:rPr lang="en-US" sz="2800" dirty="0"/>
              <a:t>Dashboard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sz="2800" dirty="0"/>
              <a:t>Findings &amp; Implications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JavaScript, Python, HTML/CSS, SQL, and TypeScript are the most desirable programming languages for next year.</a:t>
            </a:r>
          </a:p>
          <a:p>
            <a:r>
              <a:rPr lang="en-US" sz="2200" dirty="0"/>
              <a:t>PostgreSQL, MongoDB, Redis, MySQL, and </a:t>
            </a:r>
            <a:r>
              <a:rPr lang="en-US" sz="2200" dirty="0" err="1"/>
              <a:t>ElasticSearch</a:t>
            </a:r>
            <a:r>
              <a:rPr lang="en-US" sz="2200" dirty="0"/>
              <a:t> are the most desirable databases for next year.</a:t>
            </a:r>
            <a:endParaRPr lang="en-US" sz="1800" dirty="0"/>
          </a:p>
          <a:p>
            <a:r>
              <a:rPr lang="en-US" sz="2200" dirty="0"/>
              <a:t>Gender gap in the IT industry.</a:t>
            </a:r>
          </a:p>
          <a:p>
            <a:pPr lvl="1"/>
            <a:r>
              <a:rPr lang="en-US" sz="1400" dirty="0"/>
              <a:t>  </a:t>
            </a:r>
            <a:r>
              <a:rPr lang="en-US" sz="1800" dirty="0"/>
              <a:t>Male = 93.7%</a:t>
            </a:r>
          </a:p>
          <a:p>
            <a:pPr lvl="1"/>
            <a:r>
              <a:rPr lang="en-US" sz="1800" dirty="0"/>
              <a:t>  Female = 6.3%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 , a popular website for developers, conducted a survey amongst developers from around the world about technology tends in 2019. </a:t>
            </a:r>
          </a:p>
          <a:p>
            <a:pPr lvl="1"/>
            <a:r>
              <a:rPr lang="en-US" sz="1400" dirty="0"/>
              <a:t>Programming </a:t>
            </a:r>
            <a:r>
              <a:rPr lang="en-US" sz="1800" dirty="0"/>
              <a:t>Languages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Demographics</a:t>
            </a:r>
            <a:endParaRPr lang="en-US" sz="1400" dirty="0"/>
          </a:p>
          <a:p>
            <a:r>
              <a:rPr lang="en-US" sz="2200" dirty="0"/>
              <a:t>Target Audience:</a:t>
            </a:r>
          </a:p>
          <a:p>
            <a:pPr lvl="1"/>
            <a:r>
              <a:rPr lang="en-US" sz="1800" dirty="0"/>
              <a:t>IT Professionals</a:t>
            </a:r>
          </a:p>
          <a:p>
            <a:pPr lvl="1"/>
            <a:r>
              <a:rPr lang="en-US" sz="1800" dirty="0"/>
              <a:t>Anyone interested in IT field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Sources:</a:t>
            </a:r>
          </a:p>
          <a:p>
            <a:pPr lvl="1"/>
            <a:r>
              <a:rPr lang="en-US" sz="1800" dirty="0"/>
              <a:t>Stack Overflow Developers Survey 2019</a:t>
            </a:r>
          </a:p>
          <a:p>
            <a:pPr lvl="1"/>
            <a:r>
              <a:rPr lang="en-US" sz="1800" dirty="0"/>
              <a:t>GitHub Job Posting</a:t>
            </a:r>
          </a:p>
          <a:p>
            <a:pPr lvl="1"/>
            <a:r>
              <a:rPr lang="en-US" sz="1800" dirty="0"/>
              <a:t>Programming Language and Cleaning</a:t>
            </a:r>
          </a:p>
          <a:p>
            <a:r>
              <a:rPr lang="en-US" sz="2200" dirty="0"/>
              <a:t>Data Exploration and Cleaning</a:t>
            </a:r>
          </a:p>
          <a:p>
            <a:pPr lvl="1"/>
            <a:r>
              <a:rPr lang="en-US" sz="1800" dirty="0"/>
              <a:t>Python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IBM Cognos </a:t>
            </a:r>
            <a:r>
              <a:rPr lang="en-US" sz="1800" dirty="0" err="1"/>
              <a:t>Anaytics</a:t>
            </a:r>
            <a:endParaRPr lang="en-US" sz="1800" dirty="0"/>
          </a:p>
          <a:p>
            <a:r>
              <a:rPr lang="en-US" sz="2200" dirty="0"/>
              <a:t>Presentation 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sz="96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70691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2E253-45D9-B7B2-B479-B63158F2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1613"/>
            <a:ext cx="4458322" cy="3935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BE17A-90B7-3FDE-85D3-75DF6F51F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415" y="2327564"/>
            <a:ext cx="4614949" cy="44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in demand programming language.</a:t>
            </a:r>
          </a:p>
          <a:p>
            <a:r>
              <a:rPr lang="en-US" dirty="0"/>
              <a:t>Python, HTML/CSS, and SQL are other in demand programming languages.</a:t>
            </a:r>
          </a:p>
          <a:p>
            <a:r>
              <a:rPr lang="en-US" dirty="0"/>
              <a:t>Skills in TypeScript is more desirable than Bash/Shell/PowerShell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Python’s increase in demand may overtake JavaScript in the future.</a:t>
            </a:r>
          </a:p>
          <a:p>
            <a:r>
              <a:rPr lang="en-US" dirty="0"/>
              <a:t>JavaScript, Python , HTML/CSS , and SQL are consistently in demand.</a:t>
            </a:r>
          </a:p>
          <a:p>
            <a:r>
              <a:rPr lang="en-US" dirty="0"/>
              <a:t>Web development are in demand.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FCE8C-AE78-7371-4FA4-BD0BDB64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" y="2327564"/>
            <a:ext cx="5742624" cy="4459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E3BD5-D121-5E98-1A50-24FD7A65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6661"/>
            <a:ext cx="4885949" cy="40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496</Words>
  <Application>Microsoft Office PowerPoint</Application>
  <PresentationFormat>Widescreen</PresentationFormat>
  <Paragraphs>109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IBM Data Analyst Capstone Project</vt:lpstr>
      <vt:lpstr>OUTLINE</vt:lpstr>
      <vt:lpstr>EXECUTIVE SUMMARY</vt:lpstr>
      <vt:lpstr>INTRODUCTION</vt:lpstr>
      <vt:lpstr>METHODOLOGY</vt:lpstr>
      <vt:lpstr> 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Arpit Awasthi</cp:lastModifiedBy>
  <cp:revision>22</cp:revision>
  <dcterms:created xsi:type="dcterms:W3CDTF">2020-10-28T18:29:43Z</dcterms:created>
  <dcterms:modified xsi:type="dcterms:W3CDTF">2024-07-22T09:54:32Z</dcterms:modified>
</cp:coreProperties>
</file>