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B60C2C5-E2BD-481F-9854-AD13FD95B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ED3B4E0-208F-4322-B082-DD6651D17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14-03-2023 16:49:15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2755678-5BC5-44E6-B4CF-F8AFDA03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79" y="0"/>
            <a:ext cx="11955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/>
  <cp:lastModifiedBy>Lalit sharma</cp:lastModifiedBy>
  <cp:revision>1</cp:revision>
  <dcterms:created xsi:type="dcterms:W3CDTF">2023-03-14T11:19:16Z</dcterms:created>
  <dcterms:modified xsi:type="dcterms:W3CDTF">2023-03-15T06:28:27Z</dcterms:modified>
</cp:coreProperties>
</file>