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64" r:id="rId6"/>
    <p:sldId id="258" r:id="rId7"/>
    <p:sldId id="261" r:id="rId8"/>
    <p:sldId id="262" r:id="rId9"/>
    <p:sldId id="263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3381C-5242-4B32-A603-38D4DE1307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A8975DD-C006-4186-BE39-C326B74F99C3}">
      <dgm:prSet/>
      <dgm:spPr/>
      <dgm:t>
        <a:bodyPr/>
        <a:lstStyle/>
        <a:p>
          <a:r>
            <a:rPr lang="en-US" dirty="0"/>
            <a:t>Number of training examples: 209</a:t>
          </a:r>
        </a:p>
      </dgm:t>
    </dgm:pt>
    <dgm:pt modelId="{E35E9390-1F43-444B-A0B9-1A6B67C634E3}" type="parTrans" cxnId="{D81715E0-3320-4FF2-83C4-6FED5388E899}">
      <dgm:prSet/>
      <dgm:spPr/>
      <dgm:t>
        <a:bodyPr/>
        <a:lstStyle/>
        <a:p>
          <a:endParaRPr lang="en-US"/>
        </a:p>
      </dgm:t>
    </dgm:pt>
    <dgm:pt modelId="{5580C072-6B82-4442-8767-091C7808EA1B}" type="sibTrans" cxnId="{D81715E0-3320-4FF2-83C4-6FED5388E899}">
      <dgm:prSet/>
      <dgm:spPr/>
      <dgm:t>
        <a:bodyPr/>
        <a:lstStyle/>
        <a:p>
          <a:endParaRPr lang="en-US"/>
        </a:p>
      </dgm:t>
    </dgm:pt>
    <dgm:pt modelId="{5F1A3E80-15F1-48A7-96D7-435E24CEC0E0}">
      <dgm:prSet/>
      <dgm:spPr/>
      <dgm:t>
        <a:bodyPr/>
        <a:lstStyle/>
        <a:p>
          <a:r>
            <a:rPr lang="en-US"/>
            <a:t>Number of testing examples: 50      </a:t>
          </a:r>
        </a:p>
      </dgm:t>
    </dgm:pt>
    <dgm:pt modelId="{F1121C60-1A1C-445E-941E-6185ACDA8C30}" type="parTrans" cxnId="{8A0C7C6A-68DA-4434-B3F2-24A90F326C2A}">
      <dgm:prSet/>
      <dgm:spPr/>
      <dgm:t>
        <a:bodyPr/>
        <a:lstStyle/>
        <a:p>
          <a:endParaRPr lang="en-US"/>
        </a:p>
      </dgm:t>
    </dgm:pt>
    <dgm:pt modelId="{EAC642BA-1009-492A-B87A-87538E9ECA87}" type="sibTrans" cxnId="{8A0C7C6A-68DA-4434-B3F2-24A90F326C2A}">
      <dgm:prSet/>
      <dgm:spPr/>
      <dgm:t>
        <a:bodyPr/>
        <a:lstStyle/>
        <a:p>
          <a:endParaRPr lang="en-US"/>
        </a:p>
      </dgm:t>
    </dgm:pt>
    <dgm:pt modelId="{28DB6BD1-EB81-4F86-ACF8-9F1D31C40808}">
      <dgm:prSet/>
      <dgm:spPr/>
      <dgm:t>
        <a:bodyPr/>
        <a:lstStyle/>
        <a:p>
          <a:r>
            <a:rPr lang="en-US" dirty="0"/>
            <a:t>Each image is of size: (64, 64, 3)  </a:t>
          </a:r>
        </a:p>
      </dgm:t>
    </dgm:pt>
    <dgm:pt modelId="{9FC887F0-DECF-42D3-9F3B-99C90DEE61E6}" type="parTrans" cxnId="{4B467C0E-8CC0-4E1C-A22A-07BE892A69DC}">
      <dgm:prSet/>
      <dgm:spPr/>
      <dgm:t>
        <a:bodyPr/>
        <a:lstStyle/>
        <a:p>
          <a:endParaRPr lang="en-US"/>
        </a:p>
      </dgm:t>
    </dgm:pt>
    <dgm:pt modelId="{B339EB7E-F24D-4500-BE32-9E4F3186F880}" type="sibTrans" cxnId="{4B467C0E-8CC0-4E1C-A22A-07BE892A69DC}">
      <dgm:prSet/>
      <dgm:spPr/>
      <dgm:t>
        <a:bodyPr/>
        <a:lstStyle/>
        <a:p>
          <a:endParaRPr lang="en-US"/>
        </a:p>
      </dgm:t>
    </dgm:pt>
    <dgm:pt modelId="{E62039F3-03D6-4A43-B273-7A2DE704B07B}">
      <dgm:prSet/>
      <dgm:spPr/>
      <dgm:t>
        <a:bodyPr/>
        <a:lstStyle/>
        <a:p>
          <a:r>
            <a:rPr lang="en-US" dirty="0" err="1"/>
            <a:t>train_x_orig</a:t>
          </a:r>
          <a:r>
            <a:rPr lang="en-US" dirty="0"/>
            <a:t> shape: (209, 64, 64, 3)</a:t>
          </a:r>
        </a:p>
      </dgm:t>
    </dgm:pt>
    <dgm:pt modelId="{3FD7E2CD-4803-483E-AED8-71699AE6D70C}" type="parTrans" cxnId="{8656F52E-9980-4F88-B382-B5A16D35B894}">
      <dgm:prSet/>
      <dgm:spPr/>
      <dgm:t>
        <a:bodyPr/>
        <a:lstStyle/>
        <a:p>
          <a:endParaRPr lang="en-US"/>
        </a:p>
      </dgm:t>
    </dgm:pt>
    <dgm:pt modelId="{E3B25F9B-B1A5-4614-A7BD-412AA504A0A1}" type="sibTrans" cxnId="{8656F52E-9980-4F88-B382-B5A16D35B894}">
      <dgm:prSet/>
      <dgm:spPr/>
      <dgm:t>
        <a:bodyPr/>
        <a:lstStyle/>
        <a:p>
          <a:endParaRPr lang="en-US"/>
        </a:p>
      </dgm:t>
    </dgm:pt>
    <dgm:pt modelId="{5F7155FD-E35C-45AF-8358-32A938C73329}">
      <dgm:prSet/>
      <dgm:spPr/>
      <dgm:t>
        <a:bodyPr/>
        <a:lstStyle/>
        <a:p>
          <a:r>
            <a:rPr lang="en-US"/>
            <a:t>train_y shape: (1, 209)</a:t>
          </a:r>
        </a:p>
      </dgm:t>
    </dgm:pt>
    <dgm:pt modelId="{69820A76-6E3A-4D2E-9CCA-DB1D937C33E5}" type="parTrans" cxnId="{D04CEA68-4AA2-43D0-A45F-063A02B5D889}">
      <dgm:prSet/>
      <dgm:spPr/>
      <dgm:t>
        <a:bodyPr/>
        <a:lstStyle/>
        <a:p>
          <a:endParaRPr lang="en-US"/>
        </a:p>
      </dgm:t>
    </dgm:pt>
    <dgm:pt modelId="{9F18982A-70EB-4D63-BF9C-2144C0598E1D}" type="sibTrans" cxnId="{D04CEA68-4AA2-43D0-A45F-063A02B5D889}">
      <dgm:prSet/>
      <dgm:spPr/>
      <dgm:t>
        <a:bodyPr/>
        <a:lstStyle/>
        <a:p>
          <a:endParaRPr lang="en-US"/>
        </a:p>
      </dgm:t>
    </dgm:pt>
    <dgm:pt modelId="{2F62F050-01F5-4067-9D05-9AFC52549544}">
      <dgm:prSet/>
      <dgm:spPr/>
      <dgm:t>
        <a:bodyPr/>
        <a:lstStyle/>
        <a:p>
          <a:r>
            <a:rPr lang="en-US"/>
            <a:t>test_x_orig shape: (50, 64, 64, 3)  </a:t>
          </a:r>
        </a:p>
      </dgm:t>
    </dgm:pt>
    <dgm:pt modelId="{D0121A65-68E7-400D-BFE2-7CB835B122A4}" type="parTrans" cxnId="{3B9A4492-1FE2-4A84-8F9E-C88D6338FE36}">
      <dgm:prSet/>
      <dgm:spPr/>
      <dgm:t>
        <a:bodyPr/>
        <a:lstStyle/>
        <a:p>
          <a:endParaRPr lang="en-US"/>
        </a:p>
      </dgm:t>
    </dgm:pt>
    <dgm:pt modelId="{5A36E9A0-6D10-46D7-97CD-1D28AD900987}" type="sibTrans" cxnId="{3B9A4492-1FE2-4A84-8F9E-C88D6338FE36}">
      <dgm:prSet/>
      <dgm:spPr/>
      <dgm:t>
        <a:bodyPr/>
        <a:lstStyle/>
        <a:p>
          <a:endParaRPr lang="en-US"/>
        </a:p>
      </dgm:t>
    </dgm:pt>
    <dgm:pt modelId="{9B5453FB-89FB-4912-A47D-9BF2FF996960}">
      <dgm:prSet/>
      <dgm:spPr/>
      <dgm:t>
        <a:bodyPr/>
        <a:lstStyle/>
        <a:p>
          <a:r>
            <a:rPr lang="en-US"/>
            <a:t>test_y shape: (1, 50)</a:t>
          </a:r>
        </a:p>
      </dgm:t>
    </dgm:pt>
    <dgm:pt modelId="{3285A45D-78EE-4EC7-931A-CCEA93B7B192}" type="parTrans" cxnId="{6AECD398-1E3D-40F2-8583-6DED4ACD3FFB}">
      <dgm:prSet/>
      <dgm:spPr/>
      <dgm:t>
        <a:bodyPr/>
        <a:lstStyle/>
        <a:p>
          <a:endParaRPr lang="en-US"/>
        </a:p>
      </dgm:t>
    </dgm:pt>
    <dgm:pt modelId="{DF1F9411-5231-4943-9397-9E6E869E2D6C}" type="sibTrans" cxnId="{6AECD398-1E3D-40F2-8583-6DED4ACD3FFB}">
      <dgm:prSet/>
      <dgm:spPr/>
      <dgm:t>
        <a:bodyPr/>
        <a:lstStyle/>
        <a:p>
          <a:endParaRPr lang="en-US"/>
        </a:p>
      </dgm:t>
    </dgm:pt>
    <dgm:pt modelId="{37CB3BA4-B729-4C92-8036-D111C5E8646A}">
      <dgm:prSet/>
      <dgm:spPr/>
      <dgm:t>
        <a:bodyPr/>
        <a:lstStyle/>
        <a:p>
          <a:r>
            <a:rPr lang="en-US" dirty="0" err="1"/>
            <a:t>train_x's</a:t>
          </a:r>
          <a:r>
            <a:rPr lang="en-US" dirty="0"/>
            <a:t> shape: (12288, 209)</a:t>
          </a:r>
        </a:p>
      </dgm:t>
    </dgm:pt>
    <dgm:pt modelId="{489F4803-54BF-4AEE-AE80-C2F382F72C31}" type="parTrans" cxnId="{34DD6F6E-2CF7-4B87-B0EF-06349F57560E}">
      <dgm:prSet/>
      <dgm:spPr/>
      <dgm:t>
        <a:bodyPr/>
        <a:lstStyle/>
        <a:p>
          <a:endParaRPr lang="en-US"/>
        </a:p>
      </dgm:t>
    </dgm:pt>
    <dgm:pt modelId="{F9D511E5-F3C6-49D5-A553-7B6CAE758423}" type="sibTrans" cxnId="{34DD6F6E-2CF7-4B87-B0EF-06349F57560E}">
      <dgm:prSet/>
      <dgm:spPr/>
      <dgm:t>
        <a:bodyPr/>
        <a:lstStyle/>
        <a:p>
          <a:endParaRPr lang="en-US"/>
        </a:p>
      </dgm:t>
    </dgm:pt>
    <dgm:pt modelId="{508433F7-48A0-43AD-B536-9E945253B9C5}">
      <dgm:prSet/>
      <dgm:spPr/>
      <dgm:t>
        <a:bodyPr/>
        <a:lstStyle/>
        <a:p>
          <a:r>
            <a:rPr lang="en-US" dirty="0" err="1"/>
            <a:t>test_x's</a:t>
          </a:r>
          <a:r>
            <a:rPr lang="en-US" dirty="0"/>
            <a:t> shape: (12288, 50)</a:t>
          </a:r>
        </a:p>
      </dgm:t>
    </dgm:pt>
    <dgm:pt modelId="{31F9B542-3783-48D4-88F5-2CEA0AB86AFF}" type="parTrans" cxnId="{6D056627-5D6F-410F-84DD-0CCFC59748A5}">
      <dgm:prSet/>
      <dgm:spPr/>
      <dgm:t>
        <a:bodyPr/>
        <a:lstStyle/>
        <a:p>
          <a:endParaRPr lang="en-US"/>
        </a:p>
      </dgm:t>
    </dgm:pt>
    <dgm:pt modelId="{ADEF3D26-C962-40EA-8311-D5A4CE80994B}" type="sibTrans" cxnId="{6D056627-5D6F-410F-84DD-0CCFC59748A5}">
      <dgm:prSet/>
      <dgm:spPr/>
      <dgm:t>
        <a:bodyPr/>
        <a:lstStyle/>
        <a:p>
          <a:endParaRPr lang="en-US"/>
        </a:p>
      </dgm:t>
    </dgm:pt>
    <dgm:pt modelId="{1A6AFC0F-0CF9-463A-8525-36D86D63E3E5}" type="pres">
      <dgm:prSet presAssocID="{3903381C-5242-4B32-A603-38D4DE1307D8}" presName="linear" presStyleCnt="0">
        <dgm:presLayoutVars>
          <dgm:animLvl val="lvl"/>
          <dgm:resizeHandles val="exact"/>
        </dgm:presLayoutVars>
      </dgm:prSet>
      <dgm:spPr/>
    </dgm:pt>
    <dgm:pt modelId="{804D522B-A362-49DC-B3CC-AFCD71EC86D5}" type="pres">
      <dgm:prSet presAssocID="{5A8975DD-C006-4186-BE39-C326B74F99C3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B5FAE41E-30C0-4BA2-BA96-DE350E4DB34C}" type="pres">
      <dgm:prSet presAssocID="{5580C072-6B82-4442-8767-091C7808EA1B}" presName="spacer" presStyleCnt="0"/>
      <dgm:spPr/>
    </dgm:pt>
    <dgm:pt modelId="{9A18B851-4CFF-492E-ACC5-EFD70CC1ACE3}" type="pres">
      <dgm:prSet presAssocID="{5F1A3E80-15F1-48A7-96D7-435E24CEC0E0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E552A2F3-4310-4933-8DC4-C917617D51AB}" type="pres">
      <dgm:prSet presAssocID="{EAC642BA-1009-492A-B87A-87538E9ECA87}" presName="spacer" presStyleCnt="0"/>
      <dgm:spPr/>
    </dgm:pt>
    <dgm:pt modelId="{E5AC7020-4F16-482A-97BE-446817C09B86}" type="pres">
      <dgm:prSet presAssocID="{28DB6BD1-EB81-4F86-ACF8-9F1D31C40808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BF6D8BDB-D850-4EB7-B38C-107F4D7DA44E}" type="pres">
      <dgm:prSet presAssocID="{B339EB7E-F24D-4500-BE32-9E4F3186F880}" presName="spacer" presStyleCnt="0"/>
      <dgm:spPr/>
    </dgm:pt>
    <dgm:pt modelId="{39142C81-C28D-4494-AF94-00BD8D5A1109}" type="pres">
      <dgm:prSet presAssocID="{E62039F3-03D6-4A43-B273-7A2DE704B07B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F451D74B-5A63-4C2F-9697-840E260D81E8}" type="pres">
      <dgm:prSet presAssocID="{E3B25F9B-B1A5-4614-A7BD-412AA504A0A1}" presName="spacer" presStyleCnt="0"/>
      <dgm:spPr/>
    </dgm:pt>
    <dgm:pt modelId="{89979427-CA04-4057-A3AC-43D5C71395FD}" type="pres">
      <dgm:prSet presAssocID="{5F7155FD-E35C-45AF-8358-32A938C7332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98A77DC-8885-40CC-9E5D-6984B3A40ABA}" type="pres">
      <dgm:prSet presAssocID="{9F18982A-70EB-4D63-BF9C-2144C0598E1D}" presName="spacer" presStyleCnt="0"/>
      <dgm:spPr/>
    </dgm:pt>
    <dgm:pt modelId="{0E054B22-E8C0-49E7-A90B-72896AA8BC19}" type="pres">
      <dgm:prSet presAssocID="{2F62F050-01F5-4067-9D05-9AFC5254954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AF55E771-3654-430A-A078-B411C03D0D78}" type="pres">
      <dgm:prSet presAssocID="{5A36E9A0-6D10-46D7-97CD-1D28AD900987}" presName="spacer" presStyleCnt="0"/>
      <dgm:spPr/>
    </dgm:pt>
    <dgm:pt modelId="{AF547BCD-8CD8-4ADC-819B-26BE91A63A44}" type="pres">
      <dgm:prSet presAssocID="{9B5453FB-89FB-4912-A47D-9BF2FF99696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5697FAC-7E42-4887-BB56-139741F40C93}" type="pres">
      <dgm:prSet presAssocID="{DF1F9411-5231-4943-9397-9E6E869E2D6C}" presName="spacer" presStyleCnt="0"/>
      <dgm:spPr/>
    </dgm:pt>
    <dgm:pt modelId="{D295C306-D1B8-4D6B-BA0A-2B1BB0943F12}" type="pres">
      <dgm:prSet presAssocID="{37CB3BA4-B729-4C92-8036-D111C5E8646A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4EAEC7D-E6C3-4729-9413-2B10FCB33805}" type="pres">
      <dgm:prSet presAssocID="{F9D511E5-F3C6-49D5-A553-7B6CAE758423}" presName="spacer" presStyleCnt="0"/>
      <dgm:spPr/>
    </dgm:pt>
    <dgm:pt modelId="{5836C668-202A-4E10-BB72-50A90CB5217E}" type="pres">
      <dgm:prSet presAssocID="{508433F7-48A0-43AD-B536-9E945253B9C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4E039804-B628-4700-842A-1E732C97C0DF}" type="presOf" srcId="{37CB3BA4-B729-4C92-8036-D111C5E8646A}" destId="{D295C306-D1B8-4D6B-BA0A-2B1BB0943F12}" srcOrd="0" destOrd="0" presId="urn:microsoft.com/office/officeart/2005/8/layout/vList2"/>
    <dgm:cxn modelId="{9D408407-9FAF-4F84-8BCC-68AD18ADD71D}" type="presOf" srcId="{508433F7-48A0-43AD-B536-9E945253B9C5}" destId="{5836C668-202A-4E10-BB72-50A90CB5217E}" srcOrd="0" destOrd="0" presId="urn:microsoft.com/office/officeart/2005/8/layout/vList2"/>
    <dgm:cxn modelId="{4B467C0E-8CC0-4E1C-A22A-07BE892A69DC}" srcId="{3903381C-5242-4B32-A603-38D4DE1307D8}" destId="{28DB6BD1-EB81-4F86-ACF8-9F1D31C40808}" srcOrd="2" destOrd="0" parTransId="{9FC887F0-DECF-42D3-9F3B-99C90DEE61E6}" sibTransId="{B339EB7E-F24D-4500-BE32-9E4F3186F880}"/>
    <dgm:cxn modelId="{E039CE14-61C6-471C-A2B5-BA12A004FB61}" type="presOf" srcId="{5A8975DD-C006-4186-BE39-C326B74F99C3}" destId="{804D522B-A362-49DC-B3CC-AFCD71EC86D5}" srcOrd="0" destOrd="0" presId="urn:microsoft.com/office/officeart/2005/8/layout/vList2"/>
    <dgm:cxn modelId="{6D056627-5D6F-410F-84DD-0CCFC59748A5}" srcId="{3903381C-5242-4B32-A603-38D4DE1307D8}" destId="{508433F7-48A0-43AD-B536-9E945253B9C5}" srcOrd="8" destOrd="0" parTransId="{31F9B542-3783-48D4-88F5-2CEA0AB86AFF}" sibTransId="{ADEF3D26-C962-40EA-8311-D5A4CE80994B}"/>
    <dgm:cxn modelId="{8656F52E-9980-4F88-B382-B5A16D35B894}" srcId="{3903381C-5242-4B32-A603-38D4DE1307D8}" destId="{E62039F3-03D6-4A43-B273-7A2DE704B07B}" srcOrd="3" destOrd="0" parTransId="{3FD7E2CD-4803-483E-AED8-71699AE6D70C}" sibTransId="{E3B25F9B-B1A5-4614-A7BD-412AA504A0A1}"/>
    <dgm:cxn modelId="{52279240-39C6-4221-8E4A-F006BE5A2D63}" type="presOf" srcId="{E62039F3-03D6-4A43-B273-7A2DE704B07B}" destId="{39142C81-C28D-4494-AF94-00BD8D5A1109}" srcOrd="0" destOrd="0" presId="urn:microsoft.com/office/officeart/2005/8/layout/vList2"/>
    <dgm:cxn modelId="{47E7FF5C-1907-4CED-BB39-79A2FCAC25D3}" type="presOf" srcId="{5F7155FD-E35C-45AF-8358-32A938C73329}" destId="{89979427-CA04-4057-A3AC-43D5C71395FD}" srcOrd="0" destOrd="0" presId="urn:microsoft.com/office/officeart/2005/8/layout/vList2"/>
    <dgm:cxn modelId="{D04CEA68-4AA2-43D0-A45F-063A02B5D889}" srcId="{3903381C-5242-4B32-A603-38D4DE1307D8}" destId="{5F7155FD-E35C-45AF-8358-32A938C73329}" srcOrd="4" destOrd="0" parTransId="{69820A76-6E3A-4D2E-9CCA-DB1D937C33E5}" sibTransId="{9F18982A-70EB-4D63-BF9C-2144C0598E1D}"/>
    <dgm:cxn modelId="{8A0C7C6A-68DA-4434-B3F2-24A90F326C2A}" srcId="{3903381C-5242-4B32-A603-38D4DE1307D8}" destId="{5F1A3E80-15F1-48A7-96D7-435E24CEC0E0}" srcOrd="1" destOrd="0" parTransId="{F1121C60-1A1C-445E-941E-6185ACDA8C30}" sibTransId="{EAC642BA-1009-492A-B87A-87538E9ECA87}"/>
    <dgm:cxn modelId="{34DD6F6E-2CF7-4B87-B0EF-06349F57560E}" srcId="{3903381C-5242-4B32-A603-38D4DE1307D8}" destId="{37CB3BA4-B729-4C92-8036-D111C5E8646A}" srcOrd="7" destOrd="0" parTransId="{489F4803-54BF-4AEE-AE80-C2F382F72C31}" sibTransId="{F9D511E5-F3C6-49D5-A553-7B6CAE758423}"/>
    <dgm:cxn modelId="{53059F7D-E336-428B-B30E-892AB56B0937}" type="presOf" srcId="{5F1A3E80-15F1-48A7-96D7-435E24CEC0E0}" destId="{9A18B851-4CFF-492E-ACC5-EFD70CC1ACE3}" srcOrd="0" destOrd="0" presId="urn:microsoft.com/office/officeart/2005/8/layout/vList2"/>
    <dgm:cxn modelId="{3B9A4492-1FE2-4A84-8F9E-C88D6338FE36}" srcId="{3903381C-5242-4B32-A603-38D4DE1307D8}" destId="{2F62F050-01F5-4067-9D05-9AFC52549544}" srcOrd="5" destOrd="0" parTransId="{D0121A65-68E7-400D-BFE2-7CB835B122A4}" sibTransId="{5A36E9A0-6D10-46D7-97CD-1D28AD900987}"/>
    <dgm:cxn modelId="{6AECD398-1E3D-40F2-8583-6DED4ACD3FFB}" srcId="{3903381C-5242-4B32-A603-38D4DE1307D8}" destId="{9B5453FB-89FB-4912-A47D-9BF2FF996960}" srcOrd="6" destOrd="0" parTransId="{3285A45D-78EE-4EC7-931A-CCEA93B7B192}" sibTransId="{DF1F9411-5231-4943-9397-9E6E869E2D6C}"/>
    <dgm:cxn modelId="{D99D8AB0-E0D7-4902-89DB-FDECBF51EB0E}" type="presOf" srcId="{2F62F050-01F5-4067-9D05-9AFC52549544}" destId="{0E054B22-E8C0-49E7-A90B-72896AA8BC19}" srcOrd="0" destOrd="0" presId="urn:microsoft.com/office/officeart/2005/8/layout/vList2"/>
    <dgm:cxn modelId="{28B6AAB9-6D29-4B9A-8F66-2573646104DD}" type="presOf" srcId="{3903381C-5242-4B32-A603-38D4DE1307D8}" destId="{1A6AFC0F-0CF9-463A-8525-36D86D63E3E5}" srcOrd="0" destOrd="0" presId="urn:microsoft.com/office/officeart/2005/8/layout/vList2"/>
    <dgm:cxn modelId="{D81715E0-3320-4FF2-83C4-6FED5388E899}" srcId="{3903381C-5242-4B32-A603-38D4DE1307D8}" destId="{5A8975DD-C006-4186-BE39-C326B74F99C3}" srcOrd="0" destOrd="0" parTransId="{E35E9390-1F43-444B-A0B9-1A6B67C634E3}" sibTransId="{5580C072-6B82-4442-8767-091C7808EA1B}"/>
    <dgm:cxn modelId="{B39AE6E6-9A0D-4212-901D-13966F23A1A7}" type="presOf" srcId="{9B5453FB-89FB-4912-A47D-9BF2FF996960}" destId="{AF547BCD-8CD8-4ADC-819B-26BE91A63A44}" srcOrd="0" destOrd="0" presId="urn:microsoft.com/office/officeart/2005/8/layout/vList2"/>
    <dgm:cxn modelId="{A10316F3-F6DD-45DD-B5AD-35A5AA7F7EA6}" type="presOf" srcId="{28DB6BD1-EB81-4F86-ACF8-9F1D31C40808}" destId="{E5AC7020-4F16-482A-97BE-446817C09B86}" srcOrd="0" destOrd="0" presId="urn:microsoft.com/office/officeart/2005/8/layout/vList2"/>
    <dgm:cxn modelId="{03FFC6D8-D8F1-4A07-B310-815892FA0484}" type="presParOf" srcId="{1A6AFC0F-0CF9-463A-8525-36D86D63E3E5}" destId="{804D522B-A362-49DC-B3CC-AFCD71EC86D5}" srcOrd="0" destOrd="0" presId="urn:microsoft.com/office/officeart/2005/8/layout/vList2"/>
    <dgm:cxn modelId="{FC11446D-D25D-4590-810B-4566E3C51EAF}" type="presParOf" srcId="{1A6AFC0F-0CF9-463A-8525-36D86D63E3E5}" destId="{B5FAE41E-30C0-4BA2-BA96-DE350E4DB34C}" srcOrd="1" destOrd="0" presId="urn:microsoft.com/office/officeart/2005/8/layout/vList2"/>
    <dgm:cxn modelId="{43A1A9DF-7822-45CA-A2B6-403EAD5759D2}" type="presParOf" srcId="{1A6AFC0F-0CF9-463A-8525-36D86D63E3E5}" destId="{9A18B851-4CFF-492E-ACC5-EFD70CC1ACE3}" srcOrd="2" destOrd="0" presId="urn:microsoft.com/office/officeart/2005/8/layout/vList2"/>
    <dgm:cxn modelId="{37A3F4A9-E459-45A3-9337-59D08DC242F2}" type="presParOf" srcId="{1A6AFC0F-0CF9-463A-8525-36D86D63E3E5}" destId="{E552A2F3-4310-4933-8DC4-C917617D51AB}" srcOrd="3" destOrd="0" presId="urn:microsoft.com/office/officeart/2005/8/layout/vList2"/>
    <dgm:cxn modelId="{D67806E5-4E07-4815-AB43-FDEA1620A7FB}" type="presParOf" srcId="{1A6AFC0F-0CF9-463A-8525-36D86D63E3E5}" destId="{E5AC7020-4F16-482A-97BE-446817C09B86}" srcOrd="4" destOrd="0" presId="urn:microsoft.com/office/officeart/2005/8/layout/vList2"/>
    <dgm:cxn modelId="{571982DE-C72A-4B55-AAE8-00310C166858}" type="presParOf" srcId="{1A6AFC0F-0CF9-463A-8525-36D86D63E3E5}" destId="{BF6D8BDB-D850-4EB7-B38C-107F4D7DA44E}" srcOrd="5" destOrd="0" presId="urn:microsoft.com/office/officeart/2005/8/layout/vList2"/>
    <dgm:cxn modelId="{40AC8434-12CA-4226-B35D-185F7C08E1FC}" type="presParOf" srcId="{1A6AFC0F-0CF9-463A-8525-36D86D63E3E5}" destId="{39142C81-C28D-4494-AF94-00BD8D5A1109}" srcOrd="6" destOrd="0" presId="urn:microsoft.com/office/officeart/2005/8/layout/vList2"/>
    <dgm:cxn modelId="{DE11106F-36C8-4D52-A7B5-7ADF8DE9FEF1}" type="presParOf" srcId="{1A6AFC0F-0CF9-463A-8525-36D86D63E3E5}" destId="{F451D74B-5A63-4C2F-9697-840E260D81E8}" srcOrd="7" destOrd="0" presId="urn:microsoft.com/office/officeart/2005/8/layout/vList2"/>
    <dgm:cxn modelId="{300740E0-8ABB-485C-A9CA-14D78EF2E86A}" type="presParOf" srcId="{1A6AFC0F-0CF9-463A-8525-36D86D63E3E5}" destId="{89979427-CA04-4057-A3AC-43D5C71395FD}" srcOrd="8" destOrd="0" presId="urn:microsoft.com/office/officeart/2005/8/layout/vList2"/>
    <dgm:cxn modelId="{F03E89FC-F043-4816-879A-BAC55FA936B8}" type="presParOf" srcId="{1A6AFC0F-0CF9-463A-8525-36D86D63E3E5}" destId="{198A77DC-8885-40CC-9E5D-6984B3A40ABA}" srcOrd="9" destOrd="0" presId="urn:microsoft.com/office/officeart/2005/8/layout/vList2"/>
    <dgm:cxn modelId="{8F4995E3-C113-447C-B0AF-8FE6DDF5AA7E}" type="presParOf" srcId="{1A6AFC0F-0CF9-463A-8525-36D86D63E3E5}" destId="{0E054B22-E8C0-49E7-A90B-72896AA8BC19}" srcOrd="10" destOrd="0" presId="urn:microsoft.com/office/officeart/2005/8/layout/vList2"/>
    <dgm:cxn modelId="{FDEACF72-F7FD-4C1E-98F0-6DB0D83C5032}" type="presParOf" srcId="{1A6AFC0F-0CF9-463A-8525-36D86D63E3E5}" destId="{AF55E771-3654-430A-A078-B411C03D0D78}" srcOrd="11" destOrd="0" presId="urn:microsoft.com/office/officeart/2005/8/layout/vList2"/>
    <dgm:cxn modelId="{0BFB8F06-3470-4167-BD66-15052EF1A57F}" type="presParOf" srcId="{1A6AFC0F-0CF9-463A-8525-36D86D63E3E5}" destId="{AF547BCD-8CD8-4ADC-819B-26BE91A63A44}" srcOrd="12" destOrd="0" presId="urn:microsoft.com/office/officeart/2005/8/layout/vList2"/>
    <dgm:cxn modelId="{84EDA2E9-460B-49C0-8C99-30EBCD4B2663}" type="presParOf" srcId="{1A6AFC0F-0CF9-463A-8525-36D86D63E3E5}" destId="{D5697FAC-7E42-4887-BB56-139741F40C93}" srcOrd="13" destOrd="0" presId="urn:microsoft.com/office/officeart/2005/8/layout/vList2"/>
    <dgm:cxn modelId="{B8BE6B3D-3B6B-42FA-89AE-7D3B8B23308A}" type="presParOf" srcId="{1A6AFC0F-0CF9-463A-8525-36D86D63E3E5}" destId="{D295C306-D1B8-4D6B-BA0A-2B1BB0943F12}" srcOrd="14" destOrd="0" presId="urn:microsoft.com/office/officeart/2005/8/layout/vList2"/>
    <dgm:cxn modelId="{C45A8FFE-E73E-4CFF-A7A7-1F4DED6AE465}" type="presParOf" srcId="{1A6AFC0F-0CF9-463A-8525-36D86D63E3E5}" destId="{54EAEC7D-E6C3-4729-9413-2B10FCB33805}" srcOrd="15" destOrd="0" presId="urn:microsoft.com/office/officeart/2005/8/layout/vList2"/>
    <dgm:cxn modelId="{C9CE4B5C-82E1-496F-A250-2CEFCF53F020}" type="presParOf" srcId="{1A6AFC0F-0CF9-463A-8525-36D86D63E3E5}" destId="{5836C668-202A-4E10-BB72-50A90CB5217E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BBEB4-A483-4185-B611-546F71DF67A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ABBEAE-36C0-4FD1-8A20-4E7284AE4038}">
      <dgm:prSet/>
      <dgm:spPr/>
      <dgm:t>
        <a:bodyPr/>
        <a:lstStyle/>
        <a:p>
          <a:r>
            <a:rPr lang="en-US" dirty="0"/>
            <a:t>Cost after iteration 0: 0.771749</a:t>
          </a:r>
        </a:p>
      </dgm:t>
    </dgm:pt>
    <dgm:pt modelId="{D3BC65F5-6615-4B93-BE0C-A4C91B079617}" type="parTrans" cxnId="{004E4130-0D03-45D5-BAE2-3BFBA4119E14}">
      <dgm:prSet/>
      <dgm:spPr/>
      <dgm:t>
        <a:bodyPr/>
        <a:lstStyle/>
        <a:p>
          <a:endParaRPr lang="en-US"/>
        </a:p>
      </dgm:t>
    </dgm:pt>
    <dgm:pt modelId="{D0A75FAF-1DE2-423F-81E6-76F9D38BC235}" type="sibTrans" cxnId="{004E4130-0D03-45D5-BAE2-3BFBA4119E14}">
      <dgm:prSet/>
      <dgm:spPr/>
      <dgm:t>
        <a:bodyPr/>
        <a:lstStyle/>
        <a:p>
          <a:endParaRPr lang="en-US"/>
        </a:p>
      </dgm:t>
    </dgm:pt>
    <dgm:pt modelId="{10992983-6D12-4D49-BC60-AD1412B32844}">
      <dgm:prSet/>
      <dgm:spPr/>
      <dgm:t>
        <a:bodyPr/>
        <a:lstStyle/>
        <a:p>
          <a:r>
            <a:rPr lang="en-US" dirty="0"/>
            <a:t>Cost after iteration 100: 0.672053</a:t>
          </a:r>
        </a:p>
      </dgm:t>
    </dgm:pt>
    <dgm:pt modelId="{963D2B42-6432-45A2-A3DF-4D6AACBDF2D3}" type="parTrans" cxnId="{786DBE2B-B66D-4C2D-A03A-36BAE9AB96B6}">
      <dgm:prSet/>
      <dgm:spPr/>
      <dgm:t>
        <a:bodyPr/>
        <a:lstStyle/>
        <a:p>
          <a:endParaRPr lang="en-US"/>
        </a:p>
      </dgm:t>
    </dgm:pt>
    <dgm:pt modelId="{FD8B0C19-DE52-46BD-89F6-A369BD7BD34F}" type="sibTrans" cxnId="{786DBE2B-B66D-4C2D-A03A-36BAE9AB96B6}">
      <dgm:prSet/>
      <dgm:spPr/>
      <dgm:t>
        <a:bodyPr/>
        <a:lstStyle/>
        <a:p>
          <a:endParaRPr lang="en-US"/>
        </a:p>
      </dgm:t>
    </dgm:pt>
    <dgm:pt modelId="{5E166F1E-BD6A-4E84-AA8E-227A987F119D}">
      <dgm:prSet/>
      <dgm:spPr/>
      <dgm:t>
        <a:bodyPr/>
        <a:lstStyle/>
        <a:p>
          <a:r>
            <a:rPr lang="en-US" dirty="0"/>
            <a:t>Cost after iteration 200: 0.648263</a:t>
          </a:r>
        </a:p>
      </dgm:t>
    </dgm:pt>
    <dgm:pt modelId="{4D638B5A-816F-4F12-9A89-5ED2DD7949A1}" type="parTrans" cxnId="{F42896F1-3513-4450-A6A4-01F2921FCF89}">
      <dgm:prSet/>
      <dgm:spPr/>
      <dgm:t>
        <a:bodyPr/>
        <a:lstStyle/>
        <a:p>
          <a:endParaRPr lang="en-US"/>
        </a:p>
      </dgm:t>
    </dgm:pt>
    <dgm:pt modelId="{3AE198EF-C15F-462D-94E2-E5B217B626E9}" type="sibTrans" cxnId="{F42896F1-3513-4450-A6A4-01F2921FCF89}">
      <dgm:prSet/>
      <dgm:spPr/>
      <dgm:t>
        <a:bodyPr/>
        <a:lstStyle/>
        <a:p>
          <a:endParaRPr lang="en-US"/>
        </a:p>
      </dgm:t>
    </dgm:pt>
    <dgm:pt modelId="{99D67891-13A4-4B64-8C2E-2AD2A8C2865D}">
      <dgm:prSet/>
      <dgm:spPr/>
      <dgm:t>
        <a:bodyPr/>
        <a:lstStyle/>
        <a:p>
          <a:r>
            <a:rPr lang="en-US" dirty="0"/>
            <a:t>Cost after iteration 300: 0.611507</a:t>
          </a:r>
        </a:p>
      </dgm:t>
    </dgm:pt>
    <dgm:pt modelId="{F3957765-17B9-4627-A8F3-2CCC0E506FDC}" type="parTrans" cxnId="{59DA5E3E-2C9C-4890-AD0B-9C0D1A6E7EE6}">
      <dgm:prSet/>
      <dgm:spPr/>
      <dgm:t>
        <a:bodyPr/>
        <a:lstStyle/>
        <a:p>
          <a:endParaRPr lang="en-US"/>
        </a:p>
      </dgm:t>
    </dgm:pt>
    <dgm:pt modelId="{B051BBC5-7850-4259-B12A-629354BBA3EF}" type="sibTrans" cxnId="{59DA5E3E-2C9C-4890-AD0B-9C0D1A6E7EE6}">
      <dgm:prSet/>
      <dgm:spPr/>
      <dgm:t>
        <a:bodyPr/>
        <a:lstStyle/>
        <a:p>
          <a:endParaRPr lang="en-US"/>
        </a:p>
      </dgm:t>
    </dgm:pt>
    <dgm:pt modelId="{41234254-2219-4F69-82F2-9E448AADA4E1}">
      <dgm:prSet/>
      <dgm:spPr/>
      <dgm:t>
        <a:bodyPr/>
        <a:lstStyle/>
        <a:p>
          <a:r>
            <a:rPr lang="en-US" dirty="0"/>
            <a:t>Cost after iteration 400: 0.567047</a:t>
          </a:r>
        </a:p>
      </dgm:t>
    </dgm:pt>
    <dgm:pt modelId="{45F9E1E2-5E04-4547-8F68-9E01DDD8540F}" type="parTrans" cxnId="{AD4F1F5B-2053-4B22-8B29-DFCB2456CF12}">
      <dgm:prSet/>
      <dgm:spPr/>
      <dgm:t>
        <a:bodyPr/>
        <a:lstStyle/>
        <a:p>
          <a:endParaRPr lang="en-US"/>
        </a:p>
      </dgm:t>
    </dgm:pt>
    <dgm:pt modelId="{A185034E-E315-4F0A-9D7D-CAB0A2C02A1F}" type="sibTrans" cxnId="{AD4F1F5B-2053-4B22-8B29-DFCB2456CF12}">
      <dgm:prSet/>
      <dgm:spPr/>
      <dgm:t>
        <a:bodyPr/>
        <a:lstStyle/>
        <a:p>
          <a:endParaRPr lang="en-US"/>
        </a:p>
      </dgm:t>
    </dgm:pt>
    <dgm:pt modelId="{749BE3ED-275D-4A15-B144-86CFFFACF2F5}">
      <dgm:prSet/>
      <dgm:spPr/>
      <dgm:t>
        <a:bodyPr/>
        <a:lstStyle/>
        <a:p>
          <a:r>
            <a:rPr lang="en-US" dirty="0"/>
            <a:t>Cost after iteration 500: 0.540138</a:t>
          </a:r>
        </a:p>
      </dgm:t>
    </dgm:pt>
    <dgm:pt modelId="{7D6E5D9F-47A7-4478-BC73-787E370F4FFF}" type="parTrans" cxnId="{D9EB1436-3BE9-4185-8FE8-EC6B401383F7}">
      <dgm:prSet/>
      <dgm:spPr/>
      <dgm:t>
        <a:bodyPr/>
        <a:lstStyle/>
        <a:p>
          <a:endParaRPr lang="en-US"/>
        </a:p>
      </dgm:t>
    </dgm:pt>
    <dgm:pt modelId="{9EBDEC04-8BEE-4738-93F3-F933520A6BCD}" type="sibTrans" cxnId="{D9EB1436-3BE9-4185-8FE8-EC6B401383F7}">
      <dgm:prSet/>
      <dgm:spPr/>
      <dgm:t>
        <a:bodyPr/>
        <a:lstStyle/>
        <a:p>
          <a:endParaRPr lang="en-US"/>
        </a:p>
      </dgm:t>
    </dgm:pt>
    <dgm:pt modelId="{0B525821-878C-48E9-ABCA-1A0294919C37}">
      <dgm:prSet/>
      <dgm:spPr/>
      <dgm:t>
        <a:bodyPr/>
        <a:lstStyle/>
        <a:p>
          <a:r>
            <a:rPr lang="en-US"/>
            <a:t>Cost after iteration 600: 0.527930</a:t>
          </a:r>
        </a:p>
      </dgm:t>
    </dgm:pt>
    <dgm:pt modelId="{5AF1E4B2-5713-4373-A515-C97C12D4832B}" type="parTrans" cxnId="{E93E281B-11A1-428D-88B4-2BD6556F5CB4}">
      <dgm:prSet/>
      <dgm:spPr/>
      <dgm:t>
        <a:bodyPr/>
        <a:lstStyle/>
        <a:p>
          <a:endParaRPr lang="en-US"/>
        </a:p>
      </dgm:t>
    </dgm:pt>
    <dgm:pt modelId="{3A2F2EB3-0D62-4541-93E9-C48EACD48551}" type="sibTrans" cxnId="{E93E281B-11A1-428D-88B4-2BD6556F5CB4}">
      <dgm:prSet/>
      <dgm:spPr/>
      <dgm:t>
        <a:bodyPr/>
        <a:lstStyle/>
        <a:p>
          <a:endParaRPr lang="en-US"/>
        </a:p>
      </dgm:t>
    </dgm:pt>
    <dgm:pt modelId="{BD0F3C75-E676-473F-8AEB-47E0636A85BC}">
      <dgm:prSet/>
      <dgm:spPr/>
      <dgm:t>
        <a:bodyPr/>
        <a:lstStyle/>
        <a:p>
          <a:r>
            <a:rPr lang="en-US"/>
            <a:t>Cost after iteration 700: 0.465477</a:t>
          </a:r>
        </a:p>
      </dgm:t>
    </dgm:pt>
    <dgm:pt modelId="{0E989E4A-8F92-4DA1-A31C-E1B334B7CF98}" type="parTrans" cxnId="{A54BDBBD-07DE-4B60-8230-C08663E5F794}">
      <dgm:prSet/>
      <dgm:spPr/>
      <dgm:t>
        <a:bodyPr/>
        <a:lstStyle/>
        <a:p>
          <a:endParaRPr lang="en-US"/>
        </a:p>
      </dgm:t>
    </dgm:pt>
    <dgm:pt modelId="{4097DEE9-1B00-4C38-A7C2-360AB114CAD2}" type="sibTrans" cxnId="{A54BDBBD-07DE-4B60-8230-C08663E5F794}">
      <dgm:prSet/>
      <dgm:spPr/>
      <dgm:t>
        <a:bodyPr/>
        <a:lstStyle/>
        <a:p>
          <a:endParaRPr lang="en-US"/>
        </a:p>
      </dgm:t>
    </dgm:pt>
    <dgm:pt modelId="{1B52A8AD-AF59-4388-9F0F-4694149FFB39}">
      <dgm:prSet/>
      <dgm:spPr/>
      <dgm:t>
        <a:bodyPr/>
        <a:lstStyle/>
        <a:p>
          <a:r>
            <a:rPr lang="en-US"/>
            <a:t>Cost after iteration 800: 0.369126</a:t>
          </a:r>
        </a:p>
      </dgm:t>
    </dgm:pt>
    <dgm:pt modelId="{D16F34E6-C198-40C4-ABEA-CD8B66BB9C03}" type="parTrans" cxnId="{26303BF2-BD2F-4C0B-A247-836F2CF7A238}">
      <dgm:prSet/>
      <dgm:spPr/>
      <dgm:t>
        <a:bodyPr/>
        <a:lstStyle/>
        <a:p>
          <a:endParaRPr lang="en-US"/>
        </a:p>
      </dgm:t>
    </dgm:pt>
    <dgm:pt modelId="{1790F83A-7304-4614-A4BD-6D8863FFEEED}" type="sibTrans" cxnId="{26303BF2-BD2F-4C0B-A247-836F2CF7A238}">
      <dgm:prSet/>
      <dgm:spPr/>
      <dgm:t>
        <a:bodyPr/>
        <a:lstStyle/>
        <a:p>
          <a:endParaRPr lang="en-US"/>
        </a:p>
      </dgm:t>
    </dgm:pt>
    <dgm:pt modelId="{90620381-0561-47A8-B6A7-9191E393CD70}">
      <dgm:prSet/>
      <dgm:spPr/>
      <dgm:t>
        <a:bodyPr/>
        <a:lstStyle/>
        <a:p>
          <a:r>
            <a:rPr lang="en-US"/>
            <a:t>Cost after iteration 900: 0.391747</a:t>
          </a:r>
        </a:p>
      </dgm:t>
    </dgm:pt>
    <dgm:pt modelId="{3188BD71-17FF-47D9-844A-3B69B30B50F2}" type="parTrans" cxnId="{6056F91D-4CEA-40C0-8216-E0FDAFBA1D8D}">
      <dgm:prSet/>
      <dgm:spPr/>
      <dgm:t>
        <a:bodyPr/>
        <a:lstStyle/>
        <a:p>
          <a:endParaRPr lang="en-US"/>
        </a:p>
      </dgm:t>
    </dgm:pt>
    <dgm:pt modelId="{CFF370C7-8109-4B67-A167-BB70A4215F3C}" type="sibTrans" cxnId="{6056F91D-4CEA-40C0-8216-E0FDAFBA1D8D}">
      <dgm:prSet/>
      <dgm:spPr/>
      <dgm:t>
        <a:bodyPr/>
        <a:lstStyle/>
        <a:p>
          <a:endParaRPr lang="en-US"/>
        </a:p>
      </dgm:t>
    </dgm:pt>
    <dgm:pt modelId="{A52F20DE-23E2-4794-BD36-E15690AC40ED}">
      <dgm:prSet/>
      <dgm:spPr/>
      <dgm:t>
        <a:bodyPr/>
        <a:lstStyle/>
        <a:p>
          <a:r>
            <a:rPr lang="en-US" dirty="0"/>
            <a:t>Cost after iteration 1000: 0.315187</a:t>
          </a:r>
        </a:p>
      </dgm:t>
    </dgm:pt>
    <dgm:pt modelId="{C4EE8BD5-83FC-4E1E-AEC5-3120E999CEEE}" type="parTrans" cxnId="{2008246F-932D-4EAD-9783-E844068161E4}">
      <dgm:prSet/>
      <dgm:spPr/>
      <dgm:t>
        <a:bodyPr/>
        <a:lstStyle/>
        <a:p>
          <a:endParaRPr lang="en-US"/>
        </a:p>
      </dgm:t>
    </dgm:pt>
    <dgm:pt modelId="{10168357-34A3-4155-A1DC-EC864AC64328}" type="sibTrans" cxnId="{2008246F-932D-4EAD-9783-E844068161E4}">
      <dgm:prSet/>
      <dgm:spPr/>
      <dgm:t>
        <a:bodyPr/>
        <a:lstStyle/>
        <a:p>
          <a:endParaRPr lang="en-US"/>
        </a:p>
      </dgm:t>
    </dgm:pt>
    <dgm:pt modelId="{65EB631D-E409-4186-A876-4AC0C0551394}">
      <dgm:prSet/>
      <dgm:spPr/>
      <dgm:t>
        <a:bodyPr/>
        <a:lstStyle/>
        <a:p>
          <a:r>
            <a:rPr lang="en-US"/>
            <a:t>Cost after iteration 1100: 0.272700</a:t>
          </a:r>
        </a:p>
      </dgm:t>
    </dgm:pt>
    <dgm:pt modelId="{4A934057-53CA-495A-B929-26F1C6FA85B6}" type="parTrans" cxnId="{1AA19B07-2249-4DE9-9ACF-F9F7C9F07711}">
      <dgm:prSet/>
      <dgm:spPr/>
      <dgm:t>
        <a:bodyPr/>
        <a:lstStyle/>
        <a:p>
          <a:endParaRPr lang="en-US"/>
        </a:p>
      </dgm:t>
    </dgm:pt>
    <dgm:pt modelId="{B943E06F-903C-4C92-BE06-4726E568C789}" type="sibTrans" cxnId="{1AA19B07-2249-4DE9-9ACF-F9F7C9F07711}">
      <dgm:prSet/>
      <dgm:spPr/>
      <dgm:t>
        <a:bodyPr/>
        <a:lstStyle/>
        <a:p>
          <a:endParaRPr lang="en-US"/>
        </a:p>
      </dgm:t>
    </dgm:pt>
    <dgm:pt modelId="{C7EC0E69-7774-4BB9-B242-4273C4503CF1}">
      <dgm:prSet/>
      <dgm:spPr/>
      <dgm:t>
        <a:bodyPr/>
        <a:lstStyle/>
        <a:p>
          <a:r>
            <a:rPr lang="en-US"/>
            <a:t>Cost after iteration 1200: 0.237419</a:t>
          </a:r>
        </a:p>
      </dgm:t>
    </dgm:pt>
    <dgm:pt modelId="{63044DD1-3414-4929-B3C4-6D57856F6601}" type="parTrans" cxnId="{7067B9E5-C14D-41D7-A5FB-CDB867E264CA}">
      <dgm:prSet/>
      <dgm:spPr/>
      <dgm:t>
        <a:bodyPr/>
        <a:lstStyle/>
        <a:p>
          <a:endParaRPr lang="en-US"/>
        </a:p>
      </dgm:t>
    </dgm:pt>
    <dgm:pt modelId="{6ED95159-7DC6-40B7-A515-352F63745391}" type="sibTrans" cxnId="{7067B9E5-C14D-41D7-A5FB-CDB867E264CA}">
      <dgm:prSet/>
      <dgm:spPr/>
      <dgm:t>
        <a:bodyPr/>
        <a:lstStyle/>
        <a:p>
          <a:endParaRPr lang="en-US"/>
        </a:p>
      </dgm:t>
    </dgm:pt>
    <dgm:pt modelId="{5BEE3A5D-47F9-41A7-B05F-2E2D6ECE0E28}">
      <dgm:prSet/>
      <dgm:spPr/>
      <dgm:t>
        <a:bodyPr/>
        <a:lstStyle/>
        <a:p>
          <a:r>
            <a:rPr lang="en-US" dirty="0"/>
            <a:t>Cost after iteration 1300: 0.199601</a:t>
          </a:r>
        </a:p>
      </dgm:t>
    </dgm:pt>
    <dgm:pt modelId="{72611DD8-6F67-43E9-B5B4-B0D675CB67E8}" type="parTrans" cxnId="{2B5E3D16-0A85-41C8-9FEB-3B9EB0D41261}">
      <dgm:prSet/>
      <dgm:spPr/>
      <dgm:t>
        <a:bodyPr/>
        <a:lstStyle/>
        <a:p>
          <a:endParaRPr lang="en-US"/>
        </a:p>
      </dgm:t>
    </dgm:pt>
    <dgm:pt modelId="{0DE6C8CB-6673-4F40-A9BE-84057AA0C6E7}" type="sibTrans" cxnId="{2B5E3D16-0A85-41C8-9FEB-3B9EB0D41261}">
      <dgm:prSet/>
      <dgm:spPr/>
      <dgm:t>
        <a:bodyPr/>
        <a:lstStyle/>
        <a:p>
          <a:endParaRPr lang="en-US"/>
        </a:p>
      </dgm:t>
    </dgm:pt>
    <dgm:pt modelId="{B9CEC12F-0D4C-4969-B0FE-02CEAFCE64D1}">
      <dgm:prSet/>
      <dgm:spPr/>
      <dgm:t>
        <a:bodyPr/>
        <a:lstStyle/>
        <a:p>
          <a:r>
            <a:rPr lang="en-US"/>
            <a:t>Cost after iteration 1400: 0.189263</a:t>
          </a:r>
        </a:p>
      </dgm:t>
    </dgm:pt>
    <dgm:pt modelId="{D4313735-FD4A-4701-83AE-763BAC388B17}" type="parTrans" cxnId="{762D5355-57F2-4CBD-A18B-3D5715A2AB5E}">
      <dgm:prSet/>
      <dgm:spPr/>
      <dgm:t>
        <a:bodyPr/>
        <a:lstStyle/>
        <a:p>
          <a:endParaRPr lang="en-US"/>
        </a:p>
      </dgm:t>
    </dgm:pt>
    <dgm:pt modelId="{7F474CDB-185F-4500-8E0C-955DD7181062}" type="sibTrans" cxnId="{762D5355-57F2-4CBD-A18B-3D5715A2AB5E}">
      <dgm:prSet/>
      <dgm:spPr/>
      <dgm:t>
        <a:bodyPr/>
        <a:lstStyle/>
        <a:p>
          <a:endParaRPr lang="en-US"/>
        </a:p>
      </dgm:t>
    </dgm:pt>
    <dgm:pt modelId="{1F283C47-AFAD-4CFA-A372-746466BD88CB}">
      <dgm:prSet/>
      <dgm:spPr/>
      <dgm:t>
        <a:bodyPr/>
        <a:lstStyle/>
        <a:p>
          <a:r>
            <a:rPr lang="en-US" dirty="0"/>
            <a:t>Cost after iteration 1500: 0.161189</a:t>
          </a:r>
        </a:p>
      </dgm:t>
    </dgm:pt>
    <dgm:pt modelId="{40381C6A-973A-4630-B90F-AA2AFD2EA5E6}" type="parTrans" cxnId="{964B1210-3169-4C21-A522-7EC2A1C69874}">
      <dgm:prSet/>
      <dgm:spPr/>
      <dgm:t>
        <a:bodyPr/>
        <a:lstStyle/>
        <a:p>
          <a:endParaRPr lang="en-US"/>
        </a:p>
      </dgm:t>
    </dgm:pt>
    <dgm:pt modelId="{069C3A0B-7200-4377-8467-B5831F206EDA}" type="sibTrans" cxnId="{964B1210-3169-4C21-A522-7EC2A1C69874}">
      <dgm:prSet/>
      <dgm:spPr/>
      <dgm:t>
        <a:bodyPr/>
        <a:lstStyle/>
        <a:p>
          <a:endParaRPr lang="en-US"/>
        </a:p>
      </dgm:t>
    </dgm:pt>
    <dgm:pt modelId="{CDDDA102-D0C1-4D81-989B-8C519349B6CD}">
      <dgm:prSet/>
      <dgm:spPr/>
      <dgm:t>
        <a:bodyPr/>
        <a:lstStyle/>
        <a:p>
          <a:r>
            <a:rPr lang="en-US"/>
            <a:t>Cost after iteration 1600: 0.148214</a:t>
          </a:r>
        </a:p>
      </dgm:t>
    </dgm:pt>
    <dgm:pt modelId="{EFCFE3FE-F209-4931-8696-55936B450B51}" type="parTrans" cxnId="{E51771EB-BF87-4596-B0D2-369BA99523B1}">
      <dgm:prSet/>
      <dgm:spPr/>
      <dgm:t>
        <a:bodyPr/>
        <a:lstStyle/>
        <a:p>
          <a:endParaRPr lang="en-US"/>
        </a:p>
      </dgm:t>
    </dgm:pt>
    <dgm:pt modelId="{F2E40B85-42F0-4C20-8DA3-0BC7A18773B7}" type="sibTrans" cxnId="{E51771EB-BF87-4596-B0D2-369BA99523B1}">
      <dgm:prSet/>
      <dgm:spPr/>
      <dgm:t>
        <a:bodyPr/>
        <a:lstStyle/>
        <a:p>
          <a:endParaRPr lang="en-US"/>
        </a:p>
      </dgm:t>
    </dgm:pt>
    <dgm:pt modelId="{189F917C-FC33-473C-8719-841334721A2E}">
      <dgm:prSet/>
      <dgm:spPr/>
      <dgm:t>
        <a:bodyPr/>
        <a:lstStyle/>
        <a:p>
          <a:r>
            <a:rPr lang="en-US"/>
            <a:t>Cost after iteration 1700: 0.137775</a:t>
          </a:r>
        </a:p>
      </dgm:t>
    </dgm:pt>
    <dgm:pt modelId="{CEEB5AA2-C0B0-48DC-9EEC-4AD23C5D3BDC}" type="parTrans" cxnId="{4F0FA865-06C2-4250-A6FD-4B2175FD7F87}">
      <dgm:prSet/>
      <dgm:spPr/>
      <dgm:t>
        <a:bodyPr/>
        <a:lstStyle/>
        <a:p>
          <a:endParaRPr lang="en-US"/>
        </a:p>
      </dgm:t>
    </dgm:pt>
    <dgm:pt modelId="{3AA6F6A6-CED3-40C1-B585-7E1444DDD00F}" type="sibTrans" cxnId="{4F0FA865-06C2-4250-A6FD-4B2175FD7F87}">
      <dgm:prSet/>
      <dgm:spPr/>
      <dgm:t>
        <a:bodyPr/>
        <a:lstStyle/>
        <a:p>
          <a:endParaRPr lang="en-US"/>
        </a:p>
      </dgm:t>
    </dgm:pt>
    <dgm:pt modelId="{B02922AB-9BE5-46A3-9C24-56FCA3344F48}">
      <dgm:prSet/>
      <dgm:spPr/>
      <dgm:t>
        <a:bodyPr/>
        <a:lstStyle/>
        <a:p>
          <a:r>
            <a:rPr lang="en-US"/>
            <a:t>Cost after iteration 1800: 0.129740</a:t>
          </a:r>
        </a:p>
      </dgm:t>
    </dgm:pt>
    <dgm:pt modelId="{7EB2EB8F-3014-45CD-B801-C18A0F5FFA0A}" type="parTrans" cxnId="{2E747D57-5E4D-415F-9502-58706A234489}">
      <dgm:prSet/>
      <dgm:spPr/>
      <dgm:t>
        <a:bodyPr/>
        <a:lstStyle/>
        <a:p>
          <a:endParaRPr lang="en-US"/>
        </a:p>
      </dgm:t>
    </dgm:pt>
    <dgm:pt modelId="{EB9C2CC0-E245-412D-A4C1-88254AABE2A8}" type="sibTrans" cxnId="{2E747D57-5E4D-415F-9502-58706A234489}">
      <dgm:prSet/>
      <dgm:spPr/>
      <dgm:t>
        <a:bodyPr/>
        <a:lstStyle/>
        <a:p>
          <a:endParaRPr lang="en-US"/>
        </a:p>
      </dgm:t>
    </dgm:pt>
    <dgm:pt modelId="{AAB65BFF-766C-4C7C-91DE-ED5DFB1EB12E}">
      <dgm:prSet/>
      <dgm:spPr/>
      <dgm:t>
        <a:bodyPr/>
        <a:lstStyle/>
        <a:p>
          <a:r>
            <a:rPr lang="en-US"/>
            <a:t>Cost after iteration 1900: 0.121225</a:t>
          </a:r>
        </a:p>
      </dgm:t>
    </dgm:pt>
    <dgm:pt modelId="{57BD25C7-2A01-4E64-825D-D9E01936C191}" type="parTrans" cxnId="{E22C1090-A07C-40E9-81B4-CA19B7444622}">
      <dgm:prSet/>
      <dgm:spPr/>
      <dgm:t>
        <a:bodyPr/>
        <a:lstStyle/>
        <a:p>
          <a:endParaRPr lang="en-US"/>
        </a:p>
      </dgm:t>
    </dgm:pt>
    <dgm:pt modelId="{56C70D80-C3B0-4077-B3C5-71E7BFFB0E98}" type="sibTrans" cxnId="{E22C1090-A07C-40E9-81B4-CA19B7444622}">
      <dgm:prSet/>
      <dgm:spPr/>
      <dgm:t>
        <a:bodyPr/>
        <a:lstStyle/>
        <a:p>
          <a:endParaRPr lang="en-US"/>
        </a:p>
      </dgm:t>
    </dgm:pt>
    <dgm:pt modelId="{3D34F764-7312-4E32-83A8-9D2C808853DA}">
      <dgm:prSet/>
      <dgm:spPr/>
      <dgm:t>
        <a:bodyPr/>
        <a:lstStyle/>
        <a:p>
          <a:r>
            <a:rPr lang="en-US" dirty="0"/>
            <a:t>Cost after iteration 2000: 0.113821</a:t>
          </a:r>
        </a:p>
      </dgm:t>
    </dgm:pt>
    <dgm:pt modelId="{6B8E796D-D341-4BA1-96BE-F152CD7686EE}" type="parTrans" cxnId="{60DE6074-999E-4AC7-9C7F-FF0DD670E048}">
      <dgm:prSet/>
      <dgm:spPr/>
      <dgm:t>
        <a:bodyPr/>
        <a:lstStyle/>
        <a:p>
          <a:endParaRPr lang="en-US"/>
        </a:p>
      </dgm:t>
    </dgm:pt>
    <dgm:pt modelId="{7E6BC42E-BA10-4FC9-ABAB-A4D32FAC26A7}" type="sibTrans" cxnId="{60DE6074-999E-4AC7-9C7F-FF0DD670E048}">
      <dgm:prSet/>
      <dgm:spPr/>
      <dgm:t>
        <a:bodyPr/>
        <a:lstStyle/>
        <a:p>
          <a:endParaRPr lang="en-US"/>
        </a:p>
      </dgm:t>
    </dgm:pt>
    <dgm:pt modelId="{C2B5EE4B-266F-4409-8DEB-858DBDD6FE08}">
      <dgm:prSet/>
      <dgm:spPr/>
      <dgm:t>
        <a:bodyPr/>
        <a:lstStyle/>
        <a:p>
          <a:r>
            <a:rPr lang="en-US" dirty="0"/>
            <a:t>Cost after iteration 2100: 0.107839</a:t>
          </a:r>
        </a:p>
      </dgm:t>
    </dgm:pt>
    <dgm:pt modelId="{0B9353DC-FEBC-4F8C-BCE8-2C41D91B5958}" type="parTrans" cxnId="{A3DAAE2D-623C-43D1-BC52-A2AD88CBBDA8}">
      <dgm:prSet/>
      <dgm:spPr/>
      <dgm:t>
        <a:bodyPr/>
        <a:lstStyle/>
        <a:p>
          <a:endParaRPr lang="en-US"/>
        </a:p>
      </dgm:t>
    </dgm:pt>
    <dgm:pt modelId="{DD5AC973-0C41-4B39-A2C1-710E2F28516B}" type="sibTrans" cxnId="{A3DAAE2D-623C-43D1-BC52-A2AD88CBBDA8}">
      <dgm:prSet/>
      <dgm:spPr/>
      <dgm:t>
        <a:bodyPr/>
        <a:lstStyle/>
        <a:p>
          <a:endParaRPr lang="en-US"/>
        </a:p>
      </dgm:t>
    </dgm:pt>
    <dgm:pt modelId="{56063660-C1B7-405B-BBF1-AB284B9C20E7}">
      <dgm:prSet/>
      <dgm:spPr/>
      <dgm:t>
        <a:bodyPr/>
        <a:lstStyle/>
        <a:p>
          <a:r>
            <a:rPr lang="en-US" dirty="0"/>
            <a:t>Cost after iteration 2200: 0.102855</a:t>
          </a:r>
        </a:p>
      </dgm:t>
    </dgm:pt>
    <dgm:pt modelId="{72E70154-7228-4E46-8539-BB2DDD226937}" type="parTrans" cxnId="{B95EE5FF-6993-43FB-8ED7-C43B01A2CEF7}">
      <dgm:prSet/>
      <dgm:spPr/>
      <dgm:t>
        <a:bodyPr/>
        <a:lstStyle/>
        <a:p>
          <a:endParaRPr lang="en-US"/>
        </a:p>
      </dgm:t>
    </dgm:pt>
    <dgm:pt modelId="{AF7ED766-A484-4440-A76D-0409E760DB11}" type="sibTrans" cxnId="{B95EE5FF-6993-43FB-8ED7-C43B01A2CEF7}">
      <dgm:prSet/>
      <dgm:spPr/>
      <dgm:t>
        <a:bodyPr/>
        <a:lstStyle/>
        <a:p>
          <a:endParaRPr lang="en-US"/>
        </a:p>
      </dgm:t>
    </dgm:pt>
    <dgm:pt modelId="{08A2F218-399A-44CB-9F55-03FC6C7992A5}">
      <dgm:prSet/>
      <dgm:spPr/>
      <dgm:t>
        <a:bodyPr/>
        <a:lstStyle/>
        <a:p>
          <a:r>
            <a:rPr lang="en-US"/>
            <a:t>Cost after iteration 2300: 0.100897</a:t>
          </a:r>
        </a:p>
      </dgm:t>
    </dgm:pt>
    <dgm:pt modelId="{9C0BD15C-3838-4BF2-BCD2-8D232E948977}" type="parTrans" cxnId="{0B44EA08-2103-4689-9C3A-A37A9AAB3C40}">
      <dgm:prSet/>
      <dgm:spPr/>
      <dgm:t>
        <a:bodyPr/>
        <a:lstStyle/>
        <a:p>
          <a:endParaRPr lang="en-US"/>
        </a:p>
      </dgm:t>
    </dgm:pt>
    <dgm:pt modelId="{1D7BBE20-43E0-46B9-9101-0B1966DE3C1E}" type="sibTrans" cxnId="{0B44EA08-2103-4689-9C3A-A37A9AAB3C40}">
      <dgm:prSet/>
      <dgm:spPr/>
      <dgm:t>
        <a:bodyPr/>
        <a:lstStyle/>
        <a:p>
          <a:endParaRPr lang="en-US"/>
        </a:p>
      </dgm:t>
    </dgm:pt>
    <dgm:pt modelId="{AEF550E4-0259-47E6-98A7-1AC0C7351AE4}">
      <dgm:prSet/>
      <dgm:spPr/>
      <dgm:t>
        <a:bodyPr/>
        <a:lstStyle/>
        <a:p>
          <a:r>
            <a:rPr lang="en-US" dirty="0"/>
            <a:t>Cost after iteration 2400: 0.092878</a:t>
          </a:r>
        </a:p>
      </dgm:t>
    </dgm:pt>
    <dgm:pt modelId="{066D936F-B870-46F1-A17D-38336441B47D}" type="parTrans" cxnId="{D70D5F00-379D-4359-8F70-01E49003F7A7}">
      <dgm:prSet/>
      <dgm:spPr/>
      <dgm:t>
        <a:bodyPr/>
        <a:lstStyle/>
        <a:p>
          <a:endParaRPr lang="en-US"/>
        </a:p>
      </dgm:t>
    </dgm:pt>
    <dgm:pt modelId="{185434B5-5052-4B47-B402-0B41A67FE454}" type="sibTrans" cxnId="{D70D5F00-379D-4359-8F70-01E49003F7A7}">
      <dgm:prSet/>
      <dgm:spPr/>
      <dgm:t>
        <a:bodyPr/>
        <a:lstStyle/>
        <a:p>
          <a:endParaRPr lang="en-US"/>
        </a:p>
      </dgm:t>
    </dgm:pt>
    <dgm:pt modelId="{0BF8530A-D991-4A3F-86C0-37E0BA0286D2}" type="pres">
      <dgm:prSet presAssocID="{38BBBEB4-A483-4185-B611-546F71DF67AF}" presName="Name0" presStyleCnt="0">
        <dgm:presLayoutVars>
          <dgm:dir/>
          <dgm:resizeHandles val="exact"/>
        </dgm:presLayoutVars>
      </dgm:prSet>
      <dgm:spPr/>
    </dgm:pt>
    <dgm:pt modelId="{84379AC7-70AF-42F4-90E5-2D0606D71E03}" type="pres">
      <dgm:prSet presAssocID="{87ABBEAE-36C0-4FD1-8A20-4E7284AE4038}" presName="node" presStyleLbl="node1" presStyleIdx="0" presStyleCnt="25">
        <dgm:presLayoutVars>
          <dgm:bulletEnabled val="1"/>
        </dgm:presLayoutVars>
      </dgm:prSet>
      <dgm:spPr/>
    </dgm:pt>
    <dgm:pt modelId="{9EF01432-CDB3-4DD4-B19C-12C5DA9B05D8}" type="pres">
      <dgm:prSet presAssocID="{D0A75FAF-1DE2-423F-81E6-76F9D38BC235}" presName="sibTrans" presStyleLbl="sibTrans1D1" presStyleIdx="0" presStyleCnt="24"/>
      <dgm:spPr/>
    </dgm:pt>
    <dgm:pt modelId="{CEEC0DDE-12E8-490B-B41E-71A4B8ABF911}" type="pres">
      <dgm:prSet presAssocID="{D0A75FAF-1DE2-423F-81E6-76F9D38BC235}" presName="connectorText" presStyleLbl="sibTrans1D1" presStyleIdx="0" presStyleCnt="24"/>
      <dgm:spPr/>
    </dgm:pt>
    <dgm:pt modelId="{51F96D19-597A-4232-A901-5DA16EB39BEB}" type="pres">
      <dgm:prSet presAssocID="{10992983-6D12-4D49-BC60-AD1412B32844}" presName="node" presStyleLbl="node1" presStyleIdx="1" presStyleCnt="25">
        <dgm:presLayoutVars>
          <dgm:bulletEnabled val="1"/>
        </dgm:presLayoutVars>
      </dgm:prSet>
      <dgm:spPr/>
    </dgm:pt>
    <dgm:pt modelId="{309F7D86-2AEC-49FF-98BA-407BE7BF15CA}" type="pres">
      <dgm:prSet presAssocID="{FD8B0C19-DE52-46BD-89F6-A369BD7BD34F}" presName="sibTrans" presStyleLbl="sibTrans1D1" presStyleIdx="1" presStyleCnt="24"/>
      <dgm:spPr/>
    </dgm:pt>
    <dgm:pt modelId="{77F53FD4-C036-4C98-B85D-F0DBCA8CF9B6}" type="pres">
      <dgm:prSet presAssocID="{FD8B0C19-DE52-46BD-89F6-A369BD7BD34F}" presName="connectorText" presStyleLbl="sibTrans1D1" presStyleIdx="1" presStyleCnt="24"/>
      <dgm:spPr/>
    </dgm:pt>
    <dgm:pt modelId="{87B02191-1CF5-4A9F-8899-06D38FCFC93C}" type="pres">
      <dgm:prSet presAssocID="{5E166F1E-BD6A-4E84-AA8E-227A987F119D}" presName="node" presStyleLbl="node1" presStyleIdx="2" presStyleCnt="25">
        <dgm:presLayoutVars>
          <dgm:bulletEnabled val="1"/>
        </dgm:presLayoutVars>
      </dgm:prSet>
      <dgm:spPr/>
    </dgm:pt>
    <dgm:pt modelId="{403BCB33-7FC6-45E6-A5A6-C15269B69CF2}" type="pres">
      <dgm:prSet presAssocID="{3AE198EF-C15F-462D-94E2-E5B217B626E9}" presName="sibTrans" presStyleLbl="sibTrans1D1" presStyleIdx="2" presStyleCnt="24"/>
      <dgm:spPr/>
    </dgm:pt>
    <dgm:pt modelId="{7CC2A33F-B376-4A07-B4FB-D17B925681AD}" type="pres">
      <dgm:prSet presAssocID="{3AE198EF-C15F-462D-94E2-E5B217B626E9}" presName="connectorText" presStyleLbl="sibTrans1D1" presStyleIdx="2" presStyleCnt="24"/>
      <dgm:spPr/>
    </dgm:pt>
    <dgm:pt modelId="{3985A215-AFE1-4F18-A15B-39CE582DB0B6}" type="pres">
      <dgm:prSet presAssocID="{99D67891-13A4-4B64-8C2E-2AD2A8C2865D}" presName="node" presStyleLbl="node1" presStyleIdx="3" presStyleCnt="25">
        <dgm:presLayoutVars>
          <dgm:bulletEnabled val="1"/>
        </dgm:presLayoutVars>
      </dgm:prSet>
      <dgm:spPr/>
    </dgm:pt>
    <dgm:pt modelId="{1D827518-4552-48DC-8355-E75A639F4781}" type="pres">
      <dgm:prSet presAssocID="{B051BBC5-7850-4259-B12A-629354BBA3EF}" presName="sibTrans" presStyleLbl="sibTrans1D1" presStyleIdx="3" presStyleCnt="24"/>
      <dgm:spPr/>
    </dgm:pt>
    <dgm:pt modelId="{F6F4E729-0252-48DC-9E14-281D46346610}" type="pres">
      <dgm:prSet presAssocID="{B051BBC5-7850-4259-B12A-629354BBA3EF}" presName="connectorText" presStyleLbl="sibTrans1D1" presStyleIdx="3" presStyleCnt="24"/>
      <dgm:spPr/>
    </dgm:pt>
    <dgm:pt modelId="{23A3EF63-18C6-4328-8658-23041CF8A02D}" type="pres">
      <dgm:prSet presAssocID="{41234254-2219-4F69-82F2-9E448AADA4E1}" presName="node" presStyleLbl="node1" presStyleIdx="4" presStyleCnt="25">
        <dgm:presLayoutVars>
          <dgm:bulletEnabled val="1"/>
        </dgm:presLayoutVars>
      </dgm:prSet>
      <dgm:spPr/>
    </dgm:pt>
    <dgm:pt modelId="{0AA84074-F058-4DDC-9100-4289EF1D3498}" type="pres">
      <dgm:prSet presAssocID="{A185034E-E315-4F0A-9D7D-CAB0A2C02A1F}" presName="sibTrans" presStyleLbl="sibTrans1D1" presStyleIdx="4" presStyleCnt="24"/>
      <dgm:spPr/>
    </dgm:pt>
    <dgm:pt modelId="{208EF8A5-D8ED-44A8-8C2C-880A201C0F5D}" type="pres">
      <dgm:prSet presAssocID="{A185034E-E315-4F0A-9D7D-CAB0A2C02A1F}" presName="connectorText" presStyleLbl="sibTrans1D1" presStyleIdx="4" presStyleCnt="24"/>
      <dgm:spPr/>
    </dgm:pt>
    <dgm:pt modelId="{B70764B9-5810-45B2-8836-270AF361FEA3}" type="pres">
      <dgm:prSet presAssocID="{749BE3ED-275D-4A15-B144-86CFFFACF2F5}" presName="node" presStyleLbl="node1" presStyleIdx="5" presStyleCnt="25">
        <dgm:presLayoutVars>
          <dgm:bulletEnabled val="1"/>
        </dgm:presLayoutVars>
      </dgm:prSet>
      <dgm:spPr/>
    </dgm:pt>
    <dgm:pt modelId="{1C492F6A-A3F4-4307-8E94-235717F8C6F5}" type="pres">
      <dgm:prSet presAssocID="{9EBDEC04-8BEE-4738-93F3-F933520A6BCD}" presName="sibTrans" presStyleLbl="sibTrans1D1" presStyleIdx="5" presStyleCnt="24"/>
      <dgm:spPr/>
    </dgm:pt>
    <dgm:pt modelId="{2A017484-E4F2-4CC3-9B69-2542CA631583}" type="pres">
      <dgm:prSet presAssocID="{9EBDEC04-8BEE-4738-93F3-F933520A6BCD}" presName="connectorText" presStyleLbl="sibTrans1D1" presStyleIdx="5" presStyleCnt="24"/>
      <dgm:spPr/>
    </dgm:pt>
    <dgm:pt modelId="{1361DC94-CFC6-4C54-BD80-5800D5CD4760}" type="pres">
      <dgm:prSet presAssocID="{0B525821-878C-48E9-ABCA-1A0294919C37}" presName="node" presStyleLbl="node1" presStyleIdx="6" presStyleCnt="25">
        <dgm:presLayoutVars>
          <dgm:bulletEnabled val="1"/>
        </dgm:presLayoutVars>
      </dgm:prSet>
      <dgm:spPr/>
    </dgm:pt>
    <dgm:pt modelId="{3D6DDEAB-F496-4F2A-A484-44486E817796}" type="pres">
      <dgm:prSet presAssocID="{3A2F2EB3-0D62-4541-93E9-C48EACD48551}" presName="sibTrans" presStyleLbl="sibTrans1D1" presStyleIdx="6" presStyleCnt="24"/>
      <dgm:spPr/>
    </dgm:pt>
    <dgm:pt modelId="{15DAC213-7009-49E3-AA61-796252E1CC0D}" type="pres">
      <dgm:prSet presAssocID="{3A2F2EB3-0D62-4541-93E9-C48EACD48551}" presName="connectorText" presStyleLbl="sibTrans1D1" presStyleIdx="6" presStyleCnt="24"/>
      <dgm:spPr/>
    </dgm:pt>
    <dgm:pt modelId="{C7B02D12-CFD5-4179-817E-BF12DCFB7992}" type="pres">
      <dgm:prSet presAssocID="{BD0F3C75-E676-473F-8AEB-47E0636A85BC}" presName="node" presStyleLbl="node1" presStyleIdx="7" presStyleCnt="25">
        <dgm:presLayoutVars>
          <dgm:bulletEnabled val="1"/>
        </dgm:presLayoutVars>
      </dgm:prSet>
      <dgm:spPr/>
    </dgm:pt>
    <dgm:pt modelId="{842A511D-5275-4D2D-A376-96E7469D3048}" type="pres">
      <dgm:prSet presAssocID="{4097DEE9-1B00-4C38-A7C2-360AB114CAD2}" presName="sibTrans" presStyleLbl="sibTrans1D1" presStyleIdx="7" presStyleCnt="24"/>
      <dgm:spPr/>
    </dgm:pt>
    <dgm:pt modelId="{27FD1F09-7E61-4CE5-8C5A-D4B2D8C64D87}" type="pres">
      <dgm:prSet presAssocID="{4097DEE9-1B00-4C38-A7C2-360AB114CAD2}" presName="connectorText" presStyleLbl="sibTrans1D1" presStyleIdx="7" presStyleCnt="24"/>
      <dgm:spPr/>
    </dgm:pt>
    <dgm:pt modelId="{C8D34673-E950-4DC6-92F5-1C901EB8D915}" type="pres">
      <dgm:prSet presAssocID="{1B52A8AD-AF59-4388-9F0F-4694149FFB39}" presName="node" presStyleLbl="node1" presStyleIdx="8" presStyleCnt="25">
        <dgm:presLayoutVars>
          <dgm:bulletEnabled val="1"/>
        </dgm:presLayoutVars>
      </dgm:prSet>
      <dgm:spPr/>
    </dgm:pt>
    <dgm:pt modelId="{7C9A69B2-D579-437A-A31D-F8B861DA2B0C}" type="pres">
      <dgm:prSet presAssocID="{1790F83A-7304-4614-A4BD-6D8863FFEEED}" presName="sibTrans" presStyleLbl="sibTrans1D1" presStyleIdx="8" presStyleCnt="24"/>
      <dgm:spPr/>
    </dgm:pt>
    <dgm:pt modelId="{4962A7FC-2311-44A1-8ED6-3346C4A8A279}" type="pres">
      <dgm:prSet presAssocID="{1790F83A-7304-4614-A4BD-6D8863FFEEED}" presName="connectorText" presStyleLbl="sibTrans1D1" presStyleIdx="8" presStyleCnt="24"/>
      <dgm:spPr/>
    </dgm:pt>
    <dgm:pt modelId="{06ACEDB1-851B-482B-9890-B3FD40620212}" type="pres">
      <dgm:prSet presAssocID="{90620381-0561-47A8-B6A7-9191E393CD70}" presName="node" presStyleLbl="node1" presStyleIdx="9" presStyleCnt="25">
        <dgm:presLayoutVars>
          <dgm:bulletEnabled val="1"/>
        </dgm:presLayoutVars>
      </dgm:prSet>
      <dgm:spPr/>
    </dgm:pt>
    <dgm:pt modelId="{3F77CF9A-FA75-4D07-A52D-8D4AF8C021A5}" type="pres">
      <dgm:prSet presAssocID="{CFF370C7-8109-4B67-A167-BB70A4215F3C}" presName="sibTrans" presStyleLbl="sibTrans1D1" presStyleIdx="9" presStyleCnt="24"/>
      <dgm:spPr/>
    </dgm:pt>
    <dgm:pt modelId="{A7EF0697-21FC-4E83-929D-FECA87B9DB40}" type="pres">
      <dgm:prSet presAssocID="{CFF370C7-8109-4B67-A167-BB70A4215F3C}" presName="connectorText" presStyleLbl="sibTrans1D1" presStyleIdx="9" presStyleCnt="24"/>
      <dgm:spPr/>
    </dgm:pt>
    <dgm:pt modelId="{27EB258E-3817-48DE-9BB0-A1702A0F7080}" type="pres">
      <dgm:prSet presAssocID="{A52F20DE-23E2-4794-BD36-E15690AC40ED}" presName="node" presStyleLbl="node1" presStyleIdx="10" presStyleCnt="25">
        <dgm:presLayoutVars>
          <dgm:bulletEnabled val="1"/>
        </dgm:presLayoutVars>
      </dgm:prSet>
      <dgm:spPr/>
    </dgm:pt>
    <dgm:pt modelId="{8F43FC3F-FD31-4385-9725-E2E47ADBA4B2}" type="pres">
      <dgm:prSet presAssocID="{10168357-34A3-4155-A1DC-EC864AC64328}" presName="sibTrans" presStyleLbl="sibTrans1D1" presStyleIdx="10" presStyleCnt="24"/>
      <dgm:spPr/>
    </dgm:pt>
    <dgm:pt modelId="{3CAC9542-EA05-4A93-A555-DD48D432688F}" type="pres">
      <dgm:prSet presAssocID="{10168357-34A3-4155-A1DC-EC864AC64328}" presName="connectorText" presStyleLbl="sibTrans1D1" presStyleIdx="10" presStyleCnt="24"/>
      <dgm:spPr/>
    </dgm:pt>
    <dgm:pt modelId="{27E886F8-1A98-437A-8BAC-66A888968462}" type="pres">
      <dgm:prSet presAssocID="{65EB631D-E409-4186-A876-4AC0C0551394}" presName="node" presStyleLbl="node1" presStyleIdx="11" presStyleCnt="25">
        <dgm:presLayoutVars>
          <dgm:bulletEnabled val="1"/>
        </dgm:presLayoutVars>
      </dgm:prSet>
      <dgm:spPr/>
    </dgm:pt>
    <dgm:pt modelId="{27CC282D-A759-419F-83B8-8FDEB208D6E9}" type="pres">
      <dgm:prSet presAssocID="{B943E06F-903C-4C92-BE06-4726E568C789}" presName="sibTrans" presStyleLbl="sibTrans1D1" presStyleIdx="11" presStyleCnt="24"/>
      <dgm:spPr/>
    </dgm:pt>
    <dgm:pt modelId="{93DAABE3-D59F-49BF-BB42-D0D829B79D9E}" type="pres">
      <dgm:prSet presAssocID="{B943E06F-903C-4C92-BE06-4726E568C789}" presName="connectorText" presStyleLbl="sibTrans1D1" presStyleIdx="11" presStyleCnt="24"/>
      <dgm:spPr/>
    </dgm:pt>
    <dgm:pt modelId="{EF3A4E45-A383-4BAE-ADBE-1585A1F333BA}" type="pres">
      <dgm:prSet presAssocID="{C7EC0E69-7774-4BB9-B242-4273C4503CF1}" presName="node" presStyleLbl="node1" presStyleIdx="12" presStyleCnt="25">
        <dgm:presLayoutVars>
          <dgm:bulletEnabled val="1"/>
        </dgm:presLayoutVars>
      </dgm:prSet>
      <dgm:spPr/>
    </dgm:pt>
    <dgm:pt modelId="{27C701BA-4F17-4365-B0B8-179733EBDFDD}" type="pres">
      <dgm:prSet presAssocID="{6ED95159-7DC6-40B7-A515-352F63745391}" presName="sibTrans" presStyleLbl="sibTrans1D1" presStyleIdx="12" presStyleCnt="24"/>
      <dgm:spPr/>
    </dgm:pt>
    <dgm:pt modelId="{B16FEC03-8EE1-4331-9DF5-04F341A727BA}" type="pres">
      <dgm:prSet presAssocID="{6ED95159-7DC6-40B7-A515-352F63745391}" presName="connectorText" presStyleLbl="sibTrans1D1" presStyleIdx="12" presStyleCnt="24"/>
      <dgm:spPr/>
    </dgm:pt>
    <dgm:pt modelId="{A52C8D6E-7807-47EC-9B3B-A4D4B3B2A677}" type="pres">
      <dgm:prSet presAssocID="{5BEE3A5D-47F9-41A7-B05F-2E2D6ECE0E28}" presName="node" presStyleLbl="node1" presStyleIdx="13" presStyleCnt="25">
        <dgm:presLayoutVars>
          <dgm:bulletEnabled val="1"/>
        </dgm:presLayoutVars>
      </dgm:prSet>
      <dgm:spPr/>
    </dgm:pt>
    <dgm:pt modelId="{8DE473A8-F17E-420A-8927-50BCC6E74E62}" type="pres">
      <dgm:prSet presAssocID="{0DE6C8CB-6673-4F40-A9BE-84057AA0C6E7}" presName="sibTrans" presStyleLbl="sibTrans1D1" presStyleIdx="13" presStyleCnt="24"/>
      <dgm:spPr/>
    </dgm:pt>
    <dgm:pt modelId="{E5CF9300-4DC7-422F-9392-DC41D74B7784}" type="pres">
      <dgm:prSet presAssocID="{0DE6C8CB-6673-4F40-A9BE-84057AA0C6E7}" presName="connectorText" presStyleLbl="sibTrans1D1" presStyleIdx="13" presStyleCnt="24"/>
      <dgm:spPr/>
    </dgm:pt>
    <dgm:pt modelId="{83B0FCB5-A277-4121-98A8-2474485F71D8}" type="pres">
      <dgm:prSet presAssocID="{B9CEC12F-0D4C-4969-B0FE-02CEAFCE64D1}" presName="node" presStyleLbl="node1" presStyleIdx="14" presStyleCnt="25">
        <dgm:presLayoutVars>
          <dgm:bulletEnabled val="1"/>
        </dgm:presLayoutVars>
      </dgm:prSet>
      <dgm:spPr/>
    </dgm:pt>
    <dgm:pt modelId="{86648DC0-2A72-46BE-8FEB-4392C736127E}" type="pres">
      <dgm:prSet presAssocID="{7F474CDB-185F-4500-8E0C-955DD7181062}" presName="sibTrans" presStyleLbl="sibTrans1D1" presStyleIdx="14" presStyleCnt="24"/>
      <dgm:spPr/>
    </dgm:pt>
    <dgm:pt modelId="{7BE17CFD-5F14-46A8-8A72-4E0758862CD1}" type="pres">
      <dgm:prSet presAssocID="{7F474CDB-185F-4500-8E0C-955DD7181062}" presName="connectorText" presStyleLbl="sibTrans1D1" presStyleIdx="14" presStyleCnt="24"/>
      <dgm:spPr/>
    </dgm:pt>
    <dgm:pt modelId="{C6E1E116-CFB9-4306-A2B2-79C303B140B9}" type="pres">
      <dgm:prSet presAssocID="{1F283C47-AFAD-4CFA-A372-746466BD88CB}" presName="node" presStyleLbl="node1" presStyleIdx="15" presStyleCnt="25">
        <dgm:presLayoutVars>
          <dgm:bulletEnabled val="1"/>
        </dgm:presLayoutVars>
      </dgm:prSet>
      <dgm:spPr/>
    </dgm:pt>
    <dgm:pt modelId="{FE9DABEC-D974-42B5-A924-AE6411DD190A}" type="pres">
      <dgm:prSet presAssocID="{069C3A0B-7200-4377-8467-B5831F206EDA}" presName="sibTrans" presStyleLbl="sibTrans1D1" presStyleIdx="15" presStyleCnt="24"/>
      <dgm:spPr/>
    </dgm:pt>
    <dgm:pt modelId="{2A3CBFE7-39F3-4A58-896D-F655FCC79FC0}" type="pres">
      <dgm:prSet presAssocID="{069C3A0B-7200-4377-8467-B5831F206EDA}" presName="connectorText" presStyleLbl="sibTrans1D1" presStyleIdx="15" presStyleCnt="24"/>
      <dgm:spPr/>
    </dgm:pt>
    <dgm:pt modelId="{1F84CC8B-6AEE-40AE-8353-FCEF866C24CF}" type="pres">
      <dgm:prSet presAssocID="{CDDDA102-D0C1-4D81-989B-8C519349B6CD}" presName="node" presStyleLbl="node1" presStyleIdx="16" presStyleCnt="25">
        <dgm:presLayoutVars>
          <dgm:bulletEnabled val="1"/>
        </dgm:presLayoutVars>
      </dgm:prSet>
      <dgm:spPr/>
    </dgm:pt>
    <dgm:pt modelId="{913688D5-4485-48F2-8768-895E9E8D32E0}" type="pres">
      <dgm:prSet presAssocID="{F2E40B85-42F0-4C20-8DA3-0BC7A18773B7}" presName="sibTrans" presStyleLbl="sibTrans1D1" presStyleIdx="16" presStyleCnt="24"/>
      <dgm:spPr/>
    </dgm:pt>
    <dgm:pt modelId="{814BF1B9-6002-41B4-9604-88F70E3E8BE5}" type="pres">
      <dgm:prSet presAssocID="{F2E40B85-42F0-4C20-8DA3-0BC7A18773B7}" presName="connectorText" presStyleLbl="sibTrans1D1" presStyleIdx="16" presStyleCnt="24"/>
      <dgm:spPr/>
    </dgm:pt>
    <dgm:pt modelId="{89506473-DBE6-4516-9943-77110E75F372}" type="pres">
      <dgm:prSet presAssocID="{189F917C-FC33-473C-8719-841334721A2E}" presName="node" presStyleLbl="node1" presStyleIdx="17" presStyleCnt="25">
        <dgm:presLayoutVars>
          <dgm:bulletEnabled val="1"/>
        </dgm:presLayoutVars>
      </dgm:prSet>
      <dgm:spPr/>
    </dgm:pt>
    <dgm:pt modelId="{ECC2055F-4605-4CF9-8B4E-3978DE79A863}" type="pres">
      <dgm:prSet presAssocID="{3AA6F6A6-CED3-40C1-B585-7E1444DDD00F}" presName="sibTrans" presStyleLbl="sibTrans1D1" presStyleIdx="17" presStyleCnt="24"/>
      <dgm:spPr/>
    </dgm:pt>
    <dgm:pt modelId="{28AA63E9-856C-4026-8DFE-09D172DF4640}" type="pres">
      <dgm:prSet presAssocID="{3AA6F6A6-CED3-40C1-B585-7E1444DDD00F}" presName="connectorText" presStyleLbl="sibTrans1D1" presStyleIdx="17" presStyleCnt="24"/>
      <dgm:spPr/>
    </dgm:pt>
    <dgm:pt modelId="{7B76029F-DBF6-42BD-BBCA-F14655BF5AE3}" type="pres">
      <dgm:prSet presAssocID="{B02922AB-9BE5-46A3-9C24-56FCA3344F48}" presName="node" presStyleLbl="node1" presStyleIdx="18" presStyleCnt="25">
        <dgm:presLayoutVars>
          <dgm:bulletEnabled val="1"/>
        </dgm:presLayoutVars>
      </dgm:prSet>
      <dgm:spPr/>
    </dgm:pt>
    <dgm:pt modelId="{AB737CD5-040E-41C9-A4E0-903AB4A27BD4}" type="pres">
      <dgm:prSet presAssocID="{EB9C2CC0-E245-412D-A4C1-88254AABE2A8}" presName="sibTrans" presStyleLbl="sibTrans1D1" presStyleIdx="18" presStyleCnt="24"/>
      <dgm:spPr/>
    </dgm:pt>
    <dgm:pt modelId="{EB4E8B4E-30E8-4E07-8D43-D934C049ACBF}" type="pres">
      <dgm:prSet presAssocID="{EB9C2CC0-E245-412D-A4C1-88254AABE2A8}" presName="connectorText" presStyleLbl="sibTrans1D1" presStyleIdx="18" presStyleCnt="24"/>
      <dgm:spPr/>
    </dgm:pt>
    <dgm:pt modelId="{F8B0E6B2-8C6A-40EE-A516-0FDC5E51BC7C}" type="pres">
      <dgm:prSet presAssocID="{AAB65BFF-766C-4C7C-91DE-ED5DFB1EB12E}" presName="node" presStyleLbl="node1" presStyleIdx="19" presStyleCnt="25">
        <dgm:presLayoutVars>
          <dgm:bulletEnabled val="1"/>
        </dgm:presLayoutVars>
      </dgm:prSet>
      <dgm:spPr/>
    </dgm:pt>
    <dgm:pt modelId="{901C80A9-6994-4266-85E2-B6FAAE36C6B8}" type="pres">
      <dgm:prSet presAssocID="{56C70D80-C3B0-4077-B3C5-71E7BFFB0E98}" presName="sibTrans" presStyleLbl="sibTrans1D1" presStyleIdx="19" presStyleCnt="24"/>
      <dgm:spPr/>
    </dgm:pt>
    <dgm:pt modelId="{3254A298-4114-4065-87F0-BDC8AF26CCA3}" type="pres">
      <dgm:prSet presAssocID="{56C70D80-C3B0-4077-B3C5-71E7BFFB0E98}" presName="connectorText" presStyleLbl="sibTrans1D1" presStyleIdx="19" presStyleCnt="24"/>
      <dgm:spPr/>
    </dgm:pt>
    <dgm:pt modelId="{C292360E-0ABF-4DB8-8F84-4B8D994C4349}" type="pres">
      <dgm:prSet presAssocID="{3D34F764-7312-4E32-83A8-9D2C808853DA}" presName="node" presStyleLbl="node1" presStyleIdx="20" presStyleCnt="25">
        <dgm:presLayoutVars>
          <dgm:bulletEnabled val="1"/>
        </dgm:presLayoutVars>
      </dgm:prSet>
      <dgm:spPr/>
    </dgm:pt>
    <dgm:pt modelId="{A645F150-DB19-43AA-9251-5DF53C5792ED}" type="pres">
      <dgm:prSet presAssocID="{7E6BC42E-BA10-4FC9-ABAB-A4D32FAC26A7}" presName="sibTrans" presStyleLbl="sibTrans1D1" presStyleIdx="20" presStyleCnt="24"/>
      <dgm:spPr/>
    </dgm:pt>
    <dgm:pt modelId="{B0288B2B-A48F-4F68-BA13-B2DE9E53AC52}" type="pres">
      <dgm:prSet presAssocID="{7E6BC42E-BA10-4FC9-ABAB-A4D32FAC26A7}" presName="connectorText" presStyleLbl="sibTrans1D1" presStyleIdx="20" presStyleCnt="24"/>
      <dgm:spPr/>
    </dgm:pt>
    <dgm:pt modelId="{80C37060-2E09-4142-968E-CF145EBF59CC}" type="pres">
      <dgm:prSet presAssocID="{C2B5EE4B-266F-4409-8DEB-858DBDD6FE08}" presName="node" presStyleLbl="node1" presStyleIdx="21" presStyleCnt="25">
        <dgm:presLayoutVars>
          <dgm:bulletEnabled val="1"/>
        </dgm:presLayoutVars>
      </dgm:prSet>
      <dgm:spPr/>
    </dgm:pt>
    <dgm:pt modelId="{70BE14CB-2A7B-4690-8514-498963183ABB}" type="pres">
      <dgm:prSet presAssocID="{DD5AC973-0C41-4B39-A2C1-710E2F28516B}" presName="sibTrans" presStyleLbl="sibTrans1D1" presStyleIdx="21" presStyleCnt="24"/>
      <dgm:spPr/>
    </dgm:pt>
    <dgm:pt modelId="{F27054F2-42E3-40F6-BDBF-683285517238}" type="pres">
      <dgm:prSet presAssocID="{DD5AC973-0C41-4B39-A2C1-710E2F28516B}" presName="connectorText" presStyleLbl="sibTrans1D1" presStyleIdx="21" presStyleCnt="24"/>
      <dgm:spPr/>
    </dgm:pt>
    <dgm:pt modelId="{11C4E0D0-A8A7-400F-A2BF-6848ECFEBA44}" type="pres">
      <dgm:prSet presAssocID="{56063660-C1B7-405B-BBF1-AB284B9C20E7}" presName="node" presStyleLbl="node1" presStyleIdx="22" presStyleCnt="25">
        <dgm:presLayoutVars>
          <dgm:bulletEnabled val="1"/>
        </dgm:presLayoutVars>
      </dgm:prSet>
      <dgm:spPr/>
    </dgm:pt>
    <dgm:pt modelId="{E2E3C896-BC10-43B9-8F01-85B55CF8F703}" type="pres">
      <dgm:prSet presAssocID="{AF7ED766-A484-4440-A76D-0409E760DB11}" presName="sibTrans" presStyleLbl="sibTrans1D1" presStyleIdx="22" presStyleCnt="24"/>
      <dgm:spPr/>
    </dgm:pt>
    <dgm:pt modelId="{5634F9BF-649B-45DF-B764-5A6994746833}" type="pres">
      <dgm:prSet presAssocID="{AF7ED766-A484-4440-A76D-0409E760DB11}" presName="connectorText" presStyleLbl="sibTrans1D1" presStyleIdx="22" presStyleCnt="24"/>
      <dgm:spPr/>
    </dgm:pt>
    <dgm:pt modelId="{DD050873-9278-4DCD-8FEE-EEDDD7E84A58}" type="pres">
      <dgm:prSet presAssocID="{08A2F218-399A-44CB-9F55-03FC6C7992A5}" presName="node" presStyleLbl="node1" presStyleIdx="23" presStyleCnt="25">
        <dgm:presLayoutVars>
          <dgm:bulletEnabled val="1"/>
        </dgm:presLayoutVars>
      </dgm:prSet>
      <dgm:spPr/>
    </dgm:pt>
    <dgm:pt modelId="{CC53438A-7452-4814-9722-A42FE49BDC64}" type="pres">
      <dgm:prSet presAssocID="{1D7BBE20-43E0-46B9-9101-0B1966DE3C1E}" presName="sibTrans" presStyleLbl="sibTrans1D1" presStyleIdx="23" presStyleCnt="24"/>
      <dgm:spPr/>
    </dgm:pt>
    <dgm:pt modelId="{DA074C8A-CA1C-47E1-A27F-EE90592E6E8B}" type="pres">
      <dgm:prSet presAssocID="{1D7BBE20-43E0-46B9-9101-0B1966DE3C1E}" presName="connectorText" presStyleLbl="sibTrans1D1" presStyleIdx="23" presStyleCnt="24"/>
      <dgm:spPr/>
    </dgm:pt>
    <dgm:pt modelId="{3C2D46F2-2D0A-45FB-9586-6CA4E362D7C9}" type="pres">
      <dgm:prSet presAssocID="{AEF550E4-0259-47E6-98A7-1AC0C7351AE4}" presName="node" presStyleLbl="node1" presStyleIdx="24" presStyleCnt="25">
        <dgm:presLayoutVars>
          <dgm:bulletEnabled val="1"/>
        </dgm:presLayoutVars>
      </dgm:prSet>
      <dgm:spPr/>
    </dgm:pt>
  </dgm:ptLst>
  <dgm:cxnLst>
    <dgm:cxn modelId="{8BB03400-7FB5-4D99-9283-94A18198AE45}" type="presOf" srcId="{1D7BBE20-43E0-46B9-9101-0B1966DE3C1E}" destId="{DA074C8A-CA1C-47E1-A27F-EE90592E6E8B}" srcOrd="1" destOrd="0" presId="urn:microsoft.com/office/officeart/2016/7/layout/RepeatingBendingProcessNew"/>
    <dgm:cxn modelId="{D70D5F00-379D-4359-8F70-01E49003F7A7}" srcId="{38BBBEB4-A483-4185-B611-546F71DF67AF}" destId="{AEF550E4-0259-47E6-98A7-1AC0C7351AE4}" srcOrd="24" destOrd="0" parTransId="{066D936F-B870-46F1-A17D-38336441B47D}" sibTransId="{185434B5-5052-4B47-B402-0B41A67FE454}"/>
    <dgm:cxn modelId="{7B57C400-6074-45A5-A186-D718F82F402F}" type="presOf" srcId="{56C70D80-C3B0-4077-B3C5-71E7BFFB0E98}" destId="{901C80A9-6994-4266-85E2-B6FAAE36C6B8}" srcOrd="0" destOrd="0" presId="urn:microsoft.com/office/officeart/2016/7/layout/RepeatingBendingProcessNew"/>
    <dgm:cxn modelId="{52455B03-5BA2-4837-879C-3FBDFD4FF7A7}" type="presOf" srcId="{A185034E-E315-4F0A-9D7D-CAB0A2C02A1F}" destId="{208EF8A5-D8ED-44A8-8C2C-880A201C0F5D}" srcOrd="1" destOrd="0" presId="urn:microsoft.com/office/officeart/2016/7/layout/RepeatingBendingProcessNew"/>
    <dgm:cxn modelId="{1AA19B07-2249-4DE9-9ACF-F9F7C9F07711}" srcId="{38BBBEB4-A483-4185-B611-546F71DF67AF}" destId="{65EB631D-E409-4186-A876-4AC0C0551394}" srcOrd="11" destOrd="0" parTransId="{4A934057-53CA-495A-B929-26F1C6FA85B6}" sibTransId="{B943E06F-903C-4C92-BE06-4726E568C789}"/>
    <dgm:cxn modelId="{2719F407-261B-45AD-A013-EE1CF1FE581D}" type="presOf" srcId="{3AE198EF-C15F-462D-94E2-E5B217B626E9}" destId="{403BCB33-7FC6-45E6-A5A6-C15269B69CF2}" srcOrd="0" destOrd="0" presId="urn:microsoft.com/office/officeart/2016/7/layout/RepeatingBendingProcessNew"/>
    <dgm:cxn modelId="{0B44EA08-2103-4689-9C3A-A37A9AAB3C40}" srcId="{38BBBEB4-A483-4185-B611-546F71DF67AF}" destId="{08A2F218-399A-44CB-9F55-03FC6C7992A5}" srcOrd="23" destOrd="0" parTransId="{9C0BD15C-3838-4BF2-BCD2-8D232E948977}" sibTransId="{1D7BBE20-43E0-46B9-9101-0B1966DE3C1E}"/>
    <dgm:cxn modelId="{6A67E309-EC2F-42E0-844A-9897F23FA174}" type="presOf" srcId="{A185034E-E315-4F0A-9D7D-CAB0A2C02A1F}" destId="{0AA84074-F058-4DDC-9100-4289EF1D3498}" srcOrd="0" destOrd="0" presId="urn:microsoft.com/office/officeart/2016/7/layout/RepeatingBendingProcessNew"/>
    <dgm:cxn modelId="{171A700E-3984-463E-9266-05286DF8BB34}" type="presOf" srcId="{D0A75FAF-1DE2-423F-81E6-76F9D38BC235}" destId="{CEEC0DDE-12E8-490B-B41E-71A4B8ABF911}" srcOrd="1" destOrd="0" presId="urn:microsoft.com/office/officeart/2016/7/layout/RepeatingBendingProcessNew"/>
    <dgm:cxn modelId="{964B1210-3169-4C21-A522-7EC2A1C69874}" srcId="{38BBBEB4-A483-4185-B611-546F71DF67AF}" destId="{1F283C47-AFAD-4CFA-A372-746466BD88CB}" srcOrd="15" destOrd="0" parTransId="{40381C6A-973A-4630-B90F-AA2AFD2EA5E6}" sibTransId="{069C3A0B-7200-4377-8467-B5831F206EDA}"/>
    <dgm:cxn modelId="{92BFD211-063F-4BBD-A69F-CEBAA494A005}" type="presOf" srcId="{3D34F764-7312-4E32-83A8-9D2C808853DA}" destId="{C292360E-0ABF-4DB8-8F84-4B8D994C4349}" srcOrd="0" destOrd="0" presId="urn:microsoft.com/office/officeart/2016/7/layout/RepeatingBendingProcessNew"/>
    <dgm:cxn modelId="{5779E211-4932-4D41-88A2-ED592BD5276D}" type="presOf" srcId="{65EB631D-E409-4186-A876-4AC0C0551394}" destId="{27E886F8-1A98-437A-8BAC-66A888968462}" srcOrd="0" destOrd="0" presId="urn:microsoft.com/office/officeart/2016/7/layout/RepeatingBendingProcessNew"/>
    <dgm:cxn modelId="{53C20212-AC93-439E-BF46-34D6ED42A0C2}" type="presOf" srcId="{10168357-34A3-4155-A1DC-EC864AC64328}" destId="{3CAC9542-EA05-4A93-A555-DD48D432688F}" srcOrd="1" destOrd="0" presId="urn:microsoft.com/office/officeart/2016/7/layout/RepeatingBendingProcessNew"/>
    <dgm:cxn modelId="{C3294614-A6EC-45E5-98AC-990CEBBCF968}" type="presOf" srcId="{1790F83A-7304-4614-A4BD-6D8863FFEEED}" destId="{4962A7FC-2311-44A1-8ED6-3346C4A8A279}" srcOrd="1" destOrd="0" presId="urn:microsoft.com/office/officeart/2016/7/layout/RepeatingBendingProcessNew"/>
    <dgm:cxn modelId="{2B5E3D16-0A85-41C8-9FEB-3B9EB0D41261}" srcId="{38BBBEB4-A483-4185-B611-546F71DF67AF}" destId="{5BEE3A5D-47F9-41A7-B05F-2E2D6ECE0E28}" srcOrd="13" destOrd="0" parTransId="{72611DD8-6F67-43E9-B5B4-B0D675CB67E8}" sibTransId="{0DE6C8CB-6673-4F40-A9BE-84057AA0C6E7}"/>
    <dgm:cxn modelId="{E93E281B-11A1-428D-88B4-2BD6556F5CB4}" srcId="{38BBBEB4-A483-4185-B611-546F71DF67AF}" destId="{0B525821-878C-48E9-ABCA-1A0294919C37}" srcOrd="6" destOrd="0" parTransId="{5AF1E4B2-5713-4373-A515-C97C12D4832B}" sibTransId="{3A2F2EB3-0D62-4541-93E9-C48EACD48551}"/>
    <dgm:cxn modelId="{6094DB1B-7CFE-404D-97B0-EF1579C3EA6D}" type="presOf" srcId="{7E6BC42E-BA10-4FC9-ABAB-A4D32FAC26A7}" destId="{A645F150-DB19-43AA-9251-5DF53C5792ED}" srcOrd="0" destOrd="0" presId="urn:microsoft.com/office/officeart/2016/7/layout/RepeatingBendingProcessNew"/>
    <dgm:cxn modelId="{6056F91D-4CEA-40C0-8216-E0FDAFBA1D8D}" srcId="{38BBBEB4-A483-4185-B611-546F71DF67AF}" destId="{90620381-0561-47A8-B6A7-9191E393CD70}" srcOrd="9" destOrd="0" parTransId="{3188BD71-17FF-47D9-844A-3B69B30B50F2}" sibTransId="{CFF370C7-8109-4B67-A167-BB70A4215F3C}"/>
    <dgm:cxn modelId="{E29CDD1F-CF62-478C-86DB-A63728C93077}" type="presOf" srcId="{AAB65BFF-766C-4C7C-91DE-ED5DFB1EB12E}" destId="{F8B0E6B2-8C6A-40EE-A516-0FDC5E51BC7C}" srcOrd="0" destOrd="0" presId="urn:microsoft.com/office/officeart/2016/7/layout/RepeatingBendingProcessNew"/>
    <dgm:cxn modelId="{373C6A20-109A-43F8-9620-DF5C5DC158B6}" type="presOf" srcId="{C7EC0E69-7774-4BB9-B242-4273C4503CF1}" destId="{EF3A4E45-A383-4BAE-ADBE-1585A1F333BA}" srcOrd="0" destOrd="0" presId="urn:microsoft.com/office/officeart/2016/7/layout/RepeatingBendingProcessNew"/>
    <dgm:cxn modelId="{FA6AA021-B41B-4C43-86A3-81F341C87151}" type="presOf" srcId="{99D67891-13A4-4B64-8C2E-2AD2A8C2865D}" destId="{3985A215-AFE1-4F18-A15B-39CE582DB0B6}" srcOrd="0" destOrd="0" presId="urn:microsoft.com/office/officeart/2016/7/layout/RepeatingBendingProcessNew"/>
    <dgm:cxn modelId="{A9BD9F22-9CFF-4D30-80B1-A8C876E6BC8A}" type="presOf" srcId="{749BE3ED-275D-4A15-B144-86CFFFACF2F5}" destId="{B70764B9-5810-45B2-8836-270AF361FEA3}" srcOrd="0" destOrd="0" presId="urn:microsoft.com/office/officeart/2016/7/layout/RepeatingBendingProcessNew"/>
    <dgm:cxn modelId="{E6600026-F49D-483B-8EAA-180249BAC832}" type="presOf" srcId="{AEF550E4-0259-47E6-98A7-1AC0C7351AE4}" destId="{3C2D46F2-2D0A-45FB-9586-6CA4E362D7C9}" srcOrd="0" destOrd="0" presId="urn:microsoft.com/office/officeart/2016/7/layout/RepeatingBendingProcessNew"/>
    <dgm:cxn modelId="{AE064629-65FF-45A2-91D0-59B23EB1A27E}" type="presOf" srcId="{6ED95159-7DC6-40B7-A515-352F63745391}" destId="{27C701BA-4F17-4365-B0B8-179733EBDFDD}" srcOrd="0" destOrd="0" presId="urn:microsoft.com/office/officeart/2016/7/layout/RepeatingBendingProcessNew"/>
    <dgm:cxn modelId="{786DBE2B-B66D-4C2D-A03A-36BAE9AB96B6}" srcId="{38BBBEB4-A483-4185-B611-546F71DF67AF}" destId="{10992983-6D12-4D49-BC60-AD1412B32844}" srcOrd="1" destOrd="0" parTransId="{963D2B42-6432-45A2-A3DF-4D6AACBDF2D3}" sibTransId="{FD8B0C19-DE52-46BD-89F6-A369BD7BD34F}"/>
    <dgm:cxn modelId="{A3DAAE2D-623C-43D1-BC52-A2AD88CBBDA8}" srcId="{38BBBEB4-A483-4185-B611-546F71DF67AF}" destId="{C2B5EE4B-266F-4409-8DEB-858DBDD6FE08}" srcOrd="21" destOrd="0" parTransId="{0B9353DC-FEBC-4F8C-BCE8-2C41D91B5958}" sibTransId="{DD5AC973-0C41-4B39-A2C1-710E2F28516B}"/>
    <dgm:cxn modelId="{7488A12F-06B2-4F24-BE59-C84914413735}" type="presOf" srcId="{3AA6F6A6-CED3-40C1-B585-7E1444DDD00F}" destId="{ECC2055F-4605-4CF9-8B4E-3978DE79A863}" srcOrd="0" destOrd="0" presId="urn:microsoft.com/office/officeart/2016/7/layout/RepeatingBendingProcessNew"/>
    <dgm:cxn modelId="{004E4130-0D03-45D5-BAE2-3BFBA4119E14}" srcId="{38BBBEB4-A483-4185-B611-546F71DF67AF}" destId="{87ABBEAE-36C0-4FD1-8A20-4E7284AE4038}" srcOrd="0" destOrd="0" parTransId="{D3BC65F5-6615-4B93-BE0C-A4C91B079617}" sibTransId="{D0A75FAF-1DE2-423F-81E6-76F9D38BC235}"/>
    <dgm:cxn modelId="{D9EB1436-3BE9-4185-8FE8-EC6B401383F7}" srcId="{38BBBEB4-A483-4185-B611-546F71DF67AF}" destId="{749BE3ED-275D-4A15-B144-86CFFFACF2F5}" srcOrd="5" destOrd="0" parTransId="{7D6E5D9F-47A7-4478-BC73-787E370F4FFF}" sibTransId="{9EBDEC04-8BEE-4738-93F3-F933520A6BCD}"/>
    <dgm:cxn modelId="{FA6B8B36-6D91-4FEC-856E-20549704600B}" type="presOf" srcId="{AF7ED766-A484-4440-A76D-0409E760DB11}" destId="{E2E3C896-BC10-43B9-8F01-85B55CF8F703}" srcOrd="0" destOrd="0" presId="urn:microsoft.com/office/officeart/2016/7/layout/RepeatingBendingProcessNew"/>
    <dgm:cxn modelId="{8914543C-DE72-47F0-A98F-2AC9517AD164}" type="presOf" srcId="{10992983-6D12-4D49-BC60-AD1412B32844}" destId="{51F96D19-597A-4232-A901-5DA16EB39BEB}" srcOrd="0" destOrd="0" presId="urn:microsoft.com/office/officeart/2016/7/layout/RepeatingBendingProcessNew"/>
    <dgm:cxn modelId="{AAF25B3D-A33A-4B1D-8A89-76CD023B1728}" type="presOf" srcId="{BD0F3C75-E676-473F-8AEB-47E0636A85BC}" destId="{C7B02D12-CFD5-4179-817E-BF12DCFB7992}" srcOrd="0" destOrd="0" presId="urn:microsoft.com/office/officeart/2016/7/layout/RepeatingBendingProcessNew"/>
    <dgm:cxn modelId="{59DA5E3E-2C9C-4890-AD0B-9C0D1A6E7EE6}" srcId="{38BBBEB4-A483-4185-B611-546F71DF67AF}" destId="{99D67891-13A4-4B64-8C2E-2AD2A8C2865D}" srcOrd="3" destOrd="0" parTransId="{F3957765-17B9-4627-A8F3-2CCC0E506FDC}" sibTransId="{B051BBC5-7850-4259-B12A-629354BBA3EF}"/>
    <dgm:cxn modelId="{4E40CE3F-DC61-472F-9160-0A1CD69350C9}" type="presOf" srcId="{CFF370C7-8109-4B67-A167-BB70A4215F3C}" destId="{A7EF0697-21FC-4E83-929D-FECA87B9DB40}" srcOrd="1" destOrd="0" presId="urn:microsoft.com/office/officeart/2016/7/layout/RepeatingBendingProcessNew"/>
    <dgm:cxn modelId="{C7D3DC3F-6542-480E-9D10-F2A14C0F22FF}" type="presOf" srcId="{1790F83A-7304-4614-A4BD-6D8863FFEEED}" destId="{7C9A69B2-D579-437A-A31D-F8B861DA2B0C}" srcOrd="0" destOrd="0" presId="urn:microsoft.com/office/officeart/2016/7/layout/RepeatingBendingProcessNew"/>
    <dgm:cxn modelId="{AD4F1F5B-2053-4B22-8B29-DFCB2456CF12}" srcId="{38BBBEB4-A483-4185-B611-546F71DF67AF}" destId="{41234254-2219-4F69-82F2-9E448AADA4E1}" srcOrd="4" destOrd="0" parTransId="{45F9E1E2-5E04-4547-8F68-9E01DDD8540F}" sibTransId="{A185034E-E315-4F0A-9D7D-CAB0A2C02A1F}"/>
    <dgm:cxn modelId="{2B8F4260-E258-462C-A313-9274C21BECEE}" type="presOf" srcId="{F2E40B85-42F0-4C20-8DA3-0BC7A18773B7}" destId="{913688D5-4485-48F2-8768-895E9E8D32E0}" srcOrd="0" destOrd="0" presId="urn:microsoft.com/office/officeart/2016/7/layout/RepeatingBendingProcessNew"/>
    <dgm:cxn modelId="{2F9FCA60-407C-4705-B5BD-6EDD13C49F07}" type="presOf" srcId="{08A2F218-399A-44CB-9F55-03FC6C7992A5}" destId="{DD050873-9278-4DCD-8FEE-EEDDD7E84A58}" srcOrd="0" destOrd="0" presId="urn:microsoft.com/office/officeart/2016/7/layout/RepeatingBendingProcessNew"/>
    <dgm:cxn modelId="{891E3442-9853-452F-BABC-71FA28CD8AAF}" type="presOf" srcId="{189F917C-FC33-473C-8719-841334721A2E}" destId="{89506473-DBE6-4516-9943-77110E75F372}" srcOrd="0" destOrd="0" presId="urn:microsoft.com/office/officeart/2016/7/layout/RepeatingBendingProcessNew"/>
    <dgm:cxn modelId="{D0320363-4DDF-44D1-A23F-4D55882A0147}" type="presOf" srcId="{3A2F2EB3-0D62-4541-93E9-C48EACD48551}" destId="{15DAC213-7009-49E3-AA61-796252E1CC0D}" srcOrd="1" destOrd="0" presId="urn:microsoft.com/office/officeart/2016/7/layout/RepeatingBendingProcessNew"/>
    <dgm:cxn modelId="{4F0FA865-06C2-4250-A6FD-4B2175FD7F87}" srcId="{38BBBEB4-A483-4185-B611-546F71DF67AF}" destId="{189F917C-FC33-473C-8719-841334721A2E}" srcOrd="17" destOrd="0" parTransId="{CEEB5AA2-C0B0-48DC-9EEC-4AD23C5D3BDC}" sibTransId="{3AA6F6A6-CED3-40C1-B585-7E1444DDD00F}"/>
    <dgm:cxn modelId="{78EA1648-8A06-4156-9705-9CE8FC488B59}" type="presOf" srcId="{1F283C47-AFAD-4CFA-A372-746466BD88CB}" destId="{C6E1E116-CFB9-4306-A2B2-79C303B140B9}" srcOrd="0" destOrd="0" presId="urn:microsoft.com/office/officeart/2016/7/layout/RepeatingBendingProcessNew"/>
    <dgm:cxn modelId="{D6312768-63DC-4ACB-A187-A80F77AF5A9C}" type="presOf" srcId="{B051BBC5-7850-4259-B12A-629354BBA3EF}" destId="{1D827518-4552-48DC-8355-E75A639F4781}" srcOrd="0" destOrd="0" presId="urn:microsoft.com/office/officeart/2016/7/layout/RepeatingBendingProcessNew"/>
    <dgm:cxn modelId="{73827349-E6EB-42FB-9FF4-DAA92951AC2C}" type="presOf" srcId="{0DE6C8CB-6673-4F40-A9BE-84057AA0C6E7}" destId="{E5CF9300-4DC7-422F-9392-DC41D74B7784}" srcOrd="1" destOrd="0" presId="urn:microsoft.com/office/officeart/2016/7/layout/RepeatingBendingProcessNew"/>
    <dgm:cxn modelId="{BA0EC54B-2910-4CF8-BF71-8F8E407EDE51}" type="presOf" srcId="{3AE198EF-C15F-462D-94E2-E5B217B626E9}" destId="{7CC2A33F-B376-4A07-B4FB-D17B925681AD}" srcOrd="1" destOrd="0" presId="urn:microsoft.com/office/officeart/2016/7/layout/RepeatingBendingProcessNew"/>
    <dgm:cxn modelId="{A105D26B-587D-4DB7-8CE1-ADB58B224915}" type="presOf" srcId="{56C70D80-C3B0-4077-B3C5-71E7BFFB0E98}" destId="{3254A298-4114-4065-87F0-BDC8AF26CCA3}" srcOrd="1" destOrd="0" presId="urn:microsoft.com/office/officeart/2016/7/layout/RepeatingBendingProcessNew"/>
    <dgm:cxn modelId="{757B2C4E-FC0C-4A32-AD7E-675D98C05F6C}" type="presOf" srcId="{10168357-34A3-4155-A1DC-EC864AC64328}" destId="{8F43FC3F-FD31-4385-9725-E2E47ADBA4B2}" srcOrd="0" destOrd="0" presId="urn:microsoft.com/office/officeart/2016/7/layout/RepeatingBendingProcessNew"/>
    <dgm:cxn modelId="{2008246F-932D-4EAD-9783-E844068161E4}" srcId="{38BBBEB4-A483-4185-B611-546F71DF67AF}" destId="{A52F20DE-23E2-4794-BD36-E15690AC40ED}" srcOrd="10" destOrd="0" parTransId="{C4EE8BD5-83FC-4E1E-AEC5-3120E999CEEE}" sibTransId="{10168357-34A3-4155-A1DC-EC864AC64328}"/>
    <dgm:cxn modelId="{18E55B50-309D-43BC-8531-17F75340F11C}" type="presOf" srcId="{EB9C2CC0-E245-412D-A4C1-88254AABE2A8}" destId="{EB4E8B4E-30E8-4E07-8D43-D934C049ACBF}" srcOrd="1" destOrd="0" presId="urn:microsoft.com/office/officeart/2016/7/layout/RepeatingBendingProcessNew"/>
    <dgm:cxn modelId="{58752373-FD95-4523-A522-8447C9AB89CC}" type="presOf" srcId="{B943E06F-903C-4C92-BE06-4726E568C789}" destId="{93DAABE3-D59F-49BF-BB42-D0D829B79D9E}" srcOrd="1" destOrd="0" presId="urn:microsoft.com/office/officeart/2016/7/layout/RepeatingBendingProcessNew"/>
    <dgm:cxn modelId="{60DE6074-999E-4AC7-9C7F-FF0DD670E048}" srcId="{38BBBEB4-A483-4185-B611-546F71DF67AF}" destId="{3D34F764-7312-4E32-83A8-9D2C808853DA}" srcOrd="20" destOrd="0" parTransId="{6B8E796D-D341-4BA1-96BE-F152CD7686EE}" sibTransId="{7E6BC42E-BA10-4FC9-ABAB-A4D32FAC26A7}"/>
    <dgm:cxn modelId="{490B4974-F641-44A2-A896-88EEBDEE9D88}" type="presOf" srcId="{CDDDA102-D0C1-4D81-989B-8C519349B6CD}" destId="{1F84CC8B-6AEE-40AE-8353-FCEF866C24CF}" srcOrd="0" destOrd="0" presId="urn:microsoft.com/office/officeart/2016/7/layout/RepeatingBendingProcessNew"/>
    <dgm:cxn modelId="{1B19DE54-7A02-40C3-8184-6932088B098D}" type="presOf" srcId="{5BEE3A5D-47F9-41A7-B05F-2E2D6ECE0E28}" destId="{A52C8D6E-7807-47EC-9B3B-A4D4B3B2A677}" srcOrd="0" destOrd="0" presId="urn:microsoft.com/office/officeart/2016/7/layout/RepeatingBendingProcessNew"/>
    <dgm:cxn modelId="{762D5355-57F2-4CBD-A18B-3D5715A2AB5E}" srcId="{38BBBEB4-A483-4185-B611-546F71DF67AF}" destId="{B9CEC12F-0D4C-4969-B0FE-02CEAFCE64D1}" srcOrd="14" destOrd="0" parTransId="{D4313735-FD4A-4701-83AE-763BAC388B17}" sibTransId="{7F474CDB-185F-4500-8E0C-955DD7181062}"/>
    <dgm:cxn modelId="{2E747D57-5E4D-415F-9502-58706A234489}" srcId="{38BBBEB4-A483-4185-B611-546F71DF67AF}" destId="{B02922AB-9BE5-46A3-9C24-56FCA3344F48}" srcOrd="18" destOrd="0" parTransId="{7EB2EB8F-3014-45CD-B801-C18A0F5FFA0A}" sibTransId="{EB9C2CC0-E245-412D-A4C1-88254AABE2A8}"/>
    <dgm:cxn modelId="{6E7B2C58-5031-4D3C-AAC7-A862CD4AAF56}" type="presOf" srcId="{DD5AC973-0C41-4B39-A2C1-710E2F28516B}" destId="{70BE14CB-2A7B-4690-8514-498963183ABB}" srcOrd="0" destOrd="0" presId="urn:microsoft.com/office/officeart/2016/7/layout/RepeatingBendingProcessNew"/>
    <dgm:cxn modelId="{D6EFFB78-46CA-4C6B-84C7-DD9E8BD6533D}" type="presOf" srcId="{38BBBEB4-A483-4185-B611-546F71DF67AF}" destId="{0BF8530A-D991-4A3F-86C0-37E0BA0286D2}" srcOrd="0" destOrd="0" presId="urn:microsoft.com/office/officeart/2016/7/layout/RepeatingBendingProcessNew"/>
    <dgm:cxn modelId="{1680F079-529E-4F33-B4BE-8A92D65CDB29}" type="presOf" srcId="{B9CEC12F-0D4C-4969-B0FE-02CEAFCE64D1}" destId="{83B0FCB5-A277-4121-98A8-2474485F71D8}" srcOrd="0" destOrd="0" presId="urn:microsoft.com/office/officeart/2016/7/layout/RepeatingBendingProcessNew"/>
    <dgm:cxn modelId="{A0D8DF7B-98F2-4BFE-AB11-95AB4A4B9CF0}" type="presOf" srcId="{4097DEE9-1B00-4C38-A7C2-360AB114CAD2}" destId="{842A511D-5275-4D2D-A376-96E7469D3048}" srcOrd="0" destOrd="0" presId="urn:microsoft.com/office/officeart/2016/7/layout/RepeatingBendingProcessNew"/>
    <dgm:cxn modelId="{4572B17C-93B3-4546-B9E2-B439D34E7D34}" type="presOf" srcId="{7F474CDB-185F-4500-8E0C-955DD7181062}" destId="{7BE17CFD-5F14-46A8-8A72-4E0758862CD1}" srcOrd="1" destOrd="0" presId="urn:microsoft.com/office/officeart/2016/7/layout/RepeatingBendingProcessNew"/>
    <dgm:cxn modelId="{6875BF83-EC1A-4E21-BA60-9A94FA79112B}" type="presOf" srcId="{4097DEE9-1B00-4C38-A7C2-360AB114CAD2}" destId="{27FD1F09-7E61-4CE5-8C5A-D4B2D8C64D87}" srcOrd="1" destOrd="0" presId="urn:microsoft.com/office/officeart/2016/7/layout/RepeatingBendingProcessNew"/>
    <dgm:cxn modelId="{41F45886-07E5-40D1-91CC-D93758813A76}" type="presOf" srcId="{3AA6F6A6-CED3-40C1-B585-7E1444DDD00F}" destId="{28AA63E9-856C-4026-8DFE-09D172DF4640}" srcOrd="1" destOrd="0" presId="urn:microsoft.com/office/officeart/2016/7/layout/RepeatingBendingProcessNew"/>
    <dgm:cxn modelId="{3CC49C89-62AC-41A6-AC70-FF6CC023989A}" type="presOf" srcId="{EB9C2CC0-E245-412D-A4C1-88254AABE2A8}" destId="{AB737CD5-040E-41C9-A4E0-903AB4A27BD4}" srcOrd="0" destOrd="0" presId="urn:microsoft.com/office/officeart/2016/7/layout/RepeatingBendingProcessNew"/>
    <dgm:cxn modelId="{CE464A8F-A457-43D6-AA7E-37DAE831A2AB}" type="presOf" srcId="{87ABBEAE-36C0-4FD1-8A20-4E7284AE4038}" destId="{84379AC7-70AF-42F4-90E5-2D0606D71E03}" srcOrd="0" destOrd="0" presId="urn:microsoft.com/office/officeart/2016/7/layout/RepeatingBendingProcessNew"/>
    <dgm:cxn modelId="{8D32FE8F-A321-49F3-A51E-1F2AA15373D8}" type="presOf" srcId="{6ED95159-7DC6-40B7-A515-352F63745391}" destId="{B16FEC03-8EE1-4331-9DF5-04F341A727BA}" srcOrd="1" destOrd="0" presId="urn:microsoft.com/office/officeart/2016/7/layout/RepeatingBendingProcessNew"/>
    <dgm:cxn modelId="{E22C1090-A07C-40E9-81B4-CA19B7444622}" srcId="{38BBBEB4-A483-4185-B611-546F71DF67AF}" destId="{AAB65BFF-766C-4C7C-91DE-ED5DFB1EB12E}" srcOrd="19" destOrd="0" parTransId="{57BD25C7-2A01-4E64-825D-D9E01936C191}" sibTransId="{56C70D80-C3B0-4077-B3C5-71E7BFFB0E98}"/>
    <dgm:cxn modelId="{7F6D9191-211D-4418-AC08-F1D0320F40CD}" type="presOf" srcId="{41234254-2219-4F69-82F2-9E448AADA4E1}" destId="{23A3EF63-18C6-4328-8658-23041CF8A02D}" srcOrd="0" destOrd="0" presId="urn:microsoft.com/office/officeart/2016/7/layout/RepeatingBendingProcessNew"/>
    <dgm:cxn modelId="{37993997-ECC7-4E07-8277-059C797E6E4D}" type="presOf" srcId="{3A2F2EB3-0D62-4541-93E9-C48EACD48551}" destId="{3D6DDEAB-F496-4F2A-A484-44486E817796}" srcOrd="0" destOrd="0" presId="urn:microsoft.com/office/officeart/2016/7/layout/RepeatingBendingProcessNew"/>
    <dgm:cxn modelId="{5E459598-91C2-4A4E-91BB-B65717421F57}" type="presOf" srcId="{7F474CDB-185F-4500-8E0C-955DD7181062}" destId="{86648DC0-2A72-46BE-8FEB-4392C736127E}" srcOrd="0" destOrd="0" presId="urn:microsoft.com/office/officeart/2016/7/layout/RepeatingBendingProcessNew"/>
    <dgm:cxn modelId="{2697E798-D064-437D-BDF2-6BE3D5B0BBDC}" type="presOf" srcId="{0B525821-878C-48E9-ABCA-1A0294919C37}" destId="{1361DC94-CFC6-4C54-BD80-5800D5CD4760}" srcOrd="0" destOrd="0" presId="urn:microsoft.com/office/officeart/2016/7/layout/RepeatingBendingProcessNew"/>
    <dgm:cxn modelId="{5A619299-32AD-42B5-81D9-1155712F1866}" type="presOf" srcId="{069C3A0B-7200-4377-8467-B5831F206EDA}" destId="{2A3CBFE7-39F3-4A58-896D-F655FCC79FC0}" srcOrd="1" destOrd="0" presId="urn:microsoft.com/office/officeart/2016/7/layout/RepeatingBendingProcessNew"/>
    <dgm:cxn modelId="{AD0D3A9B-3D17-4586-AAC9-D339F74CEC5F}" type="presOf" srcId="{F2E40B85-42F0-4C20-8DA3-0BC7A18773B7}" destId="{814BF1B9-6002-41B4-9604-88F70E3E8BE5}" srcOrd="1" destOrd="0" presId="urn:microsoft.com/office/officeart/2016/7/layout/RepeatingBendingProcessNew"/>
    <dgm:cxn modelId="{D70A1AA9-D152-4FD9-8FC6-C66872D1356D}" type="presOf" srcId="{FD8B0C19-DE52-46BD-89F6-A369BD7BD34F}" destId="{77F53FD4-C036-4C98-B85D-F0DBCA8CF9B6}" srcOrd="1" destOrd="0" presId="urn:microsoft.com/office/officeart/2016/7/layout/RepeatingBendingProcessNew"/>
    <dgm:cxn modelId="{9BB438AD-2EF8-4451-9C38-B669052AE4B5}" type="presOf" srcId="{D0A75FAF-1DE2-423F-81E6-76F9D38BC235}" destId="{9EF01432-CDB3-4DD4-B19C-12C5DA9B05D8}" srcOrd="0" destOrd="0" presId="urn:microsoft.com/office/officeart/2016/7/layout/RepeatingBendingProcessNew"/>
    <dgm:cxn modelId="{635688AD-F643-4EDD-A755-12012534183B}" type="presOf" srcId="{DD5AC973-0C41-4B39-A2C1-710E2F28516B}" destId="{F27054F2-42E3-40F6-BDBF-683285517238}" srcOrd="1" destOrd="0" presId="urn:microsoft.com/office/officeart/2016/7/layout/RepeatingBendingProcessNew"/>
    <dgm:cxn modelId="{7DE6C1AE-C398-458C-8A11-4F031EC4399E}" type="presOf" srcId="{FD8B0C19-DE52-46BD-89F6-A369BD7BD34F}" destId="{309F7D86-2AEC-49FF-98BA-407BE7BF15CA}" srcOrd="0" destOrd="0" presId="urn:microsoft.com/office/officeart/2016/7/layout/RepeatingBendingProcessNew"/>
    <dgm:cxn modelId="{36C1F9AF-B2EC-4CB2-B5B9-06ED569374EC}" type="presOf" srcId="{CFF370C7-8109-4B67-A167-BB70A4215F3C}" destId="{3F77CF9A-FA75-4D07-A52D-8D4AF8C021A5}" srcOrd="0" destOrd="0" presId="urn:microsoft.com/office/officeart/2016/7/layout/RepeatingBendingProcessNew"/>
    <dgm:cxn modelId="{A54BDBBD-07DE-4B60-8230-C08663E5F794}" srcId="{38BBBEB4-A483-4185-B611-546F71DF67AF}" destId="{BD0F3C75-E676-473F-8AEB-47E0636A85BC}" srcOrd="7" destOrd="0" parTransId="{0E989E4A-8F92-4DA1-A31C-E1B334B7CF98}" sibTransId="{4097DEE9-1B00-4C38-A7C2-360AB114CAD2}"/>
    <dgm:cxn modelId="{762C95C4-E2CC-4B65-AD9D-31BA1E41D9A6}" type="presOf" srcId="{90620381-0561-47A8-B6A7-9191E393CD70}" destId="{06ACEDB1-851B-482B-9890-B3FD40620212}" srcOrd="0" destOrd="0" presId="urn:microsoft.com/office/officeart/2016/7/layout/RepeatingBendingProcessNew"/>
    <dgm:cxn modelId="{AB40D7C6-D849-4BF3-8AEB-2B582F741DFD}" type="presOf" srcId="{B051BBC5-7850-4259-B12A-629354BBA3EF}" destId="{F6F4E729-0252-48DC-9E14-281D46346610}" srcOrd="1" destOrd="0" presId="urn:microsoft.com/office/officeart/2016/7/layout/RepeatingBendingProcessNew"/>
    <dgm:cxn modelId="{A24900CB-FA40-4780-A0CE-E6F74018908C}" type="presOf" srcId="{069C3A0B-7200-4377-8467-B5831F206EDA}" destId="{FE9DABEC-D974-42B5-A924-AE6411DD190A}" srcOrd="0" destOrd="0" presId="urn:microsoft.com/office/officeart/2016/7/layout/RepeatingBendingProcessNew"/>
    <dgm:cxn modelId="{9ECB27CD-1ACA-4906-B6C2-EB99ED85143A}" type="presOf" srcId="{B943E06F-903C-4C92-BE06-4726E568C789}" destId="{27CC282D-A759-419F-83B8-8FDEB208D6E9}" srcOrd="0" destOrd="0" presId="urn:microsoft.com/office/officeart/2016/7/layout/RepeatingBendingProcessNew"/>
    <dgm:cxn modelId="{049C0FD2-6E94-445B-9A9E-4A673D1133F0}" type="presOf" srcId="{5E166F1E-BD6A-4E84-AA8E-227A987F119D}" destId="{87B02191-1CF5-4A9F-8899-06D38FCFC93C}" srcOrd="0" destOrd="0" presId="urn:microsoft.com/office/officeart/2016/7/layout/RepeatingBendingProcessNew"/>
    <dgm:cxn modelId="{C6FF16D4-6AAF-4FEE-8F15-68626E8A4B14}" type="presOf" srcId="{0DE6C8CB-6673-4F40-A9BE-84057AA0C6E7}" destId="{8DE473A8-F17E-420A-8927-50BCC6E74E62}" srcOrd="0" destOrd="0" presId="urn:microsoft.com/office/officeart/2016/7/layout/RepeatingBendingProcessNew"/>
    <dgm:cxn modelId="{3745EBD5-5FAC-473D-96BB-211D56CBDE88}" type="presOf" srcId="{1B52A8AD-AF59-4388-9F0F-4694149FFB39}" destId="{C8D34673-E950-4DC6-92F5-1C901EB8D915}" srcOrd="0" destOrd="0" presId="urn:microsoft.com/office/officeart/2016/7/layout/RepeatingBendingProcessNew"/>
    <dgm:cxn modelId="{0D508ED6-523F-4FF0-9365-D1C95DFC445A}" type="presOf" srcId="{C2B5EE4B-266F-4409-8DEB-858DBDD6FE08}" destId="{80C37060-2E09-4142-968E-CF145EBF59CC}" srcOrd="0" destOrd="0" presId="urn:microsoft.com/office/officeart/2016/7/layout/RepeatingBendingProcessNew"/>
    <dgm:cxn modelId="{179F2FDE-EAC6-4916-8B4D-51491E6408CB}" type="presOf" srcId="{B02922AB-9BE5-46A3-9C24-56FCA3344F48}" destId="{7B76029F-DBF6-42BD-BBCA-F14655BF5AE3}" srcOrd="0" destOrd="0" presId="urn:microsoft.com/office/officeart/2016/7/layout/RepeatingBendingProcessNew"/>
    <dgm:cxn modelId="{511D1EE0-D6E2-427A-BD6B-0E2802B2684F}" type="presOf" srcId="{9EBDEC04-8BEE-4738-93F3-F933520A6BCD}" destId="{2A017484-E4F2-4CC3-9B69-2542CA631583}" srcOrd="1" destOrd="0" presId="urn:microsoft.com/office/officeart/2016/7/layout/RepeatingBendingProcessNew"/>
    <dgm:cxn modelId="{7067B9E5-C14D-41D7-A5FB-CDB867E264CA}" srcId="{38BBBEB4-A483-4185-B611-546F71DF67AF}" destId="{C7EC0E69-7774-4BB9-B242-4273C4503CF1}" srcOrd="12" destOrd="0" parTransId="{63044DD1-3414-4929-B3C4-6D57856F6601}" sibTransId="{6ED95159-7DC6-40B7-A515-352F63745391}"/>
    <dgm:cxn modelId="{E51771EB-BF87-4596-B0D2-369BA99523B1}" srcId="{38BBBEB4-A483-4185-B611-546F71DF67AF}" destId="{CDDDA102-D0C1-4D81-989B-8C519349B6CD}" srcOrd="16" destOrd="0" parTransId="{EFCFE3FE-F209-4931-8696-55936B450B51}" sibTransId="{F2E40B85-42F0-4C20-8DA3-0BC7A18773B7}"/>
    <dgm:cxn modelId="{F42896F1-3513-4450-A6A4-01F2921FCF89}" srcId="{38BBBEB4-A483-4185-B611-546F71DF67AF}" destId="{5E166F1E-BD6A-4E84-AA8E-227A987F119D}" srcOrd="2" destOrd="0" parTransId="{4D638B5A-816F-4F12-9A89-5ED2DD7949A1}" sibTransId="{3AE198EF-C15F-462D-94E2-E5B217B626E9}"/>
    <dgm:cxn modelId="{4CCD0CF2-A79C-4261-A01E-9A13445C0878}" type="presOf" srcId="{7E6BC42E-BA10-4FC9-ABAB-A4D32FAC26A7}" destId="{B0288B2B-A48F-4F68-BA13-B2DE9E53AC52}" srcOrd="1" destOrd="0" presId="urn:microsoft.com/office/officeart/2016/7/layout/RepeatingBendingProcessNew"/>
    <dgm:cxn modelId="{26303BF2-BD2F-4C0B-A247-836F2CF7A238}" srcId="{38BBBEB4-A483-4185-B611-546F71DF67AF}" destId="{1B52A8AD-AF59-4388-9F0F-4694149FFB39}" srcOrd="8" destOrd="0" parTransId="{D16F34E6-C198-40C4-ABEA-CD8B66BB9C03}" sibTransId="{1790F83A-7304-4614-A4BD-6D8863FFEEED}"/>
    <dgm:cxn modelId="{2BAF23F6-B801-4EC9-8D15-918D4463D7E8}" type="presOf" srcId="{A52F20DE-23E2-4794-BD36-E15690AC40ED}" destId="{27EB258E-3817-48DE-9BB0-A1702A0F7080}" srcOrd="0" destOrd="0" presId="urn:microsoft.com/office/officeart/2016/7/layout/RepeatingBendingProcessNew"/>
    <dgm:cxn modelId="{B62F4FFA-3ADA-4949-A9C8-3D9E49885AC1}" type="presOf" srcId="{AF7ED766-A484-4440-A76D-0409E760DB11}" destId="{5634F9BF-649B-45DF-B764-5A6994746833}" srcOrd="1" destOrd="0" presId="urn:microsoft.com/office/officeart/2016/7/layout/RepeatingBendingProcessNew"/>
    <dgm:cxn modelId="{6301A5FC-52E0-4F12-A3F9-47A8B2187BD1}" type="presOf" srcId="{1D7BBE20-43E0-46B9-9101-0B1966DE3C1E}" destId="{CC53438A-7452-4814-9722-A42FE49BDC64}" srcOrd="0" destOrd="0" presId="urn:microsoft.com/office/officeart/2016/7/layout/RepeatingBendingProcessNew"/>
    <dgm:cxn modelId="{7C5EA7FE-A1EF-4534-8138-BBCFA06DFD2F}" type="presOf" srcId="{56063660-C1B7-405B-BBF1-AB284B9C20E7}" destId="{11C4E0D0-A8A7-400F-A2BF-6848ECFEBA44}" srcOrd="0" destOrd="0" presId="urn:microsoft.com/office/officeart/2016/7/layout/RepeatingBendingProcessNew"/>
    <dgm:cxn modelId="{34B8D4FF-FA38-42C0-92DC-533E6FA564B6}" type="presOf" srcId="{9EBDEC04-8BEE-4738-93F3-F933520A6BCD}" destId="{1C492F6A-A3F4-4307-8E94-235717F8C6F5}" srcOrd="0" destOrd="0" presId="urn:microsoft.com/office/officeart/2016/7/layout/RepeatingBendingProcessNew"/>
    <dgm:cxn modelId="{B95EE5FF-6993-43FB-8ED7-C43B01A2CEF7}" srcId="{38BBBEB4-A483-4185-B611-546F71DF67AF}" destId="{56063660-C1B7-405B-BBF1-AB284B9C20E7}" srcOrd="22" destOrd="0" parTransId="{72E70154-7228-4E46-8539-BB2DDD226937}" sibTransId="{AF7ED766-A484-4440-A76D-0409E760DB11}"/>
    <dgm:cxn modelId="{A3742DA2-A41A-4CDB-A435-9F5A629D0595}" type="presParOf" srcId="{0BF8530A-D991-4A3F-86C0-37E0BA0286D2}" destId="{84379AC7-70AF-42F4-90E5-2D0606D71E03}" srcOrd="0" destOrd="0" presId="urn:microsoft.com/office/officeart/2016/7/layout/RepeatingBendingProcessNew"/>
    <dgm:cxn modelId="{1FF65BBB-DB7F-48AF-9B04-10AE2E5BB1D8}" type="presParOf" srcId="{0BF8530A-D991-4A3F-86C0-37E0BA0286D2}" destId="{9EF01432-CDB3-4DD4-B19C-12C5DA9B05D8}" srcOrd="1" destOrd="0" presId="urn:microsoft.com/office/officeart/2016/7/layout/RepeatingBendingProcessNew"/>
    <dgm:cxn modelId="{7FFE4595-7DEC-49F3-9391-B832720759A4}" type="presParOf" srcId="{9EF01432-CDB3-4DD4-B19C-12C5DA9B05D8}" destId="{CEEC0DDE-12E8-490B-B41E-71A4B8ABF911}" srcOrd="0" destOrd="0" presId="urn:microsoft.com/office/officeart/2016/7/layout/RepeatingBendingProcessNew"/>
    <dgm:cxn modelId="{BDDF4336-F585-4D85-875C-6445E8B2DD02}" type="presParOf" srcId="{0BF8530A-D991-4A3F-86C0-37E0BA0286D2}" destId="{51F96D19-597A-4232-A901-5DA16EB39BEB}" srcOrd="2" destOrd="0" presId="urn:microsoft.com/office/officeart/2016/7/layout/RepeatingBendingProcessNew"/>
    <dgm:cxn modelId="{C75591BB-9962-4E15-B247-62522C7138A1}" type="presParOf" srcId="{0BF8530A-D991-4A3F-86C0-37E0BA0286D2}" destId="{309F7D86-2AEC-49FF-98BA-407BE7BF15CA}" srcOrd="3" destOrd="0" presId="urn:microsoft.com/office/officeart/2016/7/layout/RepeatingBendingProcessNew"/>
    <dgm:cxn modelId="{2077803A-B820-43C6-8BCD-F07DA9C1914F}" type="presParOf" srcId="{309F7D86-2AEC-49FF-98BA-407BE7BF15CA}" destId="{77F53FD4-C036-4C98-B85D-F0DBCA8CF9B6}" srcOrd="0" destOrd="0" presId="urn:microsoft.com/office/officeart/2016/7/layout/RepeatingBendingProcessNew"/>
    <dgm:cxn modelId="{2B220513-8F0C-4B00-B662-326C7EEE99F6}" type="presParOf" srcId="{0BF8530A-D991-4A3F-86C0-37E0BA0286D2}" destId="{87B02191-1CF5-4A9F-8899-06D38FCFC93C}" srcOrd="4" destOrd="0" presId="urn:microsoft.com/office/officeart/2016/7/layout/RepeatingBendingProcessNew"/>
    <dgm:cxn modelId="{2DE3FD08-7142-42C6-9D94-209F2B28F0BA}" type="presParOf" srcId="{0BF8530A-D991-4A3F-86C0-37E0BA0286D2}" destId="{403BCB33-7FC6-45E6-A5A6-C15269B69CF2}" srcOrd="5" destOrd="0" presId="urn:microsoft.com/office/officeart/2016/7/layout/RepeatingBendingProcessNew"/>
    <dgm:cxn modelId="{58064908-4565-42F7-AB2A-979909520800}" type="presParOf" srcId="{403BCB33-7FC6-45E6-A5A6-C15269B69CF2}" destId="{7CC2A33F-B376-4A07-B4FB-D17B925681AD}" srcOrd="0" destOrd="0" presId="urn:microsoft.com/office/officeart/2016/7/layout/RepeatingBendingProcessNew"/>
    <dgm:cxn modelId="{85908133-5752-44AD-ADEE-CB3851919856}" type="presParOf" srcId="{0BF8530A-D991-4A3F-86C0-37E0BA0286D2}" destId="{3985A215-AFE1-4F18-A15B-39CE582DB0B6}" srcOrd="6" destOrd="0" presId="urn:microsoft.com/office/officeart/2016/7/layout/RepeatingBendingProcessNew"/>
    <dgm:cxn modelId="{B5F1084E-3DC2-45A7-8571-C1C715BCCA2B}" type="presParOf" srcId="{0BF8530A-D991-4A3F-86C0-37E0BA0286D2}" destId="{1D827518-4552-48DC-8355-E75A639F4781}" srcOrd="7" destOrd="0" presId="urn:microsoft.com/office/officeart/2016/7/layout/RepeatingBendingProcessNew"/>
    <dgm:cxn modelId="{C5F22487-E1E1-4D4E-9562-5CDFDFF11D78}" type="presParOf" srcId="{1D827518-4552-48DC-8355-E75A639F4781}" destId="{F6F4E729-0252-48DC-9E14-281D46346610}" srcOrd="0" destOrd="0" presId="urn:microsoft.com/office/officeart/2016/7/layout/RepeatingBendingProcessNew"/>
    <dgm:cxn modelId="{63758C21-C67F-4613-BF4A-3B213383C297}" type="presParOf" srcId="{0BF8530A-D991-4A3F-86C0-37E0BA0286D2}" destId="{23A3EF63-18C6-4328-8658-23041CF8A02D}" srcOrd="8" destOrd="0" presId="urn:microsoft.com/office/officeart/2016/7/layout/RepeatingBendingProcessNew"/>
    <dgm:cxn modelId="{D7F7F855-24FB-45C8-93E6-D6C80B68EB1C}" type="presParOf" srcId="{0BF8530A-D991-4A3F-86C0-37E0BA0286D2}" destId="{0AA84074-F058-4DDC-9100-4289EF1D3498}" srcOrd="9" destOrd="0" presId="urn:microsoft.com/office/officeart/2016/7/layout/RepeatingBendingProcessNew"/>
    <dgm:cxn modelId="{37243563-A0EA-45AA-9D81-80F66B496B75}" type="presParOf" srcId="{0AA84074-F058-4DDC-9100-4289EF1D3498}" destId="{208EF8A5-D8ED-44A8-8C2C-880A201C0F5D}" srcOrd="0" destOrd="0" presId="urn:microsoft.com/office/officeart/2016/7/layout/RepeatingBendingProcessNew"/>
    <dgm:cxn modelId="{F0A9695F-8C0B-415E-B4BC-B953E69A09D1}" type="presParOf" srcId="{0BF8530A-D991-4A3F-86C0-37E0BA0286D2}" destId="{B70764B9-5810-45B2-8836-270AF361FEA3}" srcOrd="10" destOrd="0" presId="urn:microsoft.com/office/officeart/2016/7/layout/RepeatingBendingProcessNew"/>
    <dgm:cxn modelId="{ABD007B8-49F7-418E-A92D-6BA244304627}" type="presParOf" srcId="{0BF8530A-D991-4A3F-86C0-37E0BA0286D2}" destId="{1C492F6A-A3F4-4307-8E94-235717F8C6F5}" srcOrd="11" destOrd="0" presId="urn:microsoft.com/office/officeart/2016/7/layout/RepeatingBendingProcessNew"/>
    <dgm:cxn modelId="{57D72CFA-4F78-4805-BE9E-8B2D806A70C1}" type="presParOf" srcId="{1C492F6A-A3F4-4307-8E94-235717F8C6F5}" destId="{2A017484-E4F2-4CC3-9B69-2542CA631583}" srcOrd="0" destOrd="0" presId="urn:microsoft.com/office/officeart/2016/7/layout/RepeatingBendingProcessNew"/>
    <dgm:cxn modelId="{1B4E280F-5ABE-46A1-BAAA-53D8472F3823}" type="presParOf" srcId="{0BF8530A-D991-4A3F-86C0-37E0BA0286D2}" destId="{1361DC94-CFC6-4C54-BD80-5800D5CD4760}" srcOrd="12" destOrd="0" presId="urn:microsoft.com/office/officeart/2016/7/layout/RepeatingBendingProcessNew"/>
    <dgm:cxn modelId="{5DCE832A-D5BA-4BB3-AD23-8E1D8F2B3909}" type="presParOf" srcId="{0BF8530A-D991-4A3F-86C0-37E0BA0286D2}" destId="{3D6DDEAB-F496-4F2A-A484-44486E817796}" srcOrd="13" destOrd="0" presId="urn:microsoft.com/office/officeart/2016/7/layout/RepeatingBendingProcessNew"/>
    <dgm:cxn modelId="{1EB7D6BB-9B3A-434A-88F7-E596EDA00FD6}" type="presParOf" srcId="{3D6DDEAB-F496-4F2A-A484-44486E817796}" destId="{15DAC213-7009-49E3-AA61-796252E1CC0D}" srcOrd="0" destOrd="0" presId="urn:microsoft.com/office/officeart/2016/7/layout/RepeatingBendingProcessNew"/>
    <dgm:cxn modelId="{D92E396C-E446-4E1E-9ED2-7666EDCCFE92}" type="presParOf" srcId="{0BF8530A-D991-4A3F-86C0-37E0BA0286D2}" destId="{C7B02D12-CFD5-4179-817E-BF12DCFB7992}" srcOrd="14" destOrd="0" presId="urn:microsoft.com/office/officeart/2016/7/layout/RepeatingBendingProcessNew"/>
    <dgm:cxn modelId="{FF7D5BE4-B572-4DF3-8733-37F147AB32A6}" type="presParOf" srcId="{0BF8530A-D991-4A3F-86C0-37E0BA0286D2}" destId="{842A511D-5275-4D2D-A376-96E7469D3048}" srcOrd="15" destOrd="0" presId="urn:microsoft.com/office/officeart/2016/7/layout/RepeatingBendingProcessNew"/>
    <dgm:cxn modelId="{B42B9237-E956-4EB9-817C-E999A823BB5E}" type="presParOf" srcId="{842A511D-5275-4D2D-A376-96E7469D3048}" destId="{27FD1F09-7E61-4CE5-8C5A-D4B2D8C64D87}" srcOrd="0" destOrd="0" presId="urn:microsoft.com/office/officeart/2016/7/layout/RepeatingBendingProcessNew"/>
    <dgm:cxn modelId="{32ACC4F9-8D36-4C8D-9FF5-8766F50F846C}" type="presParOf" srcId="{0BF8530A-D991-4A3F-86C0-37E0BA0286D2}" destId="{C8D34673-E950-4DC6-92F5-1C901EB8D915}" srcOrd="16" destOrd="0" presId="urn:microsoft.com/office/officeart/2016/7/layout/RepeatingBendingProcessNew"/>
    <dgm:cxn modelId="{CC1FFA5A-C65D-47AC-BD42-DC5E85BE870F}" type="presParOf" srcId="{0BF8530A-D991-4A3F-86C0-37E0BA0286D2}" destId="{7C9A69B2-D579-437A-A31D-F8B861DA2B0C}" srcOrd="17" destOrd="0" presId="urn:microsoft.com/office/officeart/2016/7/layout/RepeatingBendingProcessNew"/>
    <dgm:cxn modelId="{2008E2CD-E900-4569-A22F-64B017968B80}" type="presParOf" srcId="{7C9A69B2-D579-437A-A31D-F8B861DA2B0C}" destId="{4962A7FC-2311-44A1-8ED6-3346C4A8A279}" srcOrd="0" destOrd="0" presId="urn:microsoft.com/office/officeart/2016/7/layout/RepeatingBendingProcessNew"/>
    <dgm:cxn modelId="{33EF6C30-F653-4651-BCD8-D87EE80C8B3E}" type="presParOf" srcId="{0BF8530A-D991-4A3F-86C0-37E0BA0286D2}" destId="{06ACEDB1-851B-482B-9890-B3FD40620212}" srcOrd="18" destOrd="0" presId="urn:microsoft.com/office/officeart/2016/7/layout/RepeatingBendingProcessNew"/>
    <dgm:cxn modelId="{CCFB1DD6-2183-4E2E-961B-C01878DD34F7}" type="presParOf" srcId="{0BF8530A-D991-4A3F-86C0-37E0BA0286D2}" destId="{3F77CF9A-FA75-4D07-A52D-8D4AF8C021A5}" srcOrd="19" destOrd="0" presId="urn:microsoft.com/office/officeart/2016/7/layout/RepeatingBendingProcessNew"/>
    <dgm:cxn modelId="{650D990B-3F18-4FA1-BC4C-2AEADF4CA896}" type="presParOf" srcId="{3F77CF9A-FA75-4D07-A52D-8D4AF8C021A5}" destId="{A7EF0697-21FC-4E83-929D-FECA87B9DB40}" srcOrd="0" destOrd="0" presId="urn:microsoft.com/office/officeart/2016/7/layout/RepeatingBendingProcessNew"/>
    <dgm:cxn modelId="{F26BD0EE-F062-4768-A5A9-03D9F8C15E80}" type="presParOf" srcId="{0BF8530A-D991-4A3F-86C0-37E0BA0286D2}" destId="{27EB258E-3817-48DE-9BB0-A1702A0F7080}" srcOrd="20" destOrd="0" presId="urn:microsoft.com/office/officeart/2016/7/layout/RepeatingBendingProcessNew"/>
    <dgm:cxn modelId="{A2132EA2-7341-40DB-8734-BD8C78077C80}" type="presParOf" srcId="{0BF8530A-D991-4A3F-86C0-37E0BA0286D2}" destId="{8F43FC3F-FD31-4385-9725-E2E47ADBA4B2}" srcOrd="21" destOrd="0" presId="urn:microsoft.com/office/officeart/2016/7/layout/RepeatingBendingProcessNew"/>
    <dgm:cxn modelId="{288DC22E-6311-4824-990B-1116EEFB08C2}" type="presParOf" srcId="{8F43FC3F-FD31-4385-9725-E2E47ADBA4B2}" destId="{3CAC9542-EA05-4A93-A555-DD48D432688F}" srcOrd="0" destOrd="0" presId="urn:microsoft.com/office/officeart/2016/7/layout/RepeatingBendingProcessNew"/>
    <dgm:cxn modelId="{873B087F-FC02-4F01-9705-A61AE2B955AB}" type="presParOf" srcId="{0BF8530A-D991-4A3F-86C0-37E0BA0286D2}" destId="{27E886F8-1A98-437A-8BAC-66A888968462}" srcOrd="22" destOrd="0" presId="urn:microsoft.com/office/officeart/2016/7/layout/RepeatingBendingProcessNew"/>
    <dgm:cxn modelId="{16F3D625-3F00-4546-9F1C-DD377AEBC43A}" type="presParOf" srcId="{0BF8530A-D991-4A3F-86C0-37E0BA0286D2}" destId="{27CC282D-A759-419F-83B8-8FDEB208D6E9}" srcOrd="23" destOrd="0" presId="urn:microsoft.com/office/officeart/2016/7/layout/RepeatingBendingProcessNew"/>
    <dgm:cxn modelId="{EEDFC4D3-7411-4F80-A6F0-5BB5FFED2BF0}" type="presParOf" srcId="{27CC282D-A759-419F-83B8-8FDEB208D6E9}" destId="{93DAABE3-D59F-49BF-BB42-D0D829B79D9E}" srcOrd="0" destOrd="0" presId="urn:microsoft.com/office/officeart/2016/7/layout/RepeatingBendingProcessNew"/>
    <dgm:cxn modelId="{9F3C116F-71FA-4F99-9C83-2535CAE89178}" type="presParOf" srcId="{0BF8530A-D991-4A3F-86C0-37E0BA0286D2}" destId="{EF3A4E45-A383-4BAE-ADBE-1585A1F333BA}" srcOrd="24" destOrd="0" presId="urn:microsoft.com/office/officeart/2016/7/layout/RepeatingBendingProcessNew"/>
    <dgm:cxn modelId="{BD6E2B62-06DB-4FDA-BD52-3F8AD9DBA272}" type="presParOf" srcId="{0BF8530A-D991-4A3F-86C0-37E0BA0286D2}" destId="{27C701BA-4F17-4365-B0B8-179733EBDFDD}" srcOrd="25" destOrd="0" presId="urn:microsoft.com/office/officeart/2016/7/layout/RepeatingBendingProcessNew"/>
    <dgm:cxn modelId="{67CE881A-888E-4BA1-B7E3-DC29D6709B38}" type="presParOf" srcId="{27C701BA-4F17-4365-B0B8-179733EBDFDD}" destId="{B16FEC03-8EE1-4331-9DF5-04F341A727BA}" srcOrd="0" destOrd="0" presId="urn:microsoft.com/office/officeart/2016/7/layout/RepeatingBendingProcessNew"/>
    <dgm:cxn modelId="{F69BFE8E-834A-49E8-A9AA-4D4B4E421AAF}" type="presParOf" srcId="{0BF8530A-D991-4A3F-86C0-37E0BA0286D2}" destId="{A52C8D6E-7807-47EC-9B3B-A4D4B3B2A677}" srcOrd="26" destOrd="0" presId="urn:microsoft.com/office/officeart/2016/7/layout/RepeatingBendingProcessNew"/>
    <dgm:cxn modelId="{AE5DDD77-F454-4B98-97D0-22EC526E1359}" type="presParOf" srcId="{0BF8530A-D991-4A3F-86C0-37E0BA0286D2}" destId="{8DE473A8-F17E-420A-8927-50BCC6E74E62}" srcOrd="27" destOrd="0" presId="urn:microsoft.com/office/officeart/2016/7/layout/RepeatingBendingProcessNew"/>
    <dgm:cxn modelId="{FE68B4B1-9831-465E-9052-DBC28E8748F6}" type="presParOf" srcId="{8DE473A8-F17E-420A-8927-50BCC6E74E62}" destId="{E5CF9300-4DC7-422F-9392-DC41D74B7784}" srcOrd="0" destOrd="0" presId="urn:microsoft.com/office/officeart/2016/7/layout/RepeatingBendingProcessNew"/>
    <dgm:cxn modelId="{5A61E296-7070-4002-A05C-82DB4F4A86F2}" type="presParOf" srcId="{0BF8530A-D991-4A3F-86C0-37E0BA0286D2}" destId="{83B0FCB5-A277-4121-98A8-2474485F71D8}" srcOrd="28" destOrd="0" presId="urn:microsoft.com/office/officeart/2016/7/layout/RepeatingBendingProcessNew"/>
    <dgm:cxn modelId="{88FE8B67-4F94-4708-8E15-7A901DBEEB1D}" type="presParOf" srcId="{0BF8530A-D991-4A3F-86C0-37E0BA0286D2}" destId="{86648DC0-2A72-46BE-8FEB-4392C736127E}" srcOrd="29" destOrd="0" presId="urn:microsoft.com/office/officeart/2016/7/layout/RepeatingBendingProcessNew"/>
    <dgm:cxn modelId="{2C4535CF-DBAF-47B4-86F2-71D3E9D546C5}" type="presParOf" srcId="{86648DC0-2A72-46BE-8FEB-4392C736127E}" destId="{7BE17CFD-5F14-46A8-8A72-4E0758862CD1}" srcOrd="0" destOrd="0" presId="urn:microsoft.com/office/officeart/2016/7/layout/RepeatingBendingProcessNew"/>
    <dgm:cxn modelId="{8F713692-47A8-4FB1-B748-88D7423F4B47}" type="presParOf" srcId="{0BF8530A-D991-4A3F-86C0-37E0BA0286D2}" destId="{C6E1E116-CFB9-4306-A2B2-79C303B140B9}" srcOrd="30" destOrd="0" presId="urn:microsoft.com/office/officeart/2016/7/layout/RepeatingBendingProcessNew"/>
    <dgm:cxn modelId="{0CAFE4C4-10CA-4F85-BCD5-E7A5E17B20EB}" type="presParOf" srcId="{0BF8530A-D991-4A3F-86C0-37E0BA0286D2}" destId="{FE9DABEC-D974-42B5-A924-AE6411DD190A}" srcOrd="31" destOrd="0" presId="urn:microsoft.com/office/officeart/2016/7/layout/RepeatingBendingProcessNew"/>
    <dgm:cxn modelId="{C359BD10-0B11-47BF-8399-09E78EBB9531}" type="presParOf" srcId="{FE9DABEC-D974-42B5-A924-AE6411DD190A}" destId="{2A3CBFE7-39F3-4A58-896D-F655FCC79FC0}" srcOrd="0" destOrd="0" presId="urn:microsoft.com/office/officeart/2016/7/layout/RepeatingBendingProcessNew"/>
    <dgm:cxn modelId="{68318138-DCC4-402C-98F4-50FB147CAB17}" type="presParOf" srcId="{0BF8530A-D991-4A3F-86C0-37E0BA0286D2}" destId="{1F84CC8B-6AEE-40AE-8353-FCEF866C24CF}" srcOrd="32" destOrd="0" presId="urn:microsoft.com/office/officeart/2016/7/layout/RepeatingBendingProcessNew"/>
    <dgm:cxn modelId="{C5596333-A50D-4E57-9F39-9437C4CB00A8}" type="presParOf" srcId="{0BF8530A-D991-4A3F-86C0-37E0BA0286D2}" destId="{913688D5-4485-48F2-8768-895E9E8D32E0}" srcOrd="33" destOrd="0" presId="urn:microsoft.com/office/officeart/2016/7/layout/RepeatingBendingProcessNew"/>
    <dgm:cxn modelId="{2B53AE80-EF6E-4C78-9ED1-4C1673A65B90}" type="presParOf" srcId="{913688D5-4485-48F2-8768-895E9E8D32E0}" destId="{814BF1B9-6002-41B4-9604-88F70E3E8BE5}" srcOrd="0" destOrd="0" presId="urn:microsoft.com/office/officeart/2016/7/layout/RepeatingBendingProcessNew"/>
    <dgm:cxn modelId="{6FBDDB6E-D98D-4AD9-BD5F-8CDEC649E447}" type="presParOf" srcId="{0BF8530A-D991-4A3F-86C0-37E0BA0286D2}" destId="{89506473-DBE6-4516-9943-77110E75F372}" srcOrd="34" destOrd="0" presId="urn:microsoft.com/office/officeart/2016/7/layout/RepeatingBendingProcessNew"/>
    <dgm:cxn modelId="{F1DD2745-FE4F-4FE4-B2E5-A98BD7BCE61F}" type="presParOf" srcId="{0BF8530A-D991-4A3F-86C0-37E0BA0286D2}" destId="{ECC2055F-4605-4CF9-8B4E-3978DE79A863}" srcOrd="35" destOrd="0" presId="urn:microsoft.com/office/officeart/2016/7/layout/RepeatingBendingProcessNew"/>
    <dgm:cxn modelId="{093AD782-70B6-418B-AF5E-38926E03B044}" type="presParOf" srcId="{ECC2055F-4605-4CF9-8B4E-3978DE79A863}" destId="{28AA63E9-856C-4026-8DFE-09D172DF4640}" srcOrd="0" destOrd="0" presId="urn:microsoft.com/office/officeart/2016/7/layout/RepeatingBendingProcessNew"/>
    <dgm:cxn modelId="{F64CA7F9-1C17-4474-9A38-761A1F2FB5C6}" type="presParOf" srcId="{0BF8530A-D991-4A3F-86C0-37E0BA0286D2}" destId="{7B76029F-DBF6-42BD-BBCA-F14655BF5AE3}" srcOrd="36" destOrd="0" presId="urn:microsoft.com/office/officeart/2016/7/layout/RepeatingBendingProcessNew"/>
    <dgm:cxn modelId="{9786BF58-29BB-4E7E-9EF5-22A23B920296}" type="presParOf" srcId="{0BF8530A-D991-4A3F-86C0-37E0BA0286D2}" destId="{AB737CD5-040E-41C9-A4E0-903AB4A27BD4}" srcOrd="37" destOrd="0" presId="urn:microsoft.com/office/officeart/2016/7/layout/RepeatingBendingProcessNew"/>
    <dgm:cxn modelId="{37825EAB-D7EA-456B-B03A-53822C7BC187}" type="presParOf" srcId="{AB737CD5-040E-41C9-A4E0-903AB4A27BD4}" destId="{EB4E8B4E-30E8-4E07-8D43-D934C049ACBF}" srcOrd="0" destOrd="0" presId="urn:microsoft.com/office/officeart/2016/7/layout/RepeatingBendingProcessNew"/>
    <dgm:cxn modelId="{3CB7275D-5C91-44E4-B9E1-FA5A9FBEAB9B}" type="presParOf" srcId="{0BF8530A-D991-4A3F-86C0-37E0BA0286D2}" destId="{F8B0E6B2-8C6A-40EE-A516-0FDC5E51BC7C}" srcOrd="38" destOrd="0" presId="urn:microsoft.com/office/officeart/2016/7/layout/RepeatingBendingProcessNew"/>
    <dgm:cxn modelId="{B4B11150-F488-4D30-BB83-D4318E0A4B3F}" type="presParOf" srcId="{0BF8530A-D991-4A3F-86C0-37E0BA0286D2}" destId="{901C80A9-6994-4266-85E2-B6FAAE36C6B8}" srcOrd="39" destOrd="0" presId="urn:microsoft.com/office/officeart/2016/7/layout/RepeatingBendingProcessNew"/>
    <dgm:cxn modelId="{7832EB2E-A462-41C8-86B1-DCF8BA0038DA}" type="presParOf" srcId="{901C80A9-6994-4266-85E2-B6FAAE36C6B8}" destId="{3254A298-4114-4065-87F0-BDC8AF26CCA3}" srcOrd="0" destOrd="0" presId="urn:microsoft.com/office/officeart/2016/7/layout/RepeatingBendingProcessNew"/>
    <dgm:cxn modelId="{D5D276CA-9DD9-4555-8D28-86720508BE42}" type="presParOf" srcId="{0BF8530A-D991-4A3F-86C0-37E0BA0286D2}" destId="{C292360E-0ABF-4DB8-8F84-4B8D994C4349}" srcOrd="40" destOrd="0" presId="urn:microsoft.com/office/officeart/2016/7/layout/RepeatingBendingProcessNew"/>
    <dgm:cxn modelId="{E2E667E2-D3B8-474E-938E-39006E990C71}" type="presParOf" srcId="{0BF8530A-D991-4A3F-86C0-37E0BA0286D2}" destId="{A645F150-DB19-43AA-9251-5DF53C5792ED}" srcOrd="41" destOrd="0" presId="urn:microsoft.com/office/officeart/2016/7/layout/RepeatingBendingProcessNew"/>
    <dgm:cxn modelId="{BDE06C59-08A1-475F-B185-33BD08F9B5C9}" type="presParOf" srcId="{A645F150-DB19-43AA-9251-5DF53C5792ED}" destId="{B0288B2B-A48F-4F68-BA13-B2DE9E53AC52}" srcOrd="0" destOrd="0" presId="urn:microsoft.com/office/officeart/2016/7/layout/RepeatingBendingProcessNew"/>
    <dgm:cxn modelId="{637AA3B5-B09C-4116-96CD-F945AD897B8D}" type="presParOf" srcId="{0BF8530A-D991-4A3F-86C0-37E0BA0286D2}" destId="{80C37060-2E09-4142-968E-CF145EBF59CC}" srcOrd="42" destOrd="0" presId="urn:microsoft.com/office/officeart/2016/7/layout/RepeatingBendingProcessNew"/>
    <dgm:cxn modelId="{65CC83E7-D6BA-4291-A77A-C15F9F4074DC}" type="presParOf" srcId="{0BF8530A-D991-4A3F-86C0-37E0BA0286D2}" destId="{70BE14CB-2A7B-4690-8514-498963183ABB}" srcOrd="43" destOrd="0" presId="urn:microsoft.com/office/officeart/2016/7/layout/RepeatingBendingProcessNew"/>
    <dgm:cxn modelId="{BA9DBE4B-C61D-4E68-AC5F-CBFAF0FADD45}" type="presParOf" srcId="{70BE14CB-2A7B-4690-8514-498963183ABB}" destId="{F27054F2-42E3-40F6-BDBF-683285517238}" srcOrd="0" destOrd="0" presId="urn:microsoft.com/office/officeart/2016/7/layout/RepeatingBendingProcessNew"/>
    <dgm:cxn modelId="{FE88CA4E-464E-418E-98EF-598B770B07DD}" type="presParOf" srcId="{0BF8530A-D991-4A3F-86C0-37E0BA0286D2}" destId="{11C4E0D0-A8A7-400F-A2BF-6848ECFEBA44}" srcOrd="44" destOrd="0" presId="urn:microsoft.com/office/officeart/2016/7/layout/RepeatingBendingProcessNew"/>
    <dgm:cxn modelId="{96EBD73B-7F66-4A9E-BD28-8420024AE1B9}" type="presParOf" srcId="{0BF8530A-D991-4A3F-86C0-37E0BA0286D2}" destId="{E2E3C896-BC10-43B9-8F01-85B55CF8F703}" srcOrd="45" destOrd="0" presId="urn:microsoft.com/office/officeart/2016/7/layout/RepeatingBendingProcessNew"/>
    <dgm:cxn modelId="{CF3606F3-D7D0-45D7-8F07-F5BEF9EEB534}" type="presParOf" srcId="{E2E3C896-BC10-43B9-8F01-85B55CF8F703}" destId="{5634F9BF-649B-45DF-B764-5A6994746833}" srcOrd="0" destOrd="0" presId="urn:microsoft.com/office/officeart/2016/7/layout/RepeatingBendingProcessNew"/>
    <dgm:cxn modelId="{C547E70D-47B9-4AE4-86FA-086EB79E0191}" type="presParOf" srcId="{0BF8530A-D991-4A3F-86C0-37E0BA0286D2}" destId="{DD050873-9278-4DCD-8FEE-EEDDD7E84A58}" srcOrd="46" destOrd="0" presId="urn:microsoft.com/office/officeart/2016/7/layout/RepeatingBendingProcessNew"/>
    <dgm:cxn modelId="{1EB7521E-8488-4B18-93F3-F4790B6CD5C7}" type="presParOf" srcId="{0BF8530A-D991-4A3F-86C0-37E0BA0286D2}" destId="{CC53438A-7452-4814-9722-A42FE49BDC64}" srcOrd="47" destOrd="0" presId="urn:microsoft.com/office/officeart/2016/7/layout/RepeatingBendingProcessNew"/>
    <dgm:cxn modelId="{31377D5F-5D3A-46FD-84BF-CDFE26DA6A74}" type="presParOf" srcId="{CC53438A-7452-4814-9722-A42FE49BDC64}" destId="{DA074C8A-CA1C-47E1-A27F-EE90592E6E8B}" srcOrd="0" destOrd="0" presId="urn:microsoft.com/office/officeart/2016/7/layout/RepeatingBendingProcessNew"/>
    <dgm:cxn modelId="{889D8889-116A-4464-897B-88D86FD59EB0}" type="presParOf" srcId="{0BF8530A-D991-4A3F-86C0-37E0BA0286D2}" destId="{3C2D46F2-2D0A-45FB-9586-6CA4E362D7C9}" srcOrd="4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D522B-A362-49DC-B3CC-AFCD71EC86D5}">
      <dsp:nvSpPr>
        <dsp:cNvPr id="0" name=""/>
        <dsp:cNvSpPr/>
      </dsp:nvSpPr>
      <dsp:spPr>
        <a:xfrm>
          <a:off x="0" y="75853"/>
          <a:ext cx="6513603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Number of training examples: 209</a:t>
          </a:r>
        </a:p>
      </dsp:txBody>
      <dsp:txXfrm>
        <a:off x="28100" y="103953"/>
        <a:ext cx="6457403" cy="519439"/>
      </dsp:txXfrm>
    </dsp:sp>
    <dsp:sp modelId="{9A18B851-4CFF-492E-ACC5-EFD70CC1ACE3}">
      <dsp:nvSpPr>
        <dsp:cNvPr id="0" name=""/>
        <dsp:cNvSpPr/>
      </dsp:nvSpPr>
      <dsp:spPr>
        <a:xfrm>
          <a:off x="0" y="720613"/>
          <a:ext cx="6513603" cy="575639"/>
        </a:xfrm>
        <a:prstGeom prst="round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Number of testing examples: 50      </a:t>
          </a:r>
        </a:p>
      </dsp:txBody>
      <dsp:txXfrm>
        <a:off x="28100" y="748713"/>
        <a:ext cx="6457403" cy="519439"/>
      </dsp:txXfrm>
    </dsp:sp>
    <dsp:sp modelId="{E5AC7020-4F16-482A-97BE-446817C09B86}">
      <dsp:nvSpPr>
        <dsp:cNvPr id="0" name=""/>
        <dsp:cNvSpPr/>
      </dsp:nvSpPr>
      <dsp:spPr>
        <a:xfrm>
          <a:off x="0" y="1365373"/>
          <a:ext cx="6513603" cy="57563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Each image is of size: (64, 64, 3)  </a:t>
          </a:r>
        </a:p>
      </dsp:txBody>
      <dsp:txXfrm>
        <a:off x="28100" y="1393473"/>
        <a:ext cx="6457403" cy="519439"/>
      </dsp:txXfrm>
    </dsp:sp>
    <dsp:sp modelId="{39142C81-C28D-4494-AF94-00BD8D5A1109}">
      <dsp:nvSpPr>
        <dsp:cNvPr id="0" name=""/>
        <dsp:cNvSpPr/>
      </dsp:nvSpPr>
      <dsp:spPr>
        <a:xfrm>
          <a:off x="0" y="2010133"/>
          <a:ext cx="6513603" cy="575639"/>
        </a:xfrm>
        <a:prstGeom prst="round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train_x_orig</a:t>
          </a:r>
          <a:r>
            <a:rPr lang="en-US" sz="2400" kern="1200" dirty="0"/>
            <a:t> shape: (209, 64, 64, 3)</a:t>
          </a:r>
        </a:p>
      </dsp:txBody>
      <dsp:txXfrm>
        <a:off x="28100" y="2038233"/>
        <a:ext cx="6457403" cy="519439"/>
      </dsp:txXfrm>
    </dsp:sp>
    <dsp:sp modelId="{89979427-CA04-4057-A3AC-43D5C71395FD}">
      <dsp:nvSpPr>
        <dsp:cNvPr id="0" name=""/>
        <dsp:cNvSpPr/>
      </dsp:nvSpPr>
      <dsp:spPr>
        <a:xfrm>
          <a:off x="0" y="2654893"/>
          <a:ext cx="6513603" cy="57563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train_y shape: (1, 209)</a:t>
          </a:r>
        </a:p>
      </dsp:txBody>
      <dsp:txXfrm>
        <a:off x="28100" y="2682993"/>
        <a:ext cx="6457403" cy="519439"/>
      </dsp:txXfrm>
    </dsp:sp>
    <dsp:sp modelId="{0E054B22-E8C0-49E7-A90B-72896AA8BC19}">
      <dsp:nvSpPr>
        <dsp:cNvPr id="0" name=""/>
        <dsp:cNvSpPr/>
      </dsp:nvSpPr>
      <dsp:spPr>
        <a:xfrm>
          <a:off x="0" y="3299653"/>
          <a:ext cx="6513603" cy="575639"/>
        </a:xfrm>
        <a:prstGeom prst="round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test_x_orig shape: (50, 64, 64, 3)  </a:t>
          </a:r>
        </a:p>
      </dsp:txBody>
      <dsp:txXfrm>
        <a:off x="28100" y="3327753"/>
        <a:ext cx="6457403" cy="519439"/>
      </dsp:txXfrm>
    </dsp:sp>
    <dsp:sp modelId="{AF547BCD-8CD8-4ADC-819B-26BE91A63A44}">
      <dsp:nvSpPr>
        <dsp:cNvPr id="0" name=""/>
        <dsp:cNvSpPr/>
      </dsp:nvSpPr>
      <dsp:spPr>
        <a:xfrm>
          <a:off x="0" y="3944413"/>
          <a:ext cx="6513603" cy="57563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test_y shape: (1, 50)</a:t>
          </a:r>
        </a:p>
      </dsp:txBody>
      <dsp:txXfrm>
        <a:off x="28100" y="3972513"/>
        <a:ext cx="6457403" cy="519439"/>
      </dsp:txXfrm>
    </dsp:sp>
    <dsp:sp modelId="{D295C306-D1B8-4D6B-BA0A-2B1BB0943F12}">
      <dsp:nvSpPr>
        <dsp:cNvPr id="0" name=""/>
        <dsp:cNvSpPr/>
      </dsp:nvSpPr>
      <dsp:spPr>
        <a:xfrm>
          <a:off x="0" y="4589173"/>
          <a:ext cx="6513603" cy="575639"/>
        </a:xfrm>
        <a:prstGeom prst="round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train_x's</a:t>
          </a:r>
          <a:r>
            <a:rPr lang="en-US" sz="2400" kern="1200" dirty="0"/>
            <a:t> shape: (12288, 209)</a:t>
          </a:r>
        </a:p>
      </dsp:txBody>
      <dsp:txXfrm>
        <a:off x="28100" y="4617273"/>
        <a:ext cx="6457403" cy="519439"/>
      </dsp:txXfrm>
    </dsp:sp>
    <dsp:sp modelId="{5836C668-202A-4E10-BB72-50A90CB5217E}">
      <dsp:nvSpPr>
        <dsp:cNvPr id="0" name=""/>
        <dsp:cNvSpPr/>
      </dsp:nvSpPr>
      <dsp:spPr>
        <a:xfrm>
          <a:off x="0" y="5233932"/>
          <a:ext cx="6513603" cy="5756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test_x's</a:t>
          </a:r>
          <a:r>
            <a:rPr lang="en-US" sz="2400" kern="1200" dirty="0"/>
            <a:t> shape: (12288, 50)</a:t>
          </a:r>
        </a:p>
      </dsp:txBody>
      <dsp:txXfrm>
        <a:off x="28100" y="5262032"/>
        <a:ext cx="6457403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01432-CDB3-4DD4-B19C-12C5DA9B05D8}">
      <dsp:nvSpPr>
        <dsp:cNvPr id="0" name=""/>
        <dsp:cNvSpPr/>
      </dsp:nvSpPr>
      <dsp:spPr>
        <a:xfrm>
          <a:off x="1187941" y="987620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2125" y="1031977"/>
        <a:ext cx="13629" cy="2725"/>
      </dsp:txXfrm>
    </dsp:sp>
    <dsp:sp modelId="{84379AC7-70AF-42F4-90E5-2D0606D71E03}">
      <dsp:nvSpPr>
        <dsp:cNvPr id="0" name=""/>
        <dsp:cNvSpPr/>
      </dsp:nvSpPr>
      <dsp:spPr>
        <a:xfrm>
          <a:off x="4528" y="677776"/>
          <a:ext cx="1185213" cy="7111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after iteration 0: 0.771749</a:t>
          </a:r>
        </a:p>
      </dsp:txBody>
      <dsp:txXfrm>
        <a:off x="4528" y="677776"/>
        <a:ext cx="1185213" cy="711127"/>
      </dsp:txXfrm>
    </dsp:sp>
    <dsp:sp modelId="{309F7D86-2AEC-49FF-98BA-407BE7BF15CA}">
      <dsp:nvSpPr>
        <dsp:cNvPr id="0" name=""/>
        <dsp:cNvSpPr/>
      </dsp:nvSpPr>
      <dsp:spPr>
        <a:xfrm>
          <a:off x="2645753" y="987620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293850"/>
              <a:satOff val="-757"/>
              <a:lumOff val="-51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9937" y="1031977"/>
        <a:ext cx="13629" cy="2725"/>
      </dsp:txXfrm>
    </dsp:sp>
    <dsp:sp modelId="{51F96D19-597A-4232-A901-5DA16EB39BEB}">
      <dsp:nvSpPr>
        <dsp:cNvPr id="0" name=""/>
        <dsp:cNvSpPr/>
      </dsp:nvSpPr>
      <dsp:spPr>
        <a:xfrm>
          <a:off x="1462340" y="677776"/>
          <a:ext cx="1185213" cy="711127"/>
        </a:xfrm>
        <a:prstGeom prst="rect">
          <a:avLst/>
        </a:prstGeom>
        <a:solidFill>
          <a:schemeClr val="accent5">
            <a:hueOff val="-281606"/>
            <a:satOff val="-726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after iteration 100: 0.672053</a:t>
          </a:r>
        </a:p>
      </dsp:txBody>
      <dsp:txXfrm>
        <a:off x="1462340" y="677776"/>
        <a:ext cx="1185213" cy="711127"/>
      </dsp:txXfrm>
    </dsp:sp>
    <dsp:sp modelId="{403BCB33-7FC6-45E6-A5A6-C15269B69CF2}">
      <dsp:nvSpPr>
        <dsp:cNvPr id="0" name=""/>
        <dsp:cNvSpPr/>
      </dsp:nvSpPr>
      <dsp:spPr>
        <a:xfrm>
          <a:off x="4103565" y="987620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587699"/>
              <a:satOff val="-1515"/>
              <a:lumOff val="-10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7750" y="1031977"/>
        <a:ext cx="13629" cy="2725"/>
      </dsp:txXfrm>
    </dsp:sp>
    <dsp:sp modelId="{87B02191-1CF5-4A9F-8899-06D38FCFC93C}">
      <dsp:nvSpPr>
        <dsp:cNvPr id="0" name=""/>
        <dsp:cNvSpPr/>
      </dsp:nvSpPr>
      <dsp:spPr>
        <a:xfrm>
          <a:off x="2920152" y="677776"/>
          <a:ext cx="1185213" cy="711127"/>
        </a:xfrm>
        <a:prstGeom prst="rect">
          <a:avLst/>
        </a:prstGeom>
        <a:solidFill>
          <a:schemeClr val="accent5">
            <a:hueOff val="-563212"/>
            <a:satOff val="-1452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after iteration 200: 0.648263</a:t>
          </a:r>
        </a:p>
      </dsp:txBody>
      <dsp:txXfrm>
        <a:off x="2920152" y="677776"/>
        <a:ext cx="1185213" cy="711127"/>
      </dsp:txXfrm>
    </dsp:sp>
    <dsp:sp modelId="{1D827518-4552-48DC-8355-E75A639F4781}">
      <dsp:nvSpPr>
        <dsp:cNvPr id="0" name=""/>
        <dsp:cNvSpPr/>
      </dsp:nvSpPr>
      <dsp:spPr>
        <a:xfrm>
          <a:off x="5561377" y="987620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881549"/>
              <a:satOff val="-2272"/>
              <a:lumOff val="-15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75562" y="1031977"/>
        <a:ext cx="13629" cy="2725"/>
      </dsp:txXfrm>
    </dsp:sp>
    <dsp:sp modelId="{3985A215-AFE1-4F18-A15B-39CE582DB0B6}">
      <dsp:nvSpPr>
        <dsp:cNvPr id="0" name=""/>
        <dsp:cNvSpPr/>
      </dsp:nvSpPr>
      <dsp:spPr>
        <a:xfrm>
          <a:off x="4377964" y="677776"/>
          <a:ext cx="1185213" cy="711127"/>
        </a:xfrm>
        <a:prstGeom prst="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after iteration 300: 0.611507</a:t>
          </a:r>
        </a:p>
      </dsp:txBody>
      <dsp:txXfrm>
        <a:off x="4377964" y="677776"/>
        <a:ext cx="1185213" cy="711127"/>
      </dsp:txXfrm>
    </dsp:sp>
    <dsp:sp modelId="{0AA84074-F058-4DDC-9100-4289EF1D3498}">
      <dsp:nvSpPr>
        <dsp:cNvPr id="0" name=""/>
        <dsp:cNvSpPr/>
      </dsp:nvSpPr>
      <dsp:spPr>
        <a:xfrm>
          <a:off x="597134" y="1387104"/>
          <a:ext cx="5831248" cy="241999"/>
        </a:xfrm>
        <a:custGeom>
          <a:avLst/>
          <a:gdLst/>
          <a:ahLst/>
          <a:cxnLst/>
          <a:rect l="0" t="0" r="0" b="0"/>
          <a:pathLst>
            <a:path>
              <a:moveTo>
                <a:pt x="5831248" y="0"/>
              </a:moveTo>
              <a:lnTo>
                <a:pt x="5831248" y="138099"/>
              </a:lnTo>
              <a:lnTo>
                <a:pt x="0" y="138099"/>
              </a:lnTo>
              <a:lnTo>
                <a:pt x="0" y="241999"/>
              </a:lnTo>
            </a:path>
          </a:pathLst>
        </a:custGeom>
        <a:noFill/>
        <a:ln w="6350" cap="flat" cmpd="sng" algn="ctr">
          <a:solidFill>
            <a:schemeClr val="accent5">
              <a:hueOff val="-1175399"/>
              <a:satOff val="-3029"/>
              <a:lumOff val="-204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6818" y="1506741"/>
        <a:ext cx="291880" cy="2725"/>
      </dsp:txXfrm>
    </dsp:sp>
    <dsp:sp modelId="{23A3EF63-18C6-4328-8658-23041CF8A02D}">
      <dsp:nvSpPr>
        <dsp:cNvPr id="0" name=""/>
        <dsp:cNvSpPr/>
      </dsp:nvSpPr>
      <dsp:spPr>
        <a:xfrm>
          <a:off x="5835776" y="677776"/>
          <a:ext cx="1185213" cy="711127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after iteration 400: 0.567047</a:t>
          </a:r>
        </a:p>
      </dsp:txBody>
      <dsp:txXfrm>
        <a:off x="5835776" y="677776"/>
        <a:ext cx="1185213" cy="711127"/>
      </dsp:txXfrm>
    </dsp:sp>
    <dsp:sp modelId="{1C492F6A-A3F4-4307-8E94-235717F8C6F5}">
      <dsp:nvSpPr>
        <dsp:cNvPr id="0" name=""/>
        <dsp:cNvSpPr/>
      </dsp:nvSpPr>
      <dsp:spPr>
        <a:xfrm>
          <a:off x="1187941" y="1971347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1469248"/>
              <a:satOff val="-3787"/>
              <a:lumOff val="-25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2125" y="2015704"/>
        <a:ext cx="13629" cy="2725"/>
      </dsp:txXfrm>
    </dsp:sp>
    <dsp:sp modelId="{B70764B9-5810-45B2-8836-270AF361FEA3}">
      <dsp:nvSpPr>
        <dsp:cNvPr id="0" name=""/>
        <dsp:cNvSpPr/>
      </dsp:nvSpPr>
      <dsp:spPr>
        <a:xfrm>
          <a:off x="4528" y="1661503"/>
          <a:ext cx="1185213" cy="711127"/>
        </a:xfrm>
        <a:prstGeom prst="rect">
          <a:avLst/>
        </a:prstGeom>
        <a:solidFill>
          <a:schemeClr val="accent5">
            <a:hueOff val="-1408030"/>
            <a:satOff val="-3629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after iteration 500: 0.540138</a:t>
          </a:r>
        </a:p>
      </dsp:txBody>
      <dsp:txXfrm>
        <a:off x="4528" y="1661503"/>
        <a:ext cx="1185213" cy="711127"/>
      </dsp:txXfrm>
    </dsp:sp>
    <dsp:sp modelId="{3D6DDEAB-F496-4F2A-A484-44486E817796}">
      <dsp:nvSpPr>
        <dsp:cNvPr id="0" name=""/>
        <dsp:cNvSpPr/>
      </dsp:nvSpPr>
      <dsp:spPr>
        <a:xfrm>
          <a:off x="2645753" y="1971347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1763098"/>
              <a:satOff val="-4544"/>
              <a:lumOff val="-30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9937" y="2015704"/>
        <a:ext cx="13629" cy="2725"/>
      </dsp:txXfrm>
    </dsp:sp>
    <dsp:sp modelId="{1361DC94-CFC6-4C54-BD80-5800D5CD4760}">
      <dsp:nvSpPr>
        <dsp:cNvPr id="0" name=""/>
        <dsp:cNvSpPr/>
      </dsp:nvSpPr>
      <dsp:spPr>
        <a:xfrm>
          <a:off x="1462340" y="1661503"/>
          <a:ext cx="1185213" cy="711127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after iteration 600: 0.527930</a:t>
          </a:r>
        </a:p>
      </dsp:txBody>
      <dsp:txXfrm>
        <a:off x="1462340" y="1661503"/>
        <a:ext cx="1185213" cy="711127"/>
      </dsp:txXfrm>
    </dsp:sp>
    <dsp:sp modelId="{842A511D-5275-4D2D-A376-96E7469D3048}">
      <dsp:nvSpPr>
        <dsp:cNvPr id="0" name=""/>
        <dsp:cNvSpPr/>
      </dsp:nvSpPr>
      <dsp:spPr>
        <a:xfrm>
          <a:off x="4103565" y="1971347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2056948"/>
              <a:satOff val="-5301"/>
              <a:lumOff val="-35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7750" y="2015704"/>
        <a:ext cx="13629" cy="2725"/>
      </dsp:txXfrm>
    </dsp:sp>
    <dsp:sp modelId="{C7B02D12-CFD5-4179-817E-BF12DCFB7992}">
      <dsp:nvSpPr>
        <dsp:cNvPr id="0" name=""/>
        <dsp:cNvSpPr/>
      </dsp:nvSpPr>
      <dsp:spPr>
        <a:xfrm>
          <a:off x="2920152" y="1661503"/>
          <a:ext cx="1185213" cy="711127"/>
        </a:xfrm>
        <a:prstGeom prst="rect">
          <a:avLst/>
        </a:prstGeom>
        <a:solidFill>
          <a:schemeClr val="accent5">
            <a:hueOff val="-1971242"/>
            <a:satOff val="-5081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after iteration 700: 0.465477</a:t>
          </a:r>
        </a:p>
      </dsp:txBody>
      <dsp:txXfrm>
        <a:off x="2920152" y="1661503"/>
        <a:ext cx="1185213" cy="711127"/>
      </dsp:txXfrm>
    </dsp:sp>
    <dsp:sp modelId="{7C9A69B2-D579-437A-A31D-F8B861DA2B0C}">
      <dsp:nvSpPr>
        <dsp:cNvPr id="0" name=""/>
        <dsp:cNvSpPr/>
      </dsp:nvSpPr>
      <dsp:spPr>
        <a:xfrm>
          <a:off x="5561377" y="1971347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2350798"/>
              <a:satOff val="-6059"/>
              <a:lumOff val="-40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75562" y="2015704"/>
        <a:ext cx="13629" cy="2725"/>
      </dsp:txXfrm>
    </dsp:sp>
    <dsp:sp modelId="{C8D34673-E950-4DC6-92F5-1C901EB8D915}">
      <dsp:nvSpPr>
        <dsp:cNvPr id="0" name=""/>
        <dsp:cNvSpPr/>
      </dsp:nvSpPr>
      <dsp:spPr>
        <a:xfrm>
          <a:off x="4377964" y="1661503"/>
          <a:ext cx="1185213" cy="711127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after iteration 800: 0.369126</a:t>
          </a:r>
        </a:p>
      </dsp:txBody>
      <dsp:txXfrm>
        <a:off x="4377964" y="1661503"/>
        <a:ext cx="1185213" cy="711127"/>
      </dsp:txXfrm>
    </dsp:sp>
    <dsp:sp modelId="{3F77CF9A-FA75-4D07-A52D-8D4AF8C021A5}">
      <dsp:nvSpPr>
        <dsp:cNvPr id="0" name=""/>
        <dsp:cNvSpPr/>
      </dsp:nvSpPr>
      <dsp:spPr>
        <a:xfrm>
          <a:off x="597134" y="2370831"/>
          <a:ext cx="5831248" cy="241999"/>
        </a:xfrm>
        <a:custGeom>
          <a:avLst/>
          <a:gdLst/>
          <a:ahLst/>
          <a:cxnLst/>
          <a:rect l="0" t="0" r="0" b="0"/>
          <a:pathLst>
            <a:path>
              <a:moveTo>
                <a:pt x="5831248" y="0"/>
              </a:moveTo>
              <a:lnTo>
                <a:pt x="5831248" y="138099"/>
              </a:lnTo>
              <a:lnTo>
                <a:pt x="0" y="138099"/>
              </a:lnTo>
              <a:lnTo>
                <a:pt x="0" y="241999"/>
              </a:lnTo>
            </a:path>
          </a:pathLst>
        </a:custGeom>
        <a:noFill/>
        <a:ln w="6350" cap="flat" cmpd="sng" algn="ctr">
          <a:solidFill>
            <a:schemeClr val="accent5">
              <a:hueOff val="-2644647"/>
              <a:satOff val="-6816"/>
              <a:lumOff val="-460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6818" y="2490468"/>
        <a:ext cx="291880" cy="2725"/>
      </dsp:txXfrm>
    </dsp:sp>
    <dsp:sp modelId="{06ACEDB1-851B-482B-9890-B3FD40620212}">
      <dsp:nvSpPr>
        <dsp:cNvPr id="0" name=""/>
        <dsp:cNvSpPr/>
      </dsp:nvSpPr>
      <dsp:spPr>
        <a:xfrm>
          <a:off x="5835776" y="1661503"/>
          <a:ext cx="1185213" cy="711127"/>
        </a:xfrm>
        <a:prstGeom prst="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after iteration 900: 0.391747</a:t>
          </a:r>
        </a:p>
      </dsp:txBody>
      <dsp:txXfrm>
        <a:off x="5835776" y="1661503"/>
        <a:ext cx="1185213" cy="711127"/>
      </dsp:txXfrm>
    </dsp:sp>
    <dsp:sp modelId="{8F43FC3F-FD31-4385-9725-E2E47ADBA4B2}">
      <dsp:nvSpPr>
        <dsp:cNvPr id="0" name=""/>
        <dsp:cNvSpPr/>
      </dsp:nvSpPr>
      <dsp:spPr>
        <a:xfrm>
          <a:off x="1187941" y="2955074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2938497"/>
              <a:satOff val="-7573"/>
              <a:lumOff val="-51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2125" y="2999431"/>
        <a:ext cx="13629" cy="2725"/>
      </dsp:txXfrm>
    </dsp:sp>
    <dsp:sp modelId="{27EB258E-3817-48DE-9BB0-A1702A0F7080}">
      <dsp:nvSpPr>
        <dsp:cNvPr id="0" name=""/>
        <dsp:cNvSpPr/>
      </dsp:nvSpPr>
      <dsp:spPr>
        <a:xfrm>
          <a:off x="4528" y="2645230"/>
          <a:ext cx="1185213" cy="711127"/>
        </a:xfrm>
        <a:prstGeom prst="rect">
          <a:avLst/>
        </a:prstGeom>
        <a:solidFill>
          <a:schemeClr val="accent5">
            <a:hueOff val="-2816059"/>
            <a:satOff val="-7258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after iteration 1000: 0.315187</a:t>
          </a:r>
        </a:p>
      </dsp:txBody>
      <dsp:txXfrm>
        <a:off x="4528" y="2645230"/>
        <a:ext cx="1185213" cy="711127"/>
      </dsp:txXfrm>
    </dsp:sp>
    <dsp:sp modelId="{27CC282D-A759-419F-83B8-8FDEB208D6E9}">
      <dsp:nvSpPr>
        <dsp:cNvPr id="0" name=""/>
        <dsp:cNvSpPr/>
      </dsp:nvSpPr>
      <dsp:spPr>
        <a:xfrm>
          <a:off x="2645753" y="2955074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3232347"/>
              <a:satOff val="-8331"/>
              <a:lumOff val="-56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9937" y="2999431"/>
        <a:ext cx="13629" cy="2725"/>
      </dsp:txXfrm>
    </dsp:sp>
    <dsp:sp modelId="{27E886F8-1A98-437A-8BAC-66A888968462}">
      <dsp:nvSpPr>
        <dsp:cNvPr id="0" name=""/>
        <dsp:cNvSpPr/>
      </dsp:nvSpPr>
      <dsp:spPr>
        <a:xfrm>
          <a:off x="1462340" y="2645230"/>
          <a:ext cx="1185213" cy="711127"/>
        </a:xfrm>
        <a:prstGeom prst="rect">
          <a:avLst/>
        </a:prstGeom>
        <a:solidFill>
          <a:schemeClr val="accent5">
            <a:hueOff val="-3097665"/>
            <a:satOff val="-7984"/>
            <a:lumOff val="-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after iteration 1100: 0.272700</a:t>
          </a:r>
        </a:p>
      </dsp:txBody>
      <dsp:txXfrm>
        <a:off x="1462340" y="2645230"/>
        <a:ext cx="1185213" cy="711127"/>
      </dsp:txXfrm>
    </dsp:sp>
    <dsp:sp modelId="{27C701BA-4F17-4365-B0B8-179733EBDFDD}">
      <dsp:nvSpPr>
        <dsp:cNvPr id="0" name=""/>
        <dsp:cNvSpPr/>
      </dsp:nvSpPr>
      <dsp:spPr>
        <a:xfrm>
          <a:off x="4103565" y="2955074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3526196"/>
              <a:satOff val="-9088"/>
              <a:lumOff val="-61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7750" y="2999431"/>
        <a:ext cx="13629" cy="2725"/>
      </dsp:txXfrm>
    </dsp:sp>
    <dsp:sp modelId="{EF3A4E45-A383-4BAE-ADBE-1585A1F333BA}">
      <dsp:nvSpPr>
        <dsp:cNvPr id="0" name=""/>
        <dsp:cNvSpPr/>
      </dsp:nvSpPr>
      <dsp:spPr>
        <a:xfrm>
          <a:off x="2920152" y="2645230"/>
          <a:ext cx="1185213" cy="71112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after iteration 1200: 0.237419</a:t>
          </a:r>
        </a:p>
      </dsp:txBody>
      <dsp:txXfrm>
        <a:off x="2920152" y="2645230"/>
        <a:ext cx="1185213" cy="711127"/>
      </dsp:txXfrm>
    </dsp:sp>
    <dsp:sp modelId="{8DE473A8-F17E-420A-8927-50BCC6E74E62}">
      <dsp:nvSpPr>
        <dsp:cNvPr id="0" name=""/>
        <dsp:cNvSpPr/>
      </dsp:nvSpPr>
      <dsp:spPr>
        <a:xfrm>
          <a:off x="5561377" y="2955074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3820046"/>
              <a:satOff val="-9846"/>
              <a:lumOff val="-665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75562" y="2999431"/>
        <a:ext cx="13629" cy="2725"/>
      </dsp:txXfrm>
    </dsp:sp>
    <dsp:sp modelId="{A52C8D6E-7807-47EC-9B3B-A4D4B3B2A677}">
      <dsp:nvSpPr>
        <dsp:cNvPr id="0" name=""/>
        <dsp:cNvSpPr/>
      </dsp:nvSpPr>
      <dsp:spPr>
        <a:xfrm>
          <a:off x="4377964" y="2645230"/>
          <a:ext cx="1185213" cy="711127"/>
        </a:xfrm>
        <a:prstGeom prst="rect">
          <a:avLst/>
        </a:prstGeom>
        <a:solidFill>
          <a:schemeClr val="accent5">
            <a:hueOff val="-3660878"/>
            <a:satOff val="-9435"/>
            <a:lumOff val="-6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after iteration 1300: 0.199601</a:t>
          </a:r>
        </a:p>
      </dsp:txBody>
      <dsp:txXfrm>
        <a:off x="4377964" y="2645230"/>
        <a:ext cx="1185213" cy="711127"/>
      </dsp:txXfrm>
    </dsp:sp>
    <dsp:sp modelId="{86648DC0-2A72-46BE-8FEB-4392C736127E}">
      <dsp:nvSpPr>
        <dsp:cNvPr id="0" name=""/>
        <dsp:cNvSpPr/>
      </dsp:nvSpPr>
      <dsp:spPr>
        <a:xfrm>
          <a:off x="597134" y="3354558"/>
          <a:ext cx="5831248" cy="241999"/>
        </a:xfrm>
        <a:custGeom>
          <a:avLst/>
          <a:gdLst/>
          <a:ahLst/>
          <a:cxnLst/>
          <a:rect l="0" t="0" r="0" b="0"/>
          <a:pathLst>
            <a:path>
              <a:moveTo>
                <a:pt x="5831248" y="0"/>
              </a:moveTo>
              <a:lnTo>
                <a:pt x="5831248" y="138099"/>
              </a:lnTo>
              <a:lnTo>
                <a:pt x="0" y="138099"/>
              </a:lnTo>
              <a:lnTo>
                <a:pt x="0" y="241999"/>
              </a:lnTo>
            </a:path>
          </a:pathLst>
        </a:custGeom>
        <a:noFill/>
        <a:ln w="6350" cap="flat" cmpd="sng" algn="ctr">
          <a:solidFill>
            <a:schemeClr val="accent5">
              <a:hueOff val="-4113896"/>
              <a:satOff val="-10603"/>
              <a:lumOff val="-71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6818" y="3474194"/>
        <a:ext cx="291880" cy="2725"/>
      </dsp:txXfrm>
    </dsp:sp>
    <dsp:sp modelId="{83B0FCB5-A277-4121-98A8-2474485F71D8}">
      <dsp:nvSpPr>
        <dsp:cNvPr id="0" name=""/>
        <dsp:cNvSpPr/>
      </dsp:nvSpPr>
      <dsp:spPr>
        <a:xfrm>
          <a:off x="5835776" y="2645230"/>
          <a:ext cx="1185213" cy="711127"/>
        </a:xfrm>
        <a:prstGeom prst="rect">
          <a:avLst/>
        </a:prstGeom>
        <a:solidFill>
          <a:schemeClr val="accent5">
            <a:hueOff val="-3942483"/>
            <a:satOff val="-10161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after iteration 1400: 0.189263</a:t>
          </a:r>
        </a:p>
      </dsp:txBody>
      <dsp:txXfrm>
        <a:off x="5835776" y="2645230"/>
        <a:ext cx="1185213" cy="711127"/>
      </dsp:txXfrm>
    </dsp:sp>
    <dsp:sp modelId="{FE9DABEC-D974-42B5-A924-AE6411DD190A}">
      <dsp:nvSpPr>
        <dsp:cNvPr id="0" name=""/>
        <dsp:cNvSpPr/>
      </dsp:nvSpPr>
      <dsp:spPr>
        <a:xfrm>
          <a:off x="1187941" y="3938801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4407746"/>
              <a:satOff val="-11360"/>
              <a:lumOff val="-767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2125" y="3983158"/>
        <a:ext cx="13629" cy="2725"/>
      </dsp:txXfrm>
    </dsp:sp>
    <dsp:sp modelId="{C6E1E116-CFB9-4306-A2B2-79C303B140B9}">
      <dsp:nvSpPr>
        <dsp:cNvPr id="0" name=""/>
        <dsp:cNvSpPr/>
      </dsp:nvSpPr>
      <dsp:spPr>
        <a:xfrm>
          <a:off x="4528" y="3628957"/>
          <a:ext cx="1185213" cy="711127"/>
        </a:xfrm>
        <a:prstGeom prst="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after iteration 1500: 0.161189</a:t>
          </a:r>
        </a:p>
      </dsp:txBody>
      <dsp:txXfrm>
        <a:off x="4528" y="3628957"/>
        <a:ext cx="1185213" cy="711127"/>
      </dsp:txXfrm>
    </dsp:sp>
    <dsp:sp modelId="{913688D5-4485-48F2-8768-895E9E8D32E0}">
      <dsp:nvSpPr>
        <dsp:cNvPr id="0" name=""/>
        <dsp:cNvSpPr/>
      </dsp:nvSpPr>
      <dsp:spPr>
        <a:xfrm>
          <a:off x="2645753" y="3938801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4701595"/>
              <a:satOff val="-12118"/>
              <a:lumOff val="-81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9937" y="3983158"/>
        <a:ext cx="13629" cy="2725"/>
      </dsp:txXfrm>
    </dsp:sp>
    <dsp:sp modelId="{1F84CC8B-6AEE-40AE-8353-FCEF866C24CF}">
      <dsp:nvSpPr>
        <dsp:cNvPr id="0" name=""/>
        <dsp:cNvSpPr/>
      </dsp:nvSpPr>
      <dsp:spPr>
        <a:xfrm>
          <a:off x="1462340" y="3628957"/>
          <a:ext cx="1185213" cy="711127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after iteration 1600: 0.148214</a:t>
          </a:r>
        </a:p>
      </dsp:txBody>
      <dsp:txXfrm>
        <a:off x="1462340" y="3628957"/>
        <a:ext cx="1185213" cy="711127"/>
      </dsp:txXfrm>
    </dsp:sp>
    <dsp:sp modelId="{ECC2055F-4605-4CF9-8B4E-3978DE79A863}">
      <dsp:nvSpPr>
        <dsp:cNvPr id="0" name=""/>
        <dsp:cNvSpPr/>
      </dsp:nvSpPr>
      <dsp:spPr>
        <a:xfrm>
          <a:off x="4103565" y="3938801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4995444"/>
              <a:satOff val="-12875"/>
              <a:lumOff val="-869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7750" y="3983158"/>
        <a:ext cx="13629" cy="2725"/>
      </dsp:txXfrm>
    </dsp:sp>
    <dsp:sp modelId="{89506473-DBE6-4516-9943-77110E75F372}">
      <dsp:nvSpPr>
        <dsp:cNvPr id="0" name=""/>
        <dsp:cNvSpPr/>
      </dsp:nvSpPr>
      <dsp:spPr>
        <a:xfrm>
          <a:off x="2920152" y="3628957"/>
          <a:ext cx="1185213" cy="711127"/>
        </a:xfrm>
        <a:prstGeom prst="rect">
          <a:avLst/>
        </a:prstGeom>
        <a:solidFill>
          <a:schemeClr val="accent5">
            <a:hueOff val="-4787301"/>
            <a:satOff val="-12338"/>
            <a:lumOff val="-8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after iteration 1700: 0.137775</a:t>
          </a:r>
        </a:p>
      </dsp:txBody>
      <dsp:txXfrm>
        <a:off x="2920152" y="3628957"/>
        <a:ext cx="1185213" cy="711127"/>
      </dsp:txXfrm>
    </dsp:sp>
    <dsp:sp modelId="{AB737CD5-040E-41C9-A4E0-903AB4A27BD4}">
      <dsp:nvSpPr>
        <dsp:cNvPr id="0" name=""/>
        <dsp:cNvSpPr/>
      </dsp:nvSpPr>
      <dsp:spPr>
        <a:xfrm>
          <a:off x="5561377" y="3938801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5289294"/>
              <a:satOff val="-13632"/>
              <a:lumOff val="-9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75562" y="3983158"/>
        <a:ext cx="13629" cy="2725"/>
      </dsp:txXfrm>
    </dsp:sp>
    <dsp:sp modelId="{7B76029F-DBF6-42BD-BBCA-F14655BF5AE3}">
      <dsp:nvSpPr>
        <dsp:cNvPr id="0" name=""/>
        <dsp:cNvSpPr/>
      </dsp:nvSpPr>
      <dsp:spPr>
        <a:xfrm>
          <a:off x="4377964" y="3628957"/>
          <a:ext cx="1185213" cy="711127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after iteration 1800: 0.129740</a:t>
          </a:r>
        </a:p>
      </dsp:txBody>
      <dsp:txXfrm>
        <a:off x="4377964" y="3628957"/>
        <a:ext cx="1185213" cy="711127"/>
      </dsp:txXfrm>
    </dsp:sp>
    <dsp:sp modelId="{901C80A9-6994-4266-85E2-B6FAAE36C6B8}">
      <dsp:nvSpPr>
        <dsp:cNvPr id="0" name=""/>
        <dsp:cNvSpPr/>
      </dsp:nvSpPr>
      <dsp:spPr>
        <a:xfrm>
          <a:off x="597134" y="4338285"/>
          <a:ext cx="5831248" cy="241999"/>
        </a:xfrm>
        <a:custGeom>
          <a:avLst/>
          <a:gdLst/>
          <a:ahLst/>
          <a:cxnLst/>
          <a:rect l="0" t="0" r="0" b="0"/>
          <a:pathLst>
            <a:path>
              <a:moveTo>
                <a:pt x="5831248" y="0"/>
              </a:moveTo>
              <a:lnTo>
                <a:pt x="5831248" y="138099"/>
              </a:lnTo>
              <a:lnTo>
                <a:pt x="0" y="138099"/>
              </a:lnTo>
              <a:lnTo>
                <a:pt x="0" y="241999"/>
              </a:lnTo>
            </a:path>
          </a:pathLst>
        </a:custGeom>
        <a:noFill/>
        <a:ln w="6350" cap="flat" cmpd="sng" algn="ctr">
          <a:solidFill>
            <a:schemeClr val="accent5">
              <a:hueOff val="-5583144"/>
              <a:satOff val="-14390"/>
              <a:lumOff val="-971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6818" y="4457921"/>
        <a:ext cx="291880" cy="2725"/>
      </dsp:txXfrm>
    </dsp:sp>
    <dsp:sp modelId="{F8B0E6B2-8C6A-40EE-A516-0FDC5E51BC7C}">
      <dsp:nvSpPr>
        <dsp:cNvPr id="0" name=""/>
        <dsp:cNvSpPr/>
      </dsp:nvSpPr>
      <dsp:spPr>
        <a:xfrm>
          <a:off x="5835776" y="3628957"/>
          <a:ext cx="1185213" cy="711127"/>
        </a:xfrm>
        <a:prstGeom prst="rect">
          <a:avLst/>
        </a:prstGeom>
        <a:solidFill>
          <a:schemeClr val="accent5">
            <a:hueOff val="-5350513"/>
            <a:satOff val="-13790"/>
            <a:lumOff val="-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after iteration 1900: 0.121225</a:t>
          </a:r>
        </a:p>
      </dsp:txBody>
      <dsp:txXfrm>
        <a:off x="5835776" y="3628957"/>
        <a:ext cx="1185213" cy="711127"/>
      </dsp:txXfrm>
    </dsp:sp>
    <dsp:sp modelId="{A645F150-DB19-43AA-9251-5DF53C5792ED}">
      <dsp:nvSpPr>
        <dsp:cNvPr id="0" name=""/>
        <dsp:cNvSpPr/>
      </dsp:nvSpPr>
      <dsp:spPr>
        <a:xfrm>
          <a:off x="1187941" y="4922528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5876993"/>
              <a:satOff val="-15147"/>
              <a:lumOff val="-102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2125" y="4966885"/>
        <a:ext cx="13629" cy="2725"/>
      </dsp:txXfrm>
    </dsp:sp>
    <dsp:sp modelId="{C292360E-0ABF-4DB8-8F84-4B8D994C4349}">
      <dsp:nvSpPr>
        <dsp:cNvPr id="0" name=""/>
        <dsp:cNvSpPr/>
      </dsp:nvSpPr>
      <dsp:spPr>
        <a:xfrm>
          <a:off x="4528" y="4612684"/>
          <a:ext cx="1185213" cy="711127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after iteration 2000: 0.113821</a:t>
          </a:r>
        </a:p>
      </dsp:txBody>
      <dsp:txXfrm>
        <a:off x="4528" y="4612684"/>
        <a:ext cx="1185213" cy="711127"/>
      </dsp:txXfrm>
    </dsp:sp>
    <dsp:sp modelId="{70BE14CB-2A7B-4690-8514-498963183ABB}">
      <dsp:nvSpPr>
        <dsp:cNvPr id="0" name=""/>
        <dsp:cNvSpPr/>
      </dsp:nvSpPr>
      <dsp:spPr>
        <a:xfrm>
          <a:off x="2645753" y="4922528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6170843"/>
              <a:satOff val="-15904"/>
              <a:lumOff val="-1074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9937" y="4966885"/>
        <a:ext cx="13629" cy="2725"/>
      </dsp:txXfrm>
    </dsp:sp>
    <dsp:sp modelId="{80C37060-2E09-4142-968E-CF145EBF59CC}">
      <dsp:nvSpPr>
        <dsp:cNvPr id="0" name=""/>
        <dsp:cNvSpPr/>
      </dsp:nvSpPr>
      <dsp:spPr>
        <a:xfrm>
          <a:off x="1462340" y="4612684"/>
          <a:ext cx="1185213" cy="711127"/>
        </a:xfrm>
        <a:prstGeom prst="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after iteration 2100: 0.107839</a:t>
          </a:r>
        </a:p>
      </dsp:txBody>
      <dsp:txXfrm>
        <a:off x="1462340" y="4612684"/>
        <a:ext cx="1185213" cy="711127"/>
      </dsp:txXfrm>
    </dsp:sp>
    <dsp:sp modelId="{E2E3C896-BC10-43B9-8F01-85B55CF8F703}">
      <dsp:nvSpPr>
        <dsp:cNvPr id="0" name=""/>
        <dsp:cNvSpPr/>
      </dsp:nvSpPr>
      <dsp:spPr>
        <a:xfrm>
          <a:off x="4103565" y="4922528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6464693"/>
              <a:satOff val="-16662"/>
              <a:lumOff val="-112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7750" y="4966885"/>
        <a:ext cx="13629" cy="2725"/>
      </dsp:txXfrm>
    </dsp:sp>
    <dsp:sp modelId="{11C4E0D0-A8A7-400F-A2BF-6848ECFEBA44}">
      <dsp:nvSpPr>
        <dsp:cNvPr id="0" name=""/>
        <dsp:cNvSpPr/>
      </dsp:nvSpPr>
      <dsp:spPr>
        <a:xfrm>
          <a:off x="2920152" y="4612684"/>
          <a:ext cx="1185213" cy="711127"/>
        </a:xfrm>
        <a:prstGeom prst="rect">
          <a:avLst/>
        </a:prstGeom>
        <a:solidFill>
          <a:schemeClr val="accent5">
            <a:hueOff val="-6195331"/>
            <a:satOff val="-15967"/>
            <a:lumOff val="-10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after iteration 2200: 0.102855</a:t>
          </a:r>
        </a:p>
      </dsp:txBody>
      <dsp:txXfrm>
        <a:off x="2920152" y="4612684"/>
        <a:ext cx="1185213" cy="711127"/>
      </dsp:txXfrm>
    </dsp:sp>
    <dsp:sp modelId="{CC53438A-7452-4814-9722-A42FE49BDC64}">
      <dsp:nvSpPr>
        <dsp:cNvPr id="0" name=""/>
        <dsp:cNvSpPr/>
      </dsp:nvSpPr>
      <dsp:spPr>
        <a:xfrm>
          <a:off x="5561377" y="4922528"/>
          <a:ext cx="241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999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75562" y="4966885"/>
        <a:ext cx="13629" cy="2725"/>
      </dsp:txXfrm>
    </dsp:sp>
    <dsp:sp modelId="{DD050873-9278-4DCD-8FEE-EEDDD7E84A58}">
      <dsp:nvSpPr>
        <dsp:cNvPr id="0" name=""/>
        <dsp:cNvSpPr/>
      </dsp:nvSpPr>
      <dsp:spPr>
        <a:xfrm>
          <a:off x="4377964" y="4612684"/>
          <a:ext cx="1185213" cy="711127"/>
        </a:xfrm>
        <a:prstGeom prst="rect">
          <a:avLst/>
        </a:prstGeom>
        <a:solidFill>
          <a:schemeClr val="accent5">
            <a:hueOff val="-6476937"/>
            <a:satOff val="-16693"/>
            <a:lumOff val="-1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after iteration 2300: 0.100897</a:t>
          </a:r>
        </a:p>
      </dsp:txBody>
      <dsp:txXfrm>
        <a:off x="4377964" y="4612684"/>
        <a:ext cx="1185213" cy="711127"/>
      </dsp:txXfrm>
    </dsp:sp>
    <dsp:sp modelId="{3C2D46F2-2D0A-45FB-9586-6CA4E362D7C9}">
      <dsp:nvSpPr>
        <dsp:cNvPr id="0" name=""/>
        <dsp:cNvSpPr/>
      </dsp:nvSpPr>
      <dsp:spPr>
        <a:xfrm>
          <a:off x="5835776" y="4612684"/>
          <a:ext cx="1185213" cy="71112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76" tIns="60961" rIns="58076" bIns="609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after iteration 2400: 0.092878</a:t>
          </a:r>
        </a:p>
      </dsp:txBody>
      <dsp:txXfrm>
        <a:off x="5835776" y="4612684"/>
        <a:ext cx="1185213" cy="711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0707-BB65-469F-BFD2-2E014A3C9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E23CC-F614-4E51-9E38-3BB0EC036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1369-8477-436D-B289-4E2CC49D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19637-9C32-4B5D-B99C-5CF5A599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F8B81-205B-42B4-BD4E-77DAA344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36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EA9B-AA17-42A6-8813-54D0992B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31A3-61BD-4A5E-9523-C800CD2C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EBFFB-2258-4E85-A3B4-CED6C7AC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F6C1-63F1-4404-B05E-487A10CA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BD9C-AF36-4CDF-8CD7-54FB84D5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6B99-E202-4AD1-8BAA-67B306FF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82D6D-81C2-4ED7-A301-5C7ACF20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784A-D178-45E0-82DC-536293D6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BB83-BA85-451D-9D1B-A9F06884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BB86C-6782-455A-A2F0-9872E6F8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5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C72E-37CC-455D-95B3-593C2259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421D-2C4A-4166-88A9-20D47C881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436CC-FEBD-4402-82A1-EF219E66B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202D-4397-4F96-A6DE-18D74BF9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F363E-96D4-40E0-B7AB-B9525B83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E70DE-E759-49D5-B829-C362D666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9E1F-1D07-4B82-B9D3-2F9DF71D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0200-AFF7-4F1B-82FA-47E5D431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E2E9B-8F7D-4469-8C27-CAB45BAEE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EB768-CF88-467D-86CE-EFBB4D85C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CBA4D-9F3D-44C8-BF8A-0F008E86D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42AAD-89AE-4059-A4FB-0915614C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77B1D-83DC-4F49-8334-7E81F33C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3DDA5-026A-494A-A288-EB856CB1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19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53D1-86AD-48E2-BBD0-87C1601C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D5DEB-8599-46FA-B15B-E9726F83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65EDC-8627-4806-BEC7-8196001B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A6E98-C495-4E01-953B-42EA93B0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51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25955-C210-431A-8C84-1AE9EF98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44BE3-6F1E-4CF2-B4A9-1DCBCF98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04BC0-AD21-4DAA-820D-B064125F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73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A921-A092-49B5-82FC-3FCBD087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60A4-B105-4171-8FC1-38CC8DF82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123C3-44A1-420D-B227-860504B1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19690-4E5C-4186-9EC0-2067C61F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6F5C-DB0D-4F50-8315-11D0171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7620D-6075-4167-9085-CBE25F8C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6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8947-BACB-420F-A43D-53A75EE4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D09DD-C012-4A48-B60D-1D3A2774D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D62E9-AF31-4E9E-95C2-2CE9B8BD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AA47E-E62C-4A2D-B674-DE35A6C6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03FDE-D997-45F3-830D-5222F5C4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99F8-C323-4297-8CF9-D309B05D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39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29ED-F4FD-491B-852B-EC65EA37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DE39A-054C-40A3-821E-D414AE402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A8AF9-EED3-487D-B399-48507B21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4088-C3F9-42CF-A761-2D6AAEE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3B1C-6CDC-4B57-AD24-C7563618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15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5BC6A-12B9-4337-8E5C-69207A570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2375D-3523-483C-878D-B2E70D4A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13E3-A38F-4CA8-A72D-76FA1EB4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F26F-D377-455C-8D66-C411E5C8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7405-5289-43A3-ABCC-4111FD90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94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81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67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04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47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87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710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0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24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64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76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0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26-Nov-19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2DFF9-01F1-4B74-90AB-1DA45908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24CF-B37D-4541-9016-AED5824F4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6B91-2399-4D44-A430-213475C92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26-Nov-19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5954-85CB-49DC-8C46-C0C901713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C257D-0460-4DC7-8D1A-2C7FA9667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6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3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60E8-BC3F-4FD1-B985-E8C8F049D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 Classifier</a:t>
            </a:r>
          </a:p>
        </p:txBody>
      </p:sp>
    </p:spTree>
    <p:extLst>
      <p:ext uri="{BB962C8B-B14F-4D97-AF65-F5344CB8AC3E}">
        <p14:creationId xmlns:p14="http://schemas.microsoft.com/office/powerpoint/2010/main" val="396581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ACBBE-2D98-45C3-A6A9-528ED442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4- layer n/w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01B5B51C-64FC-4DF7-A870-8232D23A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40723"/>
            <a:ext cx="4706548" cy="49607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Network Structure:</a:t>
            </a:r>
          </a:p>
          <a:p>
            <a:r>
              <a:rPr lang="en-US" dirty="0">
                <a:solidFill>
                  <a:srgbClr val="FFFFFF"/>
                </a:solidFill>
              </a:rPr>
              <a:t>Input layer: 12288 units  (64 *64 * 3)</a:t>
            </a:r>
          </a:p>
          <a:p>
            <a:r>
              <a:rPr lang="en-US" dirty="0">
                <a:solidFill>
                  <a:srgbClr val="FFFFFF"/>
                </a:solidFill>
              </a:rPr>
              <a:t>Layer_1: 20 units</a:t>
            </a:r>
          </a:p>
          <a:p>
            <a:r>
              <a:rPr lang="en-US" dirty="0">
                <a:solidFill>
                  <a:srgbClr val="FFFFFF"/>
                </a:solidFill>
              </a:rPr>
              <a:t>Layer_2: 7 units</a:t>
            </a:r>
          </a:p>
          <a:p>
            <a:r>
              <a:rPr lang="en-US" dirty="0">
                <a:solidFill>
                  <a:srgbClr val="FFFFFF"/>
                </a:solidFill>
              </a:rPr>
              <a:t>Layer_3: 5 units</a:t>
            </a:r>
          </a:p>
          <a:p>
            <a:r>
              <a:rPr lang="en-US" dirty="0">
                <a:solidFill>
                  <a:srgbClr val="FFFFFF"/>
                </a:solidFill>
              </a:rPr>
              <a:t>Layer_4 (Output layer): 1 unit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Summary:</a:t>
            </a:r>
          </a:p>
          <a:p>
            <a:r>
              <a:rPr lang="en-US" dirty="0">
                <a:solidFill>
                  <a:srgbClr val="FFFFFF"/>
                </a:solidFill>
              </a:rPr>
              <a:t> [LINEAR -&gt; RELU]  ×3 times  -&gt; </a:t>
            </a:r>
          </a:p>
          <a:p>
            <a:r>
              <a:rPr lang="en-US" dirty="0">
                <a:solidFill>
                  <a:srgbClr val="FFFFFF"/>
                </a:solidFill>
              </a:rPr>
              <a:t>LINEAR -&gt; SIGMOID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E35ED-DBCE-495B-B093-68C667643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1" t="2718" r="2777"/>
          <a:stretch/>
        </p:blipFill>
        <p:spPr>
          <a:xfrm>
            <a:off x="5468548" y="1110484"/>
            <a:ext cx="6723451" cy="4306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E6FB1-30DA-49EB-A06B-0557404B1FCB}"/>
              </a:ext>
            </a:extLst>
          </p:cNvPr>
          <p:cNvSpPr txBox="1"/>
          <p:nvPr/>
        </p:nvSpPr>
        <p:spPr>
          <a:xfrm>
            <a:off x="5468548" y="5514174"/>
            <a:ext cx="189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 takes 64*64*3 image</a:t>
            </a:r>
          </a:p>
        </p:txBody>
      </p:sp>
    </p:spTree>
    <p:extLst>
      <p:ext uri="{BB962C8B-B14F-4D97-AF65-F5344CB8AC3E}">
        <p14:creationId xmlns:p14="http://schemas.microsoft.com/office/powerpoint/2010/main" val="121338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B535B7-1ED1-4336-8EF6-38CE4788D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859" y="326370"/>
            <a:ext cx="9810688" cy="62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9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CFCE3-52D5-4A5E-8928-58BBBE12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Hyper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4158-B399-42E6-B432-BD953108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837" y="2480701"/>
            <a:ext cx="4164255" cy="15567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Learning rate = 0.0075</a:t>
            </a:r>
          </a:p>
          <a:p>
            <a:r>
              <a:rPr lang="en-US" sz="3200" dirty="0">
                <a:solidFill>
                  <a:srgbClr val="000000"/>
                </a:solidFill>
              </a:rPr>
              <a:t> # iterations = </a:t>
            </a:r>
            <a:r>
              <a:rPr lang="en-US" dirty="0"/>
              <a:t> 2500</a:t>
            </a:r>
            <a:endParaRPr lang="en-US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4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DEFD1-0BB8-419C-8763-65559C82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Vector sizes and other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0B7BE8-05A9-4102-9132-4A11453E4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0370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255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6DA22-FC1F-4461-A82E-E774CD8A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Cost/Loss of the model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/>
              <a:t>Cost after iteration 100: 0.672053</a:t>
            </a:r>
            <a:br>
              <a:rPr lang="en-US" sz="1600" dirty="0"/>
            </a:br>
            <a:r>
              <a:rPr lang="en-US" sz="1600" dirty="0"/>
              <a:t>Cost after iteration 500: 0.540138</a:t>
            </a:r>
            <a:br>
              <a:rPr lang="en-US" sz="1600" dirty="0"/>
            </a:br>
            <a:r>
              <a:rPr lang="en-US" sz="1600" dirty="0"/>
              <a:t>Cost after iteration 1000: 0.315187</a:t>
            </a:r>
            <a:br>
              <a:rPr lang="en-US" sz="1600" dirty="0"/>
            </a:br>
            <a:r>
              <a:rPr lang="en-US" sz="1600" dirty="0"/>
              <a:t>Cost after iteration 1500: 0.161189</a:t>
            </a:r>
            <a:br>
              <a:rPr lang="en-US" sz="1600" dirty="0"/>
            </a:br>
            <a:r>
              <a:rPr lang="en-US" sz="1600" dirty="0"/>
              <a:t>Cost after iteration 2000: 0.113821</a:t>
            </a:r>
            <a:br>
              <a:rPr lang="en-US" sz="1600" dirty="0"/>
            </a:br>
            <a:r>
              <a:rPr lang="en-US" sz="1600" dirty="0"/>
              <a:t>Cost after iteration 2500: 0.092878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>
                <a:solidFill>
                  <a:srgbClr val="FFFFFF"/>
                </a:solidFill>
              </a:rPr>
            </a:b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7159CD-BFB8-4FAC-B4D3-910A19E09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177128"/>
              </p:ext>
            </p:extLst>
          </p:nvPr>
        </p:nvGraphicFramePr>
        <p:xfrm>
          <a:off x="4899260" y="1089764"/>
          <a:ext cx="7025518" cy="6001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66AED60-412D-42BC-BEE2-FAE4C175F6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8769" y="188329"/>
            <a:ext cx="5034163" cy="8866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C8735A-FFCE-487E-8A3F-B8D26D501684}"/>
              </a:ext>
            </a:extLst>
          </p:cNvPr>
          <p:cNvSpPr txBox="1"/>
          <p:nvPr/>
        </p:nvSpPr>
        <p:spPr>
          <a:xfrm>
            <a:off x="2187199" y="167692"/>
            <a:ext cx="312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 Condensed (Headings)"/>
              </a:rPr>
              <a:t>Cost function : </a:t>
            </a:r>
          </a:p>
        </p:txBody>
      </p:sp>
    </p:spTree>
    <p:extLst>
      <p:ext uri="{BB962C8B-B14F-4D97-AF65-F5344CB8AC3E}">
        <p14:creationId xmlns:p14="http://schemas.microsoft.com/office/powerpoint/2010/main" val="221044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1C5B6-7325-422D-933D-FF961D80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graph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2BC23-EF49-4642-BC25-AEB4421E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9824" y="492573"/>
            <a:ext cx="632154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7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D102B-63D6-4252-B5AA-25C198CE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0000"/>
                </a:solidFill>
                <a:latin typeface="Tw Cen MT Condensed (Headings)"/>
              </a:rPr>
              <a:t>Observed Results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6" descr="Bullseye">
            <a:extLst>
              <a:ext uri="{FF2B5EF4-FFF2-40B4-BE49-F238E27FC236}">
                <a16:creationId xmlns:a16="http://schemas.microsoft.com/office/drawing/2014/main" id="{14A3C9ED-997D-401D-B9CD-8B6B08E4C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18FF9FF-AFB2-49B6-BFD9-6027AAB01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270146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w Cen MT Condensed (Headings)"/>
              </a:rPr>
              <a:t>Training accuracy : 0.9856459330143539</a:t>
            </a:r>
          </a:p>
          <a:p>
            <a:r>
              <a:rPr lang="en-US" sz="3600" dirty="0">
                <a:solidFill>
                  <a:srgbClr val="000000"/>
                </a:solidFill>
                <a:latin typeface="Tw Cen MT Condensed (Headings)"/>
              </a:rPr>
              <a:t>Testing accuracy: 0.8</a:t>
            </a:r>
          </a:p>
        </p:txBody>
      </p:sp>
    </p:spTree>
    <p:extLst>
      <p:ext uri="{BB962C8B-B14F-4D97-AF65-F5344CB8AC3E}">
        <p14:creationId xmlns:p14="http://schemas.microsoft.com/office/powerpoint/2010/main" val="225744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0712D-D6F7-4824-B8FF-1022D2F8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4" y="804333"/>
            <a:ext cx="4181324" cy="5249334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rgbClr val="FFFFFF"/>
                </a:solidFill>
              </a:rPr>
              <a:t>A few types of </a:t>
            </a:r>
            <a:br>
              <a:rPr lang="en-US" i="1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images </a:t>
            </a:r>
            <a:br>
              <a:rPr lang="en-US" i="1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the model </a:t>
            </a:r>
            <a:br>
              <a:rPr lang="en-US" i="1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tends to </a:t>
            </a:r>
            <a:br>
              <a:rPr lang="en-US" i="1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do poorly on 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7001AAB-5DAD-467D-816D-9B3790D0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9" y="804333"/>
            <a:ext cx="6276164" cy="4864947"/>
          </a:xfrm>
        </p:spPr>
        <p:txBody>
          <a:bodyPr anchor="ctr">
            <a:normAutofit/>
          </a:bodyPr>
          <a:lstStyle/>
          <a:p>
            <a:r>
              <a:rPr lang="en-US" i="1" dirty="0"/>
              <a:t>Cat body in an unusual position</a:t>
            </a:r>
            <a:endParaRPr lang="en-US" dirty="0"/>
          </a:p>
          <a:p>
            <a:r>
              <a:rPr lang="en-US" i="1" dirty="0"/>
              <a:t>Cat appears against a background of a similar color</a:t>
            </a:r>
            <a:endParaRPr lang="en-US" dirty="0"/>
          </a:p>
          <a:p>
            <a:r>
              <a:rPr lang="en-US" i="1" dirty="0"/>
              <a:t>Unusual cat color and species</a:t>
            </a:r>
            <a:endParaRPr lang="en-US" dirty="0"/>
          </a:p>
          <a:p>
            <a:r>
              <a:rPr lang="en-US" i="1" dirty="0"/>
              <a:t> Camera Angle</a:t>
            </a:r>
            <a:endParaRPr lang="en-US" dirty="0"/>
          </a:p>
          <a:p>
            <a:r>
              <a:rPr lang="en-US" i="1" dirty="0"/>
              <a:t>Brightness of the picture</a:t>
            </a:r>
            <a:endParaRPr lang="en-US" dirty="0"/>
          </a:p>
          <a:p>
            <a:r>
              <a:rPr lang="en-US" i="1" dirty="0"/>
              <a:t> Scale variation (cat is very large or small in image)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95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348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Tw Cen MT</vt:lpstr>
      <vt:lpstr>Tw Cen MT Condensed</vt:lpstr>
      <vt:lpstr>Tw Cen MT Condensed (Headings)</vt:lpstr>
      <vt:lpstr>Wingdings 3</vt:lpstr>
      <vt:lpstr>Integral</vt:lpstr>
      <vt:lpstr>Office Theme</vt:lpstr>
      <vt:lpstr>1_Office Theme</vt:lpstr>
      <vt:lpstr>Cat Classifier</vt:lpstr>
      <vt:lpstr>4- layer n/w</vt:lpstr>
      <vt:lpstr>PowerPoint Presentation</vt:lpstr>
      <vt:lpstr>Hyper Parameters</vt:lpstr>
      <vt:lpstr>Vector sizes and other details</vt:lpstr>
      <vt:lpstr>Cost/Loss of the model Cost after iteration 100: 0.672053 Cost after iteration 500: 0.540138 Cost after iteration 1000: 0.315187 Cost after iteration 1500: 0.161189 Cost after iteration 2000: 0.113821 Cost after iteration 2500: 0.092878        </vt:lpstr>
      <vt:lpstr>Cost graph</vt:lpstr>
      <vt:lpstr>Observed Results</vt:lpstr>
      <vt:lpstr>A few types of  images  the model  tends to  do poorly 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Classifier</dc:title>
  <dc:creator>Manu .</dc:creator>
  <cp:lastModifiedBy>Manu .</cp:lastModifiedBy>
  <cp:revision>8</cp:revision>
  <dcterms:created xsi:type="dcterms:W3CDTF">2019-11-24T20:32:22Z</dcterms:created>
  <dcterms:modified xsi:type="dcterms:W3CDTF">2019-11-26T06:02:24Z</dcterms:modified>
</cp:coreProperties>
</file>