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1" autoAdjust="0"/>
    <p:restoredTop sz="90929"/>
  </p:normalViewPr>
  <p:slideViewPr>
    <p:cSldViewPr>
      <p:cViewPr>
        <p:scale>
          <a:sx n="100" d="100"/>
          <a:sy n="100" d="100"/>
        </p:scale>
        <p:origin x="-5952" y="-2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F4156B-F95B-4C44-A2A8-6447578F6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C260E-93FA-154F-8D19-8252273F2007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F6D5D-49BA-8440-BB41-BF9EC6AE7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2D1F7-24B1-A141-9B17-8B42997018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DB896-03F0-0845-AD06-13DFA954E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54CF3-E31E-1143-B8E9-6CE4F3BF4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12F65-E0E0-A14B-84DE-FE840A7FB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BEBDB-0A32-4C46-B356-4EB266874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EE9D8-C01A-9747-985E-1208811F6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91986-42B3-EE4E-8409-F0C8FF5D3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47B9A-618B-F240-8372-2C4C76B08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DA89A-8436-4D41-8DEA-A7318BD38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2A377-A84F-7E41-9970-BDF60F7D8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69BE2-6E78-F448-8964-3B6AF7B39A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7" name="Picture 19" descr="simonsays_video_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3646488"/>
            <a:ext cx="2306638" cy="17510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439988" y="3622675"/>
            <a:ext cx="2149475" cy="1785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HOLD STILL</a:t>
            </a:r>
            <a:endParaRPr lang="en-US" sz="2200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959600" y="3624263"/>
            <a:ext cx="2149475" cy="178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HOLD STILL</a:t>
            </a:r>
            <a:endParaRPr lang="en-US" sz="2200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0" y="76200"/>
            <a:ext cx="9144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200" b="1">
                <a:solidFill>
                  <a:schemeClr val="bg1"/>
                </a:solidFill>
              </a:rPr>
              <a:t>The Simon Says Task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52400" y="2114550"/>
            <a:ext cx="21923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Watch Simon press a sequence of buttons on the button box. DO NOT move your own hand during this time.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5563" y="903288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For each trial, you will: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882650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417763" y="2114550"/>
            <a:ext cx="21923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Next, you</a:t>
            </a:r>
            <a:r>
              <a:rPr lang="ja-JP" altLang="en-US" sz="1600">
                <a:solidFill>
                  <a:schemeClr val="bg1"/>
                </a:solidFill>
              </a:rPr>
              <a:t>’</a:t>
            </a:r>
            <a:r>
              <a:rPr lang="en-US" sz="1600">
                <a:solidFill>
                  <a:schemeClr val="bg1"/>
                </a:solidFill>
              </a:rPr>
              <a:t>ll hold your entire body as still as possible. Keep your hands especially still.    </a:t>
            </a: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3201988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4648200" y="2114550"/>
            <a:ext cx="2362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Next, you</a:t>
            </a:r>
            <a:r>
              <a:rPr lang="ja-JP" altLang="en-US" sz="1600">
                <a:solidFill>
                  <a:schemeClr val="bg1"/>
                </a:solidFill>
              </a:rPr>
              <a:t>’</a:t>
            </a:r>
            <a:r>
              <a:rPr lang="en-US" sz="1600">
                <a:solidFill>
                  <a:schemeClr val="bg1"/>
                </a:solidFill>
              </a:rPr>
              <a:t>ll repeat Simon</a:t>
            </a:r>
            <a:r>
              <a:rPr lang="ja-JP" altLang="en-US" sz="1600">
                <a:solidFill>
                  <a:schemeClr val="bg1"/>
                </a:solidFill>
              </a:rPr>
              <a:t>’</a:t>
            </a:r>
            <a:r>
              <a:rPr lang="en-US" sz="1600">
                <a:solidFill>
                  <a:schemeClr val="bg1"/>
                </a:solidFill>
              </a:rPr>
              <a:t>s sequence either ONCE or TWICE on the button box</a:t>
            </a:r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>
            <a:off x="5395913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6975475" y="2114550"/>
            <a:ext cx="21161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Finally, you</a:t>
            </a:r>
            <a:r>
              <a:rPr lang="ja-JP" altLang="en-US" sz="1600">
                <a:solidFill>
                  <a:schemeClr val="bg1"/>
                </a:solidFill>
              </a:rPr>
              <a:t>’</a:t>
            </a:r>
            <a:r>
              <a:rPr lang="en-US" sz="1600">
                <a:solidFill>
                  <a:schemeClr val="bg1"/>
                </a:solidFill>
              </a:rPr>
              <a:t>ll again hold your entire body as still as possible. Keep your hands especially still. </a:t>
            </a:r>
          </a:p>
        </p:txBody>
      </p:sp>
      <p:sp>
        <p:nvSpPr>
          <p:cNvPr id="7203" name="Oval 35"/>
          <p:cNvSpPr>
            <a:spLocks noChangeArrowheads="1"/>
          </p:cNvSpPr>
          <p:nvPr/>
        </p:nvSpPr>
        <p:spPr bwMode="auto">
          <a:xfrm>
            <a:off x="7705725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 flipV="1">
            <a:off x="2401888" y="1447800"/>
            <a:ext cx="0" cy="472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4616450" y="1447800"/>
            <a:ext cx="0" cy="472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V="1">
            <a:off x="6926263" y="1447800"/>
            <a:ext cx="0" cy="472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651375" y="3621088"/>
            <a:ext cx="2235200" cy="178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repeat ONCE</a:t>
            </a:r>
          </a:p>
          <a:p>
            <a:pPr algn="ctr"/>
            <a:r>
              <a:rPr lang="en-US" sz="2000" b="1"/>
              <a:t>OR</a:t>
            </a:r>
            <a:endParaRPr lang="en-US" sz="2000"/>
          </a:p>
          <a:p>
            <a:pPr algn="ctr"/>
            <a:r>
              <a:rPr lang="en-US" sz="2000"/>
              <a:t>repeat TWICE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98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ＭＳ Ｐゴシック</vt:lpstr>
      <vt:lpstr>Blank Presentation</vt:lpstr>
      <vt:lpstr>PowerPoint Presentation</vt:lpstr>
    </vt:vector>
  </TitlesOfParts>
  <Company>Robert Spunt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Spunt</dc:creator>
  <cp:lastModifiedBy>Bob Spunt</cp:lastModifiedBy>
  <cp:revision>36</cp:revision>
  <cp:lastPrinted>2010-08-10T03:45:49Z</cp:lastPrinted>
  <dcterms:created xsi:type="dcterms:W3CDTF">2010-01-14T04:57:42Z</dcterms:created>
  <dcterms:modified xsi:type="dcterms:W3CDTF">2015-04-15T01:52:54Z</dcterms:modified>
</cp:coreProperties>
</file>