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6"/>
    <p:restoredTop sz="94640"/>
  </p:normalViewPr>
  <p:slideViewPr>
    <p:cSldViewPr snapToGrid="0" snapToObjects="1">
      <p:cViewPr varScale="1">
        <p:scale>
          <a:sx n="209" d="100"/>
          <a:sy n="2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EFA2A-8837-914C-8E87-922FE810AE70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B5B46-D9B3-6F4F-8DA8-C6D6B651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68D6-3369-4946-8709-9C39ECE1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11904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CE4F-F51D-DB4D-B8FF-314DC246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9733"/>
            <a:ext cx="9144000" cy="1888067"/>
          </a:xfrm>
        </p:spPr>
        <p:txBody>
          <a:bodyPr/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1F4BEC4-B604-3745-95A5-822F68FAB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543615-480D-0F4E-8C48-11A2C7766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86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321734"/>
            <a:ext cx="4367784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FE1D3F-8A28-3741-AFEB-EF162E8040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60883" y="321734"/>
            <a:ext cx="6973307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D27FDB-764B-CC42-AEC8-6494C85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7" y="321734"/>
            <a:ext cx="4367784" cy="118533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1507068"/>
            <a:ext cx="4367784" cy="4597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7FE1D3F-8A28-3741-AFEB-EF162E8040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60883" y="321734"/>
            <a:ext cx="6973307" cy="57832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FE390-C2B6-DE4E-BF08-EB14DD6E0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AC2D0-CBE8-844B-AAD0-5AFC4037C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D27FDB-764B-CC42-AEC8-6494C85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7" y="321734"/>
            <a:ext cx="4367784" cy="118533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1B57581-4057-954F-9987-E687F9FE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7" y="1507068"/>
            <a:ext cx="4367784" cy="4597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6EF4A-EE4D-E849-97EF-C018D5602F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867" y="321733"/>
            <a:ext cx="6974323" cy="5783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4BF-42C9-524A-B17C-9066BD33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D8C8C1-3F1D-5546-8787-14C5FF3A70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AF9253-C8FF-8C4A-848C-42F290D80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6C87CBC-D667-9944-B07D-7F09DB70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DE1-B29F-6E48-8E67-9246C0E1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BB8-C8EA-344B-B145-403BF96C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4C76A5-873E-EA4F-B135-F8AA85D6D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4FEC66-F92B-FA4C-A8D5-3AAB5C01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39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791-4625-C144-9575-54173EE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854A-8544-8444-A6DA-EEFD8BD8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1254775"/>
            <a:ext cx="5654717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68AD7-77DF-0741-9A5F-72A6B3378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5DA4-FC17-0246-95B7-D17B867D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72A5-C8C0-8644-A462-A87E0896D2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79473" y="1254774"/>
            <a:ext cx="5654717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1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791-4625-C144-9575-54173EE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854A-8544-8444-A6DA-EEFD8BD8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68AD7-77DF-0741-9A5F-72A6B3378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5DA4-FC17-0246-95B7-D17B867D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C3259-0594-0348-A7AC-7D0FDEEC9B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250774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821297-D15A-0D4F-B3D0-6BA65A61130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44932" y="1254775"/>
            <a:ext cx="3690451" cy="4922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5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BE7C-53CC-D449-8F89-90AE4C9F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6" y="1326740"/>
            <a:ext cx="5640959" cy="671394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3A1F8-CE44-3B4F-AFAD-44837080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616" y="1998134"/>
            <a:ext cx="5640959" cy="4106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04ECA-4C44-0B43-9D75-F44303032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3E0D14-44FB-5F4E-BE53-D0540AC57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8CB4DDD-A39D-D54B-B50F-4F7D9E00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5B1EEA-1741-AE43-B931-FA3A17EB229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93231" y="1326740"/>
            <a:ext cx="5640959" cy="677331"/>
          </a:xfrm>
        </p:spPr>
        <p:txBody>
          <a:bodyPr anchor="ctr"/>
          <a:lstStyle>
            <a:lvl1pPr marL="0" indent="0" algn="l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46401C0-ECC4-E942-BAC0-4054C2A54A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3231" y="1998134"/>
            <a:ext cx="5640959" cy="4106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2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2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2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2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2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184-E204-E44C-A5AC-F7B2C764C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A411-FDA9-B846-B82D-C6CFEB41E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1E2C8F5-2A33-2E4A-BC76-A5FDE21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B551-49BD-4C44-9669-D5EE912C0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CC48-40D0-FF44-A3BF-3BA14F442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771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9262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639D5-2184-0E4E-9533-1BEEEEB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6687"/>
            <a:ext cx="11476382" cy="775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0D6F-43AB-F344-8B81-F59AEA90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7" y="1237488"/>
            <a:ext cx="11476383" cy="497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120000"/>
              </a:lnSpc>
            </a:pPr>
            <a:r>
              <a:rPr lang="en-US" dirty="0"/>
              <a:t>Edit Master text styles</a:t>
            </a:r>
          </a:p>
          <a:p>
            <a:pPr marL="685800" lvl="1" indent="-228600">
              <a:lnSpc>
                <a:spcPct val="120000"/>
              </a:lnSpc>
            </a:pPr>
            <a:r>
              <a:rPr lang="en-US" dirty="0"/>
              <a:t>Second level</a:t>
            </a:r>
          </a:p>
          <a:p>
            <a:pPr marL="1143000" lvl="2" indent="-228600">
              <a:lnSpc>
                <a:spcPct val="120000"/>
              </a:lnSpc>
            </a:pPr>
            <a:r>
              <a:rPr lang="en-US" dirty="0"/>
              <a:t>Third level</a:t>
            </a:r>
          </a:p>
          <a:p>
            <a:pPr marL="1600200" lvl="3" indent="-228600">
              <a:lnSpc>
                <a:spcPct val="120000"/>
              </a:lnSpc>
            </a:pPr>
            <a:r>
              <a:rPr lang="en-US" dirty="0"/>
              <a:t>Fourth level</a:t>
            </a:r>
          </a:p>
          <a:p>
            <a:pPr marL="2057400" lvl="4" indent="-228600">
              <a:lnSpc>
                <a:spcPct val="120000"/>
              </a:lnSpc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A3A1-11BB-3C42-B11C-7E2603334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92" y="6419801"/>
            <a:ext cx="544398" cy="365125"/>
          </a:xfrm>
          <a:prstGeom prst="rect">
            <a:avLst/>
          </a:prstGeom>
        </p:spPr>
        <p:txBody>
          <a:bodyPr vert="horz" wrap="none" lIns="45720" tIns="45720" rIns="45720" bIns="45720" rtlCol="0" anchor="ctr">
            <a:normAutofit/>
          </a:bodyPr>
          <a:lstStyle>
            <a:lvl1pPr algn="r"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fld id="{75C62AE2-4122-CE46-8B6A-5F036D7C9DEE}" type="slidenum">
              <a:rPr lang="en-US" smtClean="0">
                <a:latin typeface="Courier Prime" panose="02000409000000000000" pitchFamily="49" charset="77"/>
              </a:rPr>
              <a:pPr/>
              <a:t>‹#›</a:t>
            </a:fld>
            <a:endParaRPr lang="en-US" dirty="0">
              <a:latin typeface="Courier Prime" panose="02000409000000000000" pitchFamily="49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5AF2C0-E94C-C54F-BA76-4F04C8951A3D}"/>
              </a:ext>
            </a:extLst>
          </p:cNvPr>
          <p:cNvCxnSpPr>
            <a:cxnSpLocks/>
          </p:cNvCxnSpPr>
          <p:nvPr userDrawn="1"/>
        </p:nvCxnSpPr>
        <p:spPr>
          <a:xfrm>
            <a:off x="356616" y="6317009"/>
            <a:ext cx="11477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E29D686-A6B3-9441-BB13-53BC32CDD9CD}"/>
              </a:ext>
            </a:extLst>
          </p:cNvPr>
          <p:cNvSpPr txBox="1">
            <a:spLocks/>
          </p:cNvSpPr>
          <p:nvPr userDrawn="1"/>
        </p:nvSpPr>
        <p:spPr>
          <a:xfrm>
            <a:off x="9812706" y="6522592"/>
            <a:ext cx="428574" cy="365125"/>
          </a:xfrm>
          <a:prstGeom prst="rect">
            <a:avLst/>
          </a:prstGeom>
        </p:spPr>
        <p:txBody>
          <a:bodyPr vert="horz" wrap="none" lIns="45720" tIns="45720" rIns="4572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endParaRPr lang="en-US" dirty="0">
              <a:latin typeface="Courier Prime" panose="02000409000000000000" pitchFamily="49" charset="77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E00DB1B-21EC-134F-AD1A-551E50A5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616" y="6419801"/>
            <a:ext cx="10860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Prime" panose="02000409000000000000" pitchFamily="49" charset="77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61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90000"/>
        <a:buFont typeface="Arial" panose="020B0604020202020204" pitchFamily="34" charset="0"/>
        <a:buChar char="•"/>
        <a:defRPr kumimoji="1" lang="en-US" sz="26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Courier New" panose="02070309020205020404" pitchFamily="49" charset="0"/>
        <a:buChar char="o"/>
        <a:defRPr kumimoji="1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Wingdings" pitchFamily="2" charset="2"/>
        <a:buChar char="§"/>
        <a:defRPr kumimoji="1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anose="020B0604020202020204" pitchFamily="34" charset="0"/>
        <a:buChar char="•"/>
        <a:defRPr kumimoji="1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400"/>
        </a:spcBef>
        <a:buSzPct val="80000"/>
        <a:buFont typeface="Arial" panose="020B0604020202020204" pitchFamily="34" charset="0"/>
        <a:buChar char="•"/>
        <a:defRPr kumimoji="1"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9B3-326A-AD4C-B923-5253C6125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24BEC-4ABC-F148-9B26-C31AA38C1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98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3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Well hello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3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_BobSpunt_20180616.potx" id="{D5A43EC2-93C3-B74C-BFD3-FF7FE32214A9}" vid="{0EB62593-B34A-B747-89C3-EF466195EE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Courier Prime</vt:lpstr>
      <vt:lpstr>Franklin Gothic Book</vt:lpstr>
      <vt:lpstr>Franklin Gothic Medium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2018-06-16T23:15:46Z</dcterms:created>
  <dcterms:modified xsi:type="dcterms:W3CDTF">2018-06-16T23:16:04Z</dcterms:modified>
</cp:coreProperties>
</file>