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1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714"/>
  </p:normalViewPr>
  <p:slideViewPr>
    <p:cSldViewPr>
      <p:cViewPr>
        <p:scale>
          <a:sx n="200" d="100"/>
          <a:sy n="200" d="100"/>
        </p:scale>
        <p:origin x="-1888" y="-2056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028EE2-482A-1146-87F8-EDE6D8EF8673}" type="datetime1">
              <a:rPr lang="en-US" altLang="en-US"/>
              <a:pPr/>
              <a:t>2/25/16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379379-8F27-3A46-951C-C0F9A390E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77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1F9A63-1B04-6E4B-B4AA-0408F8B69B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38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97766-A120-FA40-87DD-35C7BAF0009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86863-AA60-D04D-8ED5-30A445875F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EB6DB-83F7-FC48-A13C-82AD1CCA4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6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86682-DFF0-B045-9E89-BC91D882B5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9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831B5-EB32-3842-BC6F-495DDC7F9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4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3E749-E64E-C549-877B-19EA381E3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1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72EA3-E5F3-1949-BF6D-4FB0B827A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0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70268-59E7-D548-A7D2-B653DEE29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E39CC-8658-C24D-8AA2-985DD4334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30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24A4D-D598-2A4F-8D8D-77B7768DB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4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D9445-50FE-B04D-9BBD-66354C5BD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01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E0890-598E-5043-9746-ED759BA95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0E1D69-64CF-E944-AF36-ED94D0BA11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6307138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3486150"/>
            <a:ext cx="38862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486150"/>
            <a:ext cx="32766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4" name="TextBox 15"/>
          <p:cNvSpPr txBox="1">
            <a:spLocks noChangeArrowheads="1"/>
          </p:cNvSpPr>
          <p:nvPr/>
        </p:nvSpPr>
        <p:spPr bwMode="auto">
          <a:xfrm>
            <a:off x="3397250" y="6372225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892550" y="6167438"/>
            <a:ext cx="0" cy="27305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TextBox 15"/>
          <p:cNvSpPr txBox="1">
            <a:spLocks noChangeArrowheads="1"/>
          </p:cNvSpPr>
          <p:nvPr/>
        </p:nvSpPr>
        <p:spPr bwMode="auto">
          <a:xfrm>
            <a:off x="3575050" y="5881688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3486150"/>
            <a:ext cx="38862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57800" y="6167438"/>
            <a:ext cx="0" cy="27305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9" name="TextBox 15"/>
          <p:cNvSpPr txBox="1">
            <a:spLocks noChangeArrowheads="1"/>
          </p:cNvSpPr>
          <p:nvPr/>
        </p:nvSpPr>
        <p:spPr bwMode="auto">
          <a:xfrm>
            <a:off x="4953000" y="58801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370" name="TextBox 15"/>
          <p:cNvSpPr txBox="1">
            <a:spLocks noChangeArrowheads="1"/>
          </p:cNvSpPr>
          <p:nvPr/>
        </p:nvSpPr>
        <p:spPr bwMode="auto">
          <a:xfrm>
            <a:off x="4762500" y="6370638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ＭＳ Ｐゴシック</vt:lpstr>
      <vt:lpstr>Default Design</vt:lpstr>
      <vt:lpstr>PowerPoint Presentation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Spunt</dc:creator>
  <cp:lastModifiedBy>Spunt, Robert P. (Bob)</cp:lastModifiedBy>
  <cp:revision>295</cp:revision>
  <cp:lastPrinted>2011-02-11T05:45:29Z</cp:lastPrinted>
  <dcterms:created xsi:type="dcterms:W3CDTF">2011-02-11T19:14:31Z</dcterms:created>
  <dcterms:modified xsi:type="dcterms:W3CDTF">2016-02-26T03:44:22Z</dcterms:modified>
</cp:coreProperties>
</file>