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6A5341A-ED08-45F1-B8C5-3B77CFAFE88C}">
  <a:tblStyle styleId="{36A5341A-ED08-45F1-B8C5-3B77CFAFE88C}" styleName="Table_0">
    <a:wholeTbl>
      <a:tcTxStyle b="off" i="off">
        <a:font>
          <a:latin typeface="Open Sans Light"/>
          <a:ea typeface="Open Sans Light"/>
          <a:cs typeface="Open Sans Light"/>
        </a:font>
        <a:srgbClr val="57565A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F2F5"/>
          </a:solidFill>
        </a:fill>
      </a:tcStyle>
    </a:wholeTbl>
    <a:band1H>
      <a:tcStyle>
        <a:fill>
          <a:solidFill>
            <a:srgbClr val="CFE4EB"/>
          </a:solidFill>
        </a:fill>
      </a:tcStyle>
    </a:band1H>
    <a:band1V>
      <a:tcStyle>
        <a:fill>
          <a:solidFill>
            <a:srgbClr val="CFE4EB"/>
          </a:solidFill>
        </a:fill>
      </a:tcStyle>
    </a:band1V>
    <a:la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fill>
          <a:solidFill>
            <a:srgbClr val="4DB3C7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fill>
          <a:solidFill>
            <a:srgbClr val="4DB3C7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4DB3C7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4DB3C7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18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4" lvl="1" marL="609585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9" lvl="2" marL="121917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54" lvl="3" marL="182875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38" lvl="4" marL="243833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24" lvl="5" marL="304792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08" lvl="6" marL="365750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93" lvl="7" marL="42670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77" lvl="8" marL="4876678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4" lvl="1" marL="609585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9" lvl="2" marL="121917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54" lvl="3" marL="182875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38" lvl="4" marL="243833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24" lvl="5" marL="304792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08" lvl="6" marL="365750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93" lvl="7" marL="42670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77" lvl="8" marL="4876678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4" lvl="1" marL="609585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9" lvl="2" marL="121917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54" lvl="3" marL="1828754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38" lvl="4" marL="2438339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24" lvl="5" marL="3047924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08" lvl="6" marL="3657509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93" lvl="7" marL="4267093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77" lvl="8" marL="4876678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4" lvl="1" marL="609585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69" lvl="2" marL="121917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54" lvl="3" marL="182875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38" lvl="4" marL="243833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24" lvl="5" marL="3047924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08" lvl="6" marL="3657509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593" lvl="7" marL="42670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577" lvl="8" marL="4876678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MED-EX is a convenient medical expense tracker, that allows any user to enter total medical expenses occurred which include procedural costs, insurance coverage costs, </a:t>
            </a:r>
            <a:r>
              <a:rPr lang="en-US"/>
              <a:t>deductibles</a:t>
            </a:r>
            <a:r>
              <a:rPr lang="en-US"/>
              <a:t> paid, amount paid by self and most importantly verifies the balance to be paid by the user.</a:t>
            </a: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Independent platforms to avail services such as expense tracking (Expensify), booking </a:t>
            </a:r>
            <a:r>
              <a:rPr lang="en-US"/>
              <a:t>doctor's</a:t>
            </a:r>
            <a:r>
              <a:rPr lang="en-US"/>
              <a:t> appointment(ZOCDOC) &amp; buy medical insurance (ehealth)</a:t>
            </a: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Even with multiple expense tracking tools none available for medical expense tracking. Multiple bills generated from hospitals, doctor’s &amp; insurance which are difficult &amp; confusing to maintain. Our application will ease the trouble of the user and also save time.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Utterly 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 text no sub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1219200"/>
            <a:ext cx="7772400" cy="462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95246" lvl="1" marL="17144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5879" lvl="2" marL="357179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Open Sans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7937" lvl="3" marL="514337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582" lvl="4" marL="685783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Open Sans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lumn text with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1452420"/>
            <a:ext cx="7772400" cy="462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9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95246" lvl="1" marL="17144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592" lvl="2" marL="342892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Open Sans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7937" lvl="3" marL="514337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582" lvl="4" marL="685783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Open Sans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1_Two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1219200"/>
            <a:ext cx="38099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915" lvl="7" marL="34289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48200" y="1219200"/>
            <a:ext cx="38099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915" lvl="7" marL="34289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1296144"/>
            <a:ext cx="38115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2678" lvl="2" marL="914378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31" lvl="6" marL="274313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685800" y="1560284"/>
            <a:ext cx="3811588" cy="4565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39615" lvl="7" marL="34289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4645026" y="1296144"/>
            <a:ext cx="38131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2678" lvl="2" marL="914378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31" lvl="6" marL="274313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645026" y="1560284"/>
            <a:ext cx="3813173" cy="45658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39615" lvl="7" marL="34289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omparison 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539228"/>
            <a:ext cx="38115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2678" lvl="2" marL="914378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31" lvl="6" marL="274313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85800" y="1803371"/>
            <a:ext cx="3811588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39615" lvl="7" marL="34289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3" type="body"/>
          </p:nvPr>
        </p:nvSpPr>
        <p:spPr>
          <a:xfrm>
            <a:off x="4645026" y="1539228"/>
            <a:ext cx="38131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689" lvl="1" marL="457189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2678" lvl="2" marL="914378" marR="0" rtl="0" algn="l">
              <a:spcBef>
                <a:spcPts val="360"/>
              </a:spcBef>
              <a:buClr>
                <a:schemeClr val="accent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665" lvl="3" marL="1371566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654" lvl="4" marL="1828754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43" lvl="5" marL="228594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31" lvl="6" marL="274313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19" lvl="7" marL="320032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08" lvl="8" marL="365750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4" type="body"/>
          </p:nvPr>
        </p:nvSpPr>
        <p:spPr>
          <a:xfrm>
            <a:off x="4645026" y="1803371"/>
            <a:ext cx="3813173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39637" lvl="5" marL="2514537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39625" lvl="6" marL="297172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39615" lvl="7" marL="34289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39603" lvl="8" marL="388610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5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ight Gri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pic"/>
          </p:nvPr>
        </p:nvSpPr>
        <p:spPr>
          <a:xfrm>
            <a:off x="0" y="0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Shape 68"/>
          <p:cNvSpPr/>
          <p:nvPr>
            <p:ph idx="3" type="pic"/>
          </p:nvPr>
        </p:nvSpPr>
        <p:spPr>
          <a:xfrm>
            <a:off x="2286761" y="0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Shape 69"/>
          <p:cNvSpPr/>
          <p:nvPr>
            <p:ph idx="4" type="pic"/>
          </p:nvPr>
        </p:nvSpPr>
        <p:spPr>
          <a:xfrm>
            <a:off x="4573523" y="0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0" name="Shape 70"/>
          <p:cNvSpPr/>
          <p:nvPr>
            <p:ph idx="5" type="pic"/>
          </p:nvPr>
        </p:nvSpPr>
        <p:spPr>
          <a:xfrm>
            <a:off x="6860285" y="0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1" name="Shape 71"/>
          <p:cNvSpPr/>
          <p:nvPr>
            <p:ph idx="6" type="pic"/>
          </p:nvPr>
        </p:nvSpPr>
        <p:spPr>
          <a:xfrm>
            <a:off x="0" y="3419855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Shape 72"/>
          <p:cNvSpPr/>
          <p:nvPr>
            <p:ph idx="7" type="pic"/>
          </p:nvPr>
        </p:nvSpPr>
        <p:spPr>
          <a:xfrm>
            <a:off x="2286761" y="3419855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Shape 73"/>
          <p:cNvSpPr/>
          <p:nvPr>
            <p:ph idx="8" type="pic"/>
          </p:nvPr>
        </p:nvSpPr>
        <p:spPr>
          <a:xfrm>
            <a:off x="4573523" y="3419855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Shape 74"/>
          <p:cNvSpPr/>
          <p:nvPr>
            <p:ph idx="9" type="pic"/>
          </p:nvPr>
        </p:nvSpPr>
        <p:spPr>
          <a:xfrm>
            <a:off x="6860285" y="3419855"/>
            <a:ext cx="2297430" cy="34381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ifteen Grid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pic"/>
          </p:nvPr>
        </p:nvSpPr>
        <p:spPr>
          <a:xfrm>
            <a:off x="0" y="0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7" name="Shape 77"/>
          <p:cNvSpPr/>
          <p:nvPr>
            <p:ph idx="3" type="pic"/>
          </p:nvPr>
        </p:nvSpPr>
        <p:spPr>
          <a:xfrm>
            <a:off x="1828228" y="0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Shape 78"/>
          <p:cNvSpPr/>
          <p:nvPr>
            <p:ph idx="4" type="pic"/>
          </p:nvPr>
        </p:nvSpPr>
        <p:spPr>
          <a:xfrm>
            <a:off x="3656457" y="0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Shape 79"/>
          <p:cNvSpPr/>
          <p:nvPr>
            <p:ph idx="5" type="pic"/>
          </p:nvPr>
        </p:nvSpPr>
        <p:spPr>
          <a:xfrm>
            <a:off x="5484685" y="0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0" name="Shape 80"/>
          <p:cNvSpPr/>
          <p:nvPr>
            <p:ph idx="6" type="pic"/>
          </p:nvPr>
        </p:nvSpPr>
        <p:spPr>
          <a:xfrm>
            <a:off x="7312914" y="0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Shape 81"/>
          <p:cNvSpPr/>
          <p:nvPr>
            <p:ph idx="7" type="pic"/>
          </p:nvPr>
        </p:nvSpPr>
        <p:spPr>
          <a:xfrm>
            <a:off x="0" y="2281427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Shape 82"/>
          <p:cNvSpPr/>
          <p:nvPr>
            <p:ph idx="8" type="pic"/>
          </p:nvPr>
        </p:nvSpPr>
        <p:spPr>
          <a:xfrm>
            <a:off x="1828228" y="2281427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Shape 83"/>
          <p:cNvSpPr/>
          <p:nvPr>
            <p:ph idx="9" type="pic"/>
          </p:nvPr>
        </p:nvSpPr>
        <p:spPr>
          <a:xfrm>
            <a:off x="3656457" y="2281427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4" name="Shape 84"/>
          <p:cNvSpPr/>
          <p:nvPr>
            <p:ph idx="13" type="pic"/>
          </p:nvPr>
        </p:nvSpPr>
        <p:spPr>
          <a:xfrm>
            <a:off x="5484685" y="2281427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5" name="Shape 85"/>
          <p:cNvSpPr/>
          <p:nvPr>
            <p:ph idx="14" type="pic"/>
          </p:nvPr>
        </p:nvSpPr>
        <p:spPr>
          <a:xfrm>
            <a:off x="7312914" y="2281427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Shape 86"/>
          <p:cNvSpPr/>
          <p:nvPr>
            <p:ph idx="15" type="pic"/>
          </p:nvPr>
        </p:nvSpPr>
        <p:spPr>
          <a:xfrm>
            <a:off x="0" y="4562855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Shape 87"/>
          <p:cNvSpPr/>
          <p:nvPr>
            <p:ph idx="16" type="pic"/>
          </p:nvPr>
        </p:nvSpPr>
        <p:spPr>
          <a:xfrm>
            <a:off x="1828228" y="4562855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Shape 88"/>
          <p:cNvSpPr/>
          <p:nvPr>
            <p:ph idx="17" type="pic"/>
          </p:nvPr>
        </p:nvSpPr>
        <p:spPr>
          <a:xfrm>
            <a:off x="3656457" y="4562855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9" name="Shape 89"/>
          <p:cNvSpPr/>
          <p:nvPr>
            <p:ph idx="18" type="pic"/>
          </p:nvPr>
        </p:nvSpPr>
        <p:spPr>
          <a:xfrm>
            <a:off x="5484685" y="4562855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Shape 90"/>
          <p:cNvSpPr/>
          <p:nvPr>
            <p:ph idx="19" type="pic"/>
          </p:nvPr>
        </p:nvSpPr>
        <p:spPr>
          <a:xfrm>
            <a:off x="7312914" y="4562855"/>
            <a:ext cx="1831085" cy="2295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4 Grid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0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3" name="Shape 93"/>
          <p:cNvSpPr/>
          <p:nvPr>
            <p:ph idx="3" type="pic"/>
          </p:nvPr>
        </p:nvSpPr>
        <p:spPr>
          <a:xfrm>
            <a:off x="1521562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4" name="Shape 94"/>
          <p:cNvSpPr/>
          <p:nvPr>
            <p:ph idx="4" type="pic"/>
          </p:nvPr>
        </p:nvSpPr>
        <p:spPr>
          <a:xfrm>
            <a:off x="3043124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" name="Shape 95"/>
          <p:cNvSpPr/>
          <p:nvPr>
            <p:ph idx="5" type="pic"/>
          </p:nvPr>
        </p:nvSpPr>
        <p:spPr>
          <a:xfrm>
            <a:off x="4564685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6" name="Shape 96"/>
          <p:cNvSpPr/>
          <p:nvPr>
            <p:ph idx="6" type="pic"/>
          </p:nvPr>
        </p:nvSpPr>
        <p:spPr>
          <a:xfrm>
            <a:off x="7607807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Shape 97"/>
          <p:cNvSpPr/>
          <p:nvPr>
            <p:ph idx="7" type="pic"/>
          </p:nvPr>
        </p:nvSpPr>
        <p:spPr>
          <a:xfrm>
            <a:off x="6086246" y="0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8" name="Shape 98"/>
          <p:cNvSpPr/>
          <p:nvPr>
            <p:ph idx="8" type="pic"/>
          </p:nvPr>
        </p:nvSpPr>
        <p:spPr>
          <a:xfrm>
            <a:off x="0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Shape 99"/>
          <p:cNvSpPr/>
          <p:nvPr>
            <p:ph idx="9" type="pic"/>
          </p:nvPr>
        </p:nvSpPr>
        <p:spPr>
          <a:xfrm>
            <a:off x="1521562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Shape 100"/>
          <p:cNvSpPr/>
          <p:nvPr>
            <p:ph idx="13" type="pic"/>
          </p:nvPr>
        </p:nvSpPr>
        <p:spPr>
          <a:xfrm>
            <a:off x="3043124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Shape 101"/>
          <p:cNvSpPr/>
          <p:nvPr>
            <p:ph idx="14" type="pic"/>
          </p:nvPr>
        </p:nvSpPr>
        <p:spPr>
          <a:xfrm>
            <a:off x="4564685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Shape 102"/>
          <p:cNvSpPr/>
          <p:nvPr>
            <p:ph idx="15" type="pic"/>
          </p:nvPr>
        </p:nvSpPr>
        <p:spPr>
          <a:xfrm>
            <a:off x="7607807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Shape 103"/>
          <p:cNvSpPr/>
          <p:nvPr>
            <p:ph idx="16" type="pic"/>
          </p:nvPr>
        </p:nvSpPr>
        <p:spPr>
          <a:xfrm>
            <a:off x="6086246" y="1709927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Shape 104"/>
          <p:cNvSpPr/>
          <p:nvPr>
            <p:ph idx="17" type="pic"/>
          </p:nvPr>
        </p:nvSpPr>
        <p:spPr>
          <a:xfrm>
            <a:off x="0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Shape 105"/>
          <p:cNvSpPr/>
          <p:nvPr>
            <p:ph idx="18" type="pic"/>
          </p:nvPr>
        </p:nvSpPr>
        <p:spPr>
          <a:xfrm>
            <a:off x="1521562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Shape 106"/>
          <p:cNvSpPr/>
          <p:nvPr>
            <p:ph idx="19" type="pic"/>
          </p:nvPr>
        </p:nvSpPr>
        <p:spPr>
          <a:xfrm>
            <a:off x="3043124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Shape 107"/>
          <p:cNvSpPr/>
          <p:nvPr>
            <p:ph idx="20" type="pic"/>
          </p:nvPr>
        </p:nvSpPr>
        <p:spPr>
          <a:xfrm>
            <a:off x="4564685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8" name="Shape 108"/>
          <p:cNvSpPr/>
          <p:nvPr>
            <p:ph idx="21" type="pic"/>
          </p:nvPr>
        </p:nvSpPr>
        <p:spPr>
          <a:xfrm>
            <a:off x="7607807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9" name="Shape 109"/>
          <p:cNvSpPr/>
          <p:nvPr>
            <p:ph idx="22" type="pic"/>
          </p:nvPr>
        </p:nvSpPr>
        <p:spPr>
          <a:xfrm>
            <a:off x="6086246" y="3419855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0" name="Shape 110"/>
          <p:cNvSpPr/>
          <p:nvPr>
            <p:ph idx="23" type="pic"/>
          </p:nvPr>
        </p:nvSpPr>
        <p:spPr>
          <a:xfrm>
            <a:off x="0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Shape 111"/>
          <p:cNvSpPr/>
          <p:nvPr>
            <p:ph idx="24" type="pic"/>
          </p:nvPr>
        </p:nvSpPr>
        <p:spPr>
          <a:xfrm>
            <a:off x="1521562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Shape 112"/>
          <p:cNvSpPr/>
          <p:nvPr>
            <p:ph idx="25" type="pic"/>
          </p:nvPr>
        </p:nvSpPr>
        <p:spPr>
          <a:xfrm>
            <a:off x="3043124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Shape 113"/>
          <p:cNvSpPr/>
          <p:nvPr>
            <p:ph idx="26" type="pic"/>
          </p:nvPr>
        </p:nvSpPr>
        <p:spPr>
          <a:xfrm>
            <a:off x="4564685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Shape 114"/>
          <p:cNvSpPr/>
          <p:nvPr>
            <p:ph idx="27" type="pic"/>
          </p:nvPr>
        </p:nvSpPr>
        <p:spPr>
          <a:xfrm>
            <a:off x="7607807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Shape 115"/>
          <p:cNvSpPr/>
          <p:nvPr>
            <p:ph idx="28" type="pic"/>
          </p:nvPr>
        </p:nvSpPr>
        <p:spPr>
          <a:xfrm>
            <a:off x="6086246" y="5129783"/>
            <a:ext cx="1536191" cy="1728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Image Text 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8" name="Shape 118"/>
          <p:cNvSpPr/>
          <p:nvPr>
            <p:ph idx="2" type="pic"/>
          </p:nvPr>
        </p:nvSpPr>
        <p:spPr>
          <a:xfrm>
            <a:off x="6858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Shape 119"/>
          <p:cNvSpPr/>
          <p:nvPr>
            <p:ph idx="3" type="pic"/>
          </p:nvPr>
        </p:nvSpPr>
        <p:spPr>
          <a:xfrm>
            <a:off x="26670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0" name="Shape 120"/>
          <p:cNvSpPr/>
          <p:nvPr>
            <p:ph idx="4" type="pic"/>
          </p:nvPr>
        </p:nvSpPr>
        <p:spPr>
          <a:xfrm>
            <a:off x="46482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1" name="Shape 121"/>
          <p:cNvSpPr/>
          <p:nvPr>
            <p:ph idx="5" type="pic"/>
          </p:nvPr>
        </p:nvSpPr>
        <p:spPr>
          <a:xfrm>
            <a:off x="66294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6" type="body"/>
          </p:nvPr>
        </p:nvSpPr>
        <p:spPr>
          <a:xfrm>
            <a:off x="26670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7" type="body"/>
          </p:nvPr>
        </p:nvSpPr>
        <p:spPr>
          <a:xfrm>
            <a:off x="46482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8" type="body"/>
          </p:nvPr>
        </p:nvSpPr>
        <p:spPr>
          <a:xfrm>
            <a:off x="66294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Image Text Sub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8" name="Shape 128"/>
          <p:cNvSpPr/>
          <p:nvPr>
            <p:ph idx="2" type="pic"/>
          </p:nvPr>
        </p:nvSpPr>
        <p:spPr>
          <a:xfrm>
            <a:off x="6858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9" name="Shape 129"/>
          <p:cNvSpPr/>
          <p:nvPr>
            <p:ph idx="3" type="pic"/>
          </p:nvPr>
        </p:nvSpPr>
        <p:spPr>
          <a:xfrm>
            <a:off x="26670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0" name="Shape 130"/>
          <p:cNvSpPr/>
          <p:nvPr>
            <p:ph idx="4" type="pic"/>
          </p:nvPr>
        </p:nvSpPr>
        <p:spPr>
          <a:xfrm>
            <a:off x="46482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Shape 131"/>
          <p:cNvSpPr/>
          <p:nvPr>
            <p:ph idx="5" type="pic"/>
          </p:nvPr>
        </p:nvSpPr>
        <p:spPr>
          <a:xfrm>
            <a:off x="6629400" y="1397000"/>
            <a:ext cx="1828800" cy="340743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6" type="body"/>
          </p:nvPr>
        </p:nvSpPr>
        <p:spPr>
          <a:xfrm>
            <a:off x="26670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7" type="body"/>
          </p:nvPr>
        </p:nvSpPr>
        <p:spPr>
          <a:xfrm>
            <a:off x="46482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8" type="body"/>
          </p:nvPr>
        </p:nvSpPr>
        <p:spPr>
          <a:xfrm>
            <a:off x="6629400" y="4980566"/>
            <a:ext cx="18288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9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ub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Image Text 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9" name="Shape 139"/>
          <p:cNvSpPr/>
          <p:nvPr>
            <p:ph idx="2" type="pic"/>
          </p:nvPr>
        </p:nvSpPr>
        <p:spPr>
          <a:xfrm>
            <a:off x="685800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Shape 140"/>
          <p:cNvSpPr/>
          <p:nvPr>
            <p:ph idx="3" type="pic"/>
          </p:nvPr>
        </p:nvSpPr>
        <p:spPr>
          <a:xfrm>
            <a:off x="3323844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" name="Shape 141"/>
          <p:cNvSpPr/>
          <p:nvPr>
            <p:ph idx="4" type="pic"/>
          </p:nvPr>
        </p:nvSpPr>
        <p:spPr>
          <a:xfrm>
            <a:off x="5969850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5" type="body"/>
          </p:nvPr>
        </p:nvSpPr>
        <p:spPr>
          <a:xfrm>
            <a:off x="3323844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6" type="body"/>
          </p:nvPr>
        </p:nvSpPr>
        <p:spPr>
          <a:xfrm>
            <a:off x="5961887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Image Text Sub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7" name="Shape 147"/>
          <p:cNvSpPr/>
          <p:nvPr>
            <p:ph idx="2" type="pic"/>
          </p:nvPr>
        </p:nvSpPr>
        <p:spPr>
          <a:xfrm>
            <a:off x="685800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8" name="Shape 148"/>
          <p:cNvSpPr/>
          <p:nvPr>
            <p:ph idx="3" type="pic"/>
          </p:nvPr>
        </p:nvSpPr>
        <p:spPr>
          <a:xfrm>
            <a:off x="3323844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9" name="Shape 149"/>
          <p:cNvSpPr/>
          <p:nvPr>
            <p:ph idx="4" type="pic"/>
          </p:nvPr>
        </p:nvSpPr>
        <p:spPr>
          <a:xfrm>
            <a:off x="5961887" y="1397000"/>
            <a:ext cx="249631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5" type="body"/>
          </p:nvPr>
        </p:nvSpPr>
        <p:spPr>
          <a:xfrm>
            <a:off x="3323844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6" type="body"/>
          </p:nvPr>
        </p:nvSpPr>
        <p:spPr>
          <a:xfrm>
            <a:off x="5961887" y="4980566"/>
            <a:ext cx="249631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Image Text 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6" name="Shape 156"/>
          <p:cNvSpPr/>
          <p:nvPr>
            <p:ph idx="2" type="pic"/>
          </p:nvPr>
        </p:nvSpPr>
        <p:spPr>
          <a:xfrm>
            <a:off x="685800" y="1397000"/>
            <a:ext cx="381419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7" name="Shape 157"/>
          <p:cNvSpPr/>
          <p:nvPr>
            <p:ph idx="3" type="pic"/>
          </p:nvPr>
        </p:nvSpPr>
        <p:spPr>
          <a:xfrm>
            <a:off x="4644008" y="1397000"/>
            <a:ext cx="381419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980566"/>
            <a:ext cx="381419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4" type="body"/>
          </p:nvPr>
        </p:nvSpPr>
        <p:spPr>
          <a:xfrm>
            <a:off x="4644008" y="4980566"/>
            <a:ext cx="381419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Image Text Sub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2" name="Shape 162"/>
          <p:cNvSpPr/>
          <p:nvPr>
            <p:ph idx="2" type="pic"/>
          </p:nvPr>
        </p:nvSpPr>
        <p:spPr>
          <a:xfrm>
            <a:off x="685800" y="1397000"/>
            <a:ext cx="381419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3" name="Shape 163"/>
          <p:cNvSpPr/>
          <p:nvPr>
            <p:ph idx="3" type="pic"/>
          </p:nvPr>
        </p:nvSpPr>
        <p:spPr>
          <a:xfrm>
            <a:off x="4644008" y="1397000"/>
            <a:ext cx="3814192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980566"/>
            <a:ext cx="381419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4" type="body"/>
          </p:nvPr>
        </p:nvSpPr>
        <p:spPr>
          <a:xfrm>
            <a:off x="4644008" y="4980566"/>
            <a:ext cx="381419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5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Tal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9" name="Shape 169"/>
          <p:cNvSpPr/>
          <p:nvPr>
            <p:ph idx="2" type="pic"/>
          </p:nvPr>
        </p:nvSpPr>
        <p:spPr>
          <a:xfrm>
            <a:off x="6858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0" name="Shape 170"/>
          <p:cNvSpPr/>
          <p:nvPr>
            <p:ph idx="3" type="pic"/>
          </p:nvPr>
        </p:nvSpPr>
        <p:spPr>
          <a:xfrm>
            <a:off x="26670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1" name="Shape 171"/>
          <p:cNvSpPr/>
          <p:nvPr>
            <p:ph idx="4" type="pic"/>
          </p:nvPr>
        </p:nvSpPr>
        <p:spPr>
          <a:xfrm>
            <a:off x="46482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2" name="Shape 172"/>
          <p:cNvSpPr/>
          <p:nvPr>
            <p:ph idx="5" type="pic"/>
          </p:nvPr>
        </p:nvSpPr>
        <p:spPr>
          <a:xfrm>
            <a:off x="66294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6" type="body"/>
          </p:nvPr>
        </p:nvSpPr>
        <p:spPr>
          <a:xfrm>
            <a:off x="2666238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7" type="body"/>
          </p:nvPr>
        </p:nvSpPr>
        <p:spPr>
          <a:xfrm>
            <a:off x="4646676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8" type="body"/>
          </p:nvPr>
        </p:nvSpPr>
        <p:spPr>
          <a:xfrm>
            <a:off x="6627114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Tall Text Sub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9" name="Shape 179"/>
          <p:cNvSpPr/>
          <p:nvPr>
            <p:ph idx="2" type="pic"/>
          </p:nvPr>
        </p:nvSpPr>
        <p:spPr>
          <a:xfrm>
            <a:off x="6858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0" name="Shape 180"/>
          <p:cNvSpPr/>
          <p:nvPr>
            <p:ph idx="3" type="pic"/>
          </p:nvPr>
        </p:nvSpPr>
        <p:spPr>
          <a:xfrm>
            <a:off x="26670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Shape 181"/>
          <p:cNvSpPr/>
          <p:nvPr>
            <p:ph idx="4" type="pic"/>
          </p:nvPr>
        </p:nvSpPr>
        <p:spPr>
          <a:xfrm>
            <a:off x="46482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2" name="Shape 182"/>
          <p:cNvSpPr/>
          <p:nvPr>
            <p:ph idx="5" type="pic"/>
          </p:nvPr>
        </p:nvSpPr>
        <p:spPr>
          <a:xfrm>
            <a:off x="6629400" y="1397000"/>
            <a:ext cx="1828800" cy="14761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6" type="body"/>
          </p:nvPr>
        </p:nvSpPr>
        <p:spPr>
          <a:xfrm>
            <a:off x="2666238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5" name="Shape 185"/>
          <p:cNvSpPr txBox="1"/>
          <p:nvPr>
            <p:ph idx="7" type="body"/>
          </p:nvPr>
        </p:nvSpPr>
        <p:spPr>
          <a:xfrm>
            <a:off x="4646676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8" type="body"/>
          </p:nvPr>
        </p:nvSpPr>
        <p:spPr>
          <a:xfrm>
            <a:off x="6627114" y="3055281"/>
            <a:ext cx="1831085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9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Tall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0" name="Shape 190"/>
          <p:cNvSpPr/>
          <p:nvPr>
            <p:ph idx="2" type="pic"/>
          </p:nvPr>
        </p:nvSpPr>
        <p:spPr>
          <a:xfrm>
            <a:off x="685800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1" name="Shape 191"/>
          <p:cNvSpPr/>
          <p:nvPr>
            <p:ph idx="3" type="pic"/>
          </p:nvPr>
        </p:nvSpPr>
        <p:spPr>
          <a:xfrm>
            <a:off x="3323844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2" name="Shape 192"/>
          <p:cNvSpPr/>
          <p:nvPr>
            <p:ph idx="4" type="pic"/>
          </p:nvPr>
        </p:nvSpPr>
        <p:spPr>
          <a:xfrm>
            <a:off x="5961887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5" type="body"/>
          </p:nvPr>
        </p:nvSpPr>
        <p:spPr>
          <a:xfrm>
            <a:off x="3323844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6" type="body"/>
          </p:nvPr>
        </p:nvSpPr>
        <p:spPr>
          <a:xfrm>
            <a:off x="5961887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Tall Text Subtitl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8" name="Shape 198"/>
          <p:cNvSpPr/>
          <p:nvPr>
            <p:ph idx="2" type="pic"/>
          </p:nvPr>
        </p:nvSpPr>
        <p:spPr>
          <a:xfrm>
            <a:off x="685800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Shape 199"/>
          <p:cNvSpPr/>
          <p:nvPr>
            <p:ph idx="3" type="pic"/>
          </p:nvPr>
        </p:nvSpPr>
        <p:spPr>
          <a:xfrm>
            <a:off x="3323844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0" name="Shape 200"/>
          <p:cNvSpPr/>
          <p:nvPr>
            <p:ph idx="4" type="pic"/>
          </p:nvPr>
        </p:nvSpPr>
        <p:spPr>
          <a:xfrm>
            <a:off x="5961887" y="1397000"/>
            <a:ext cx="249631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5" type="body"/>
          </p:nvPr>
        </p:nvSpPr>
        <p:spPr>
          <a:xfrm>
            <a:off x="3323844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6" type="body"/>
          </p:nvPr>
        </p:nvSpPr>
        <p:spPr>
          <a:xfrm>
            <a:off x="5961887" y="3055281"/>
            <a:ext cx="2496312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Tall 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7" name="Shape 207"/>
          <p:cNvSpPr/>
          <p:nvPr>
            <p:ph idx="2" type="pic"/>
          </p:nvPr>
        </p:nvSpPr>
        <p:spPr>
          <a:xfrm>
            <a:off x="685800" y="1397000"/>
            <a:ext cx="381419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8" name="Shape 208"/>
          <p:cNvSpPr/>
          <p:nvPr>
            <p:ph idx="3" type="pic"/>
          </p:nvPr>
        </p:nvSpPr>
        <p:spPr>
          <a:xfrm>
            <a:off x="4644008" y="1397000"/>
            <a:ext cx="381419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3055281"/>
            <a:ext cx="38130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0" name="Shape 210"/>
          <p:cNvSpPr txBox="1"/>
          <p:nvPr>
            <p:ph idx="4" type="body"/>
          </p:nvPr>
        </p:nvSpPr>
        <p:spPr>
          <a:xfrm>
            <a:off x="4645151" y="3055281"/>
            <a:ext cx="38130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Tall Text Sub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3" name="Shape 213"/>
          <p:cNvSpPr/>
          <p:nvPr>
            <p:ph idx="2" type="pic"/>
          </p:nvPr>
        </p:nvSpPr>
        <p:spPr>
          <a:xfrm>
            <a:off x="685800" y="1397000"/>
            <a:ext cx="381419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Shape 214"/>
          <p:cNvSpPr/>
          <p:nvPr>
            <p:ph idx="3" type="pic"/>
          </p:nvPr>
        </p:nvSpPr>
        <p:spPr>
          <a:xfrm>
            <a:off x="4644008" y="1397000"/>
            <a:ext cx="3814192" cy="147218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508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3055281"/>
            <a:ext cx="38130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4" type="body"/>
          </p:nvPr>
        </p:nvSpPr>
        <p:spPr>
          <a:xfrm>
            <a:off x="4645151" y="3055281"/>
            <a:ext cx="38130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5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ight Grid 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0" name="Shape 220"/>
          <p:cNvSpPr/>
          <p:nvPr>
            <p:ph idx="2" type="pic"/>
          </p:nvPr>
        </p:nvSpPr>
        <p:spPr>
          <a:xfrm>
            <a:off x="685037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1" name="Shape 221"/>
          <p:cNvSpPr/>
          <p:nvPr>
            <p:ph idx="3" type="pic"/>
          </p:nvPr>
        </p:nvSpPr>
        <p:spPr>
          <a:xfrm>
            <a:off x="2666238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" name="Shape 222"/>
          <p:cNvSpPr/>
          <p:nvPr>
            <p:ph idx="4" type="pic"/>
          </p:nvPr>
        </p:nvSpPr>
        <p:spPr>
          <a:xfrm>
            <a:off x="4647437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Shape 223"/>
          <p:cNvSpPr/>
          <p:nvPr>
            <p:ph idx="5" type="pic"/>
          </p:nvPr>
        </p:nvSpPr>
        <p:spPr>
          <a:xfrm>
            <a:off x="6628638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037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5" name="Shape 225"/>
          <p:cNvSpPr txBox="1"/>
          <p:nvPr>
            <p:ph idx="6" type="body"/>
          </p:nvPr>
        </p:nvSpPr>
        <p:spPr>
          <a:xfrm>
            <a:off x="2665475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7" type="body"/>
          </p:nvPr>
        </p:nvSpPr>
        <p:spPr>
          <a:xfrm>
            <a:off x="4645914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8" type="body"/>
          </p:nvPr>
        </p:nvSpPr>
        <p:spPr>
          <a:xfrm>
            <a:off x="6626352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8" name="Shape 228"/>
          <p:cNvSpPr/>
          <p:nvPr>
            <p:ph idx="9" type="pic"/>
          </p:nvPr>
        </p:nvSpPr>
        <p:spPr>
          <a:xfrm>
            <a:off x="685037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9" name="Shape 229"/>
          <p:cNvSpPr/>
          <p:nvPr>
            <p:ph idx="13" type="pic"/>
          </p:nvPr>
        </p:nvSpPr>
        <p:spPr>
          <a:xfrm>
            <a:off x="2666238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0" name="Shape 230"/>
          <p:cNvSpPr/>
          <p:nvPr>
            <p:ph idx="14" type="pic"/>
          </p:nvPr>
        </p:nvSpPr>
        <p:spPr>
          <a:xfrm>
            <a:off x="4647437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1" name="Shape 231"/>
          <p:cNvSpPr/>
          <p:nvPr>
            <p:ph idx="15" type="pic"/>
          </p:nvPr>
        </p:nvSpPr>
        <p:spPr>
          <a:xfrm>
            <a:off x="6628638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ight Grid Text Subtitle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4" name="Shape 234"/>
          <p:cNvSpPr/>
          <p:nvPr>
            <p:ph idx="2" type="pic"/>
          </p:nvPr>
        </p:nvSpPr>
        <p:spPr>
          <a:xfrm>
            <a:off x="685037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5" name="Shape 235"/>
          <p:cNvSpPr/>
          <p:nvPr>
            <p:ph idx="3" type="pic"/>
          </p:nvPr>
        </p:nvSpPr>
        <p:spPr>
          <a:xfrm>
            <a:off x="2666238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6" name="Shape 236"/>
          <p:cNvSpPr/>
          <p:nvPr>
            <p:ph idx="4" type="pic"/>
          </p:nvPr>
        </p:nvSpPr>
        <p:spPr>
          <a:xfrm>
            <a:off x="4647437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7" name="Shape 237"/>
          <p:cNvSpPr/>
          <p:nvPr>
            <p:ph idx="5" type="pic"/>
          </p:nvPr>
        </p:nvSpPr>
        <p:spPr>
          <a:xfrm>
            <a:off x="6628638" y="1397000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037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9" name="Shape 239"/>
          <p:cNvSpPr txBox="1"/>
          <p:nvPr>
            <p:ph idx="6" type="body"/>
          </p:nvPr>
        </p:nvSpPr>
        <p:spPr>
          <a:xfrm>
            <a:off x="2665475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Shape 240"/>
          <p:cNvSpPr txBox="1"/>
          <p:nvPr>
            <p:ph idx="7" type="body"/>
          </p:nvPr>
        </p:nvSpPr>
        <p:spPr>
          <a:xfrm>
            <a:off x="4645914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8" type="body"/>
          </p:nvPr>
        </p:nvSpPr>
        <p:spPr>
          <a:xfrm>
            <a:off x="6626352" y="4717007"/>
            <a:ext cx="1831085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2" name="Shape 242"/>
          <p:cNvSpPr/>
          <p:nvPr>
            <p:ph idx="9" type="pic"/>
          </p:nvPr>
        </p:nvSpPr>
        <p:spPr>
          <a:xfrm>
            <a:off x="685037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3" name="Shape 243"/>
          <p:cNvSpPr/>
          <p:nvPr>
            <p:ph idx="13" type="pic"/>
          </p:nvPr>
        </p:nvSpPr>
        <p:spPr>
          <a:xfrm>
            <a:off x="2666238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4" name="Shape 244"/>
          <p:cNvSpPr/>
          <p:nvPr>
            <p:ph idx="14" type="pic"/>
          </p:nvPr>
        </p:nvSpPr>
        <p:spPr>
          <a:xfrm>
            <a:off x="4647437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5" name="Shape 245"/>
          <p:cNvSpPr/>
          <p:nvPr>
            <p:ph idx="15" type="pic"/>
          </p:nvPr>
        </p:nvSpPr>
        <p:spPr>
          <a:xfrm>
            <a:off x="6628638" y="3057005"/>
            <a:ext cx="1828800" cy="14761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6" name="Shape 246"/>
          <p:cNvSpPr txBox="1"/>
          <p:nvPr>
            <p:ph idx="16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x Grid 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9" name="Shape 249"/>
          <p:cNvSpPr/>
          <p:nvPr>
            <p:ph idx="2" type="pic"/>
          </p:nvPr>
        </p:nvSpPr>
        <p:spPr>
          <a:xfrm>
            <a:off x="685800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0" name="Shape 250"/>
          <p:cNvSpPr/>
          <p:nvPr>
            <p:ph idx="3" type="pic"/>
          </p:nvPr>
        </p:nvSpPr>
        <p:spPr>
          <a:xfrm>
            <a:off x="3323844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1" name="Shape 251"/>
          <p:cNvSpPr/>
          <p:nvPr>
            <p:ph idx="4" type="pic"/>
          </p:nvPr>
        </p:nvSpPr>
        <p:spPr>
          <a:xfrm>
            <a:off x="5961887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3" name="Shape 253"/>
          <p:cNvSpPr txBox="1"/>
          <p:nvPr>
            <p:ph idx="5" type="body"/>
          </p:nvPr>
        </p:nvSpPr>
        <p:spPr>
          <a:xfrm>
            <a:off x="3323844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4" name="Shape 254"/>
          <p:cNvSpPr txBox="1"/>
          <p:nvPr>
            <p:ph idx="6" type="body"/>
          </p:nvPr>
        </p:nvSpPr>
        <p:spPr>
          <a:xfrm>
            <a:off x="5961887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5" name="Shape 255"/>
          <p:cNvSpPr/>
          <p:nvPr>
            <p:ph idx="7" type="pic"/>
          </p:nvPr>
        </p:nvSpPr>
        <p:spPr>
          <a:xfrm>
            <a:off x="685800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6" name="Shape 256"/>
          <p:cNvSpPr/>
          <p:nvPr>
            <p:ph idx="8" type="pic"/>
          </p:nvPr>
        </p:nvSpPr>
        <p:spPr>
          <a:xfrm>
            <a:off x="3323844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7" name="Shape 257"/>
          <p:cNvSpPr/>
          <p:nvPr>
            <p:ph idx="9" type="pic"/>
          </p:nvPr>
        </p:nvSpPr>
        <p:spPr>
          <a:xfrm>
            <a:off x="5961887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ix Grid Text Subtitle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0" name="Shape 260"/>
          <p:cNvSpPr/>
          <p:nvPr>
            <p:ph idx="2" type="pic"/>
          </p:nvPr>
        </p:nvSpPr>
        <p:spPr>
          <a:xfrm>
            <a:off x="685800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1" name="Shape 261"/>
          <p:cNvSpPr/>
          <p:nvPr>
            <p:ph idx="3" type="pic"/>
          </p:nvPr>
        </p:nvSpPr>
        <p:spPr>
          <a:xfrm>
            <a:off x="3323844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2" name="Shape 262"/>
          <p:cNvSpPr/>
          <p:nvPr>
            <p:ph idx="4" type="pic"/>
          </p:nvPr>
        </p:nvSpPr>
        <p:spPr>
          <a:xfrm>
            <a:off x="5961887" y="1397000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5" type="body"/>
          </p:nvPr>
        </p:nvSpPr>
        <p:spPr>
          <a:xfrm>
            <a:off x="3323844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6" type="body"/>
          </p:nvPr>
        </p:nvSpPr>
        <p:spPr>
          <a:xfrm>
            <a:off x="5961887" y="4720989"/>
            <a:ext cx="2496312" cy="13702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6" name="Shape 266"/>
          <p:cNvSpPr/>
          <p:nvPr>
            <p:ph idx="7" type="pic"/>
          </p:nvPr>
        </p:nvSpPr>
        <p:spPr>
          <a:xfrm>
            <a:off x="685800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7" name="Shape 267"/>
          <p:cNvSpPr/>
          <p:nvPr>
            <p:ph idx="8" type="pic"/>
          </p:nvPr>
        </p:nvSpPr>
        <p:spPr>
          <a:xfrm>
            <a:off x="3323844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8" name="Shape 268"/>
          <p:cNvSpPr/>
          <p:nvPr>
            <p:ph idx="9" type="pic"/>
          </p:nvPr>
        </p:nvSpPr>
        <p:spPr>
          <a:xfrm>
            <a:off x="5961887" y="3060984"/>
            <a:ext cx="249631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3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Grid 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2" name="Shape 272"/>
          <p:cNvSpPr/>
          <p:nvPr>
            <p:ph idx="2" type="pic"/>
          </p:nvPr>
        </p:nvSpPr>
        <p:spPr>
          <a:xfrm>
            <a:off x="686943" y="1397000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3" name="Shape 273"/>
          <p:cNvSpPr/>
          <p:nvPr>
            <p:ph idx="3" type="pic"/>
          </p:nvPr>
        </p:nvSpPr>
        <p:spPr>
          <a:xfrm>
            <a:off x="4645151" y="1397000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704405"/>
            <a:ext cx="3813048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5" name="Shape 275"/>
          <p:cNvSpPr txBox="1"/>
          <p:nvPr>
            <p:ph idx="4" type="body"/>
          </p:nvPr>
        </p:nvSpPr>
        <p:spPr>
          <a:xfrm>
            <a:off x="4645151" y="4704405"/>
            <a:ext cx="3813048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6" name="Shape 276"/>
          <p:cNvSpPr/>
          <p:nvPr>
            <p:ph idx="5" type="pic"/>
          </p:nvPr>
        </p:nvSpPr>
        <p:spPr>
          <a:xfrm>
            <a:off x="686943" y="3060984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7" name="Shape 277"/>
          <p:cNvSpPr/>
          <p:nvPr>
            <p:ph idx="6" type="pic"/>
          </p:nvPr>
        </p:nvSpPr>
        <p:spPr>
          <a:xfrm>
            <a:off x="4645151" y="3060984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Grid Text Subtitl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0" name="Shape 280"/>
          <p:cNvSpPr/>
          <p:nvPr>
            <p:ph idx="2" type="pic"/>
          </p:nvPr>
        </p:nvSpPr>
        <p:spPr>
          <a:xfrm>
            <a:off x="686943" y="1397000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1" name="Shape 281"/>
          <p:cNvSpPr/>
          <p:nvPr>
            <p:ph idx="3" type="pic"/>
          </p:nvPr>
        </p:nvSpPr>
        <p:spPr>
          <a:xfrm>
            <a:off x="4645151" y="1397000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704405"/>
            <a:ext cx="3813048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3" name="Shape 283"/>
          <p:cNvSpPr txBox="1"/>
          <p:nvPr>
            <p:ph idx="4" type="body"/>
          </p:nvPr>
        </p:nvSpPr>
        <p:spPr>
          <a:xfrm>
            <a:off x="4645151" y="4704405"/>
            <a:ext cx="3813048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4" name="Shape 284"/>
          <p:cNvSpPr/>
          <p:nvPr>
            <p:ph idx="5" type="pic"/>
          </p:nvPr>
        </p:nvSpPr>
        <p:spPr>
          <a:xfrm>
            <a:off x="686943" y="3060984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5" name="Shape 285"/>
          <p:cNvSpPr/>
          <p:nvPr>
            <p:ph idx="6" type="pic"/>
          </p:nvPr>
        </p:nvSpPr>
        <p:spPr>
          <a:xfrm>
            <a:off x="4645151" y="3060984"/>
            <a:ext cx="3814192" cy="14721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6" name="Shape 286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Ba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9" name="Shape 289"/>
          <p:cNvSpPr/>
          <p:nvPr>
            <p:ph idx="2" type="pic"/>
          </p:nvPr>
        </p:nvSpPr>
        <p:spPr>
          <a:xfrm>
            <a:off x="6858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Shape 290"/>
          <p:cNvSpPr/>
          <p:nvPr>
            <p:ph idx="3" type="pic"/>
          </p:nvPr>
        </p:nvSpPr>
        <p:spPr>
          <a:xfrm>
            <a:off x="26670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1" name="Shape 291"/>
          <p:cNvSpPr/>
          <p:nvPr>
            <p:ph idx="4" type="pic"/>
          </p:nvPr>
        </p:nvSpPr>
        <p:spPr>
          <a:xfrm>
            <a:off x="46482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2" name="Shape 292"/>
          <p:cNvSpPr/>
          <p:nvPr>
            <p:ph idx="5" type="pic"/>
          </p:nvPr>
        </p:nvSpPr>
        <p:spPr>
          <a:xfrm>
            <a:off x="66294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592048"/>
            <a:ext cx="1831085" cy="1071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4" name="Shape 294"/>
          <p:cNvSpPr txBox="1"/>
          <p:nvPr>
            <p:ph idx="6" type="body"/>
          </p:nvPr>
        </p:nvSpPr>
        <p:spPr>
          <a:xfrm>
            <a:off x="2666238" y="4592048"/>
            <a:ext cx="1831085" cy="1071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5" name="Shape 295"/>
          <p:cNvSpPr txBox="1"/>
          <p:nvPr>
            <p:ph idx="7" type="body"/>
          </p:nvPr>
        </p:nvSpPr>
        <p:spPr>
          <a:xfrm>
            <a:off x="4646676" y="4592048"/>
            <a:ext cx="1831085" cy="1071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6" name="Shape 296"/>
          <p:cNvSpPr txBox="1"/>
          <p:nvPr>
            <p:ph idx="8" type="body"/>
          </p:nvPr>
        </p:nvSpPr>
        <p:spPr>
          <a:xfrm>
            <a:off x="6627114" y="4592048"/>
            <a:ext cx="1831085" cy="1071062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ur Bar Subtitl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9" name="Shape 299"/>
          <p:cNvSpPr/>
          <p:nvPr>
            <p:ph idx="2" type="pic"/>
          </p:nvPr>
        </p:nvSpPr>
        <p:spPr>
          <a:xfrm>
            <a:off x="6858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0" name="Shape 300"/>
          <p:cNvSpPr/>
          <p:nvPr>
            <p:ph idx="3" type="pic"/>
          </p:nvPr>
        </p:nvSpPr>
        <p:spPr>
          <a:xfrm>
            <a:off x="26670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1" name="Shape 301"/>
          <p:cNvSpPr/>
          <p:nvPr>
            <p:ph idx="4" type="pic"/>
          </p:nvPr>
        </p:nvSpPr>
        <p:spPr>
          <a:xfrm>
            <a:off x="46482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2" name="Shape 302"/>
          <p:cNvSpPr/>
          <p:nvPr>
            <p:ph idx="5" type="pic"/>
          </p:nvPr>
        </p:nvSpPr>
        <p:spPr>
          <a:xfrm>
            <a:off x="6629400" y="1396999"/>
            <a:ext cx="1828800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592048"/>
            <a:ext cx="1831085" cy="1071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Shape 304"/>
          <p:cNvSpPr txBox="1"/>
          <p:nvPr>
            <p:ph idx="6" type="body"/>
          </p:nvPr>
        </p:nvSpPr>
        <p:spPr>
          <a:xfrm>
            <a:off x="2666238" y="4592048"/>
            <a:ext cx="1831085" cy="1071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Shape 305"/>
          <p:cNvSpPr txBox="1"/>
          <p:nvPr>
            <p:ph idx="7" type="body"/>
          </p:nvPr>
        </p:nvSpPr>
        <p:spPr>
          <a:xfrm>
            <a:off x="4646676" y="4592048"/>
            <a:ext cx="1831085" cy="1071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6" name="Shape 306"/>
          <p:cNvSpPr txBox="1"/>
          <p:nvPr>
            <p:ph idx="8" type="body"/>
          </p:nvPr>
        </p:nvSpPr>
        <p:spPr>
          <a:xfrm>
            <a:off x="6627114" y="4592048"/>
            <a:ext cx="1831085" cy="1071062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7" name="Shape 307"/>
          <p:cNvSpPr txBox="1"/>
          <p:nvPr>
            <p:ph idx="9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Bar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0" name="Shape 310"/>
          <p:cNvSpPr/>
          <p:nvPr>
            <p:ph idx="2" type="pic"/>
          </p:nvPr>
        </p:nvSpPr>
        <p:spPr>
          <a:xfrm>
            <a:off x="685800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Shape 311"/>
          <p:cNvSpPr/>
          <p:nvPr>
            <p:ph idx="3" type="pic"/>
          </p:nvPr>
        </p:nvSpPr>
        <p:spPr>
          <a:xfrm>
            <a:off x="3323844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Shape 312"/>
          <p:cNvSpPr/>
          <p:nvPr>
            <p:ph idx="4" type="pic"/>
          </p:nvPr>
        </p:nvSpPr>
        <p:spPr>
          <a:xfrm>
            <a:off x="5961887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822880"/>
            <a:ext cx="2496312" cy="84022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5" type="body"/>
          </p:nvPr>
        </p:nvSpPr>
        <p:spPr>
          <a:xfrm>
            <a:off x="3323844" y="4822880"/>
            <a:ext cx="2496312" cy="84022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6" type="body"/>
          </p:nvPr>
        </p:nvSpPr>
        <p:spPr>
          <a:xfrm>
            <a:off x="5961887" y="4822880"/>
            <a:ext cx="2496312" cy="84022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Bar Subtitle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8" name="Shape 318"/>
          <p:cNvSpPr/>
          <p:nvPr>
            <p:ph idx="2" type="pic"/>
          </p:nvPr>
        </p:nvSpPr>
        <p:spPr>
          <a:xfrm>
            <a:off x="685800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9" name="Shape 319"/>
          <p:cNvSpPr/>
          <p:nvPr>
            <p:ph idx="3" type="pic"/>
          </p:nvPr>
        </p:nvSpPr>
        <p:spPr>
          <a:xfrm>
            <a:off x="3323844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0" name="Shape 320"/>
          <p:cNvSpPr/>
          <p:nvPr>
            <p:ph idx="4" type="pic"/>
          </p:nvPr>
        </p:nvSpPr>
        <p:spPr>
          <a:xfrm>
            <a:off x="5961887" y="1396999"/>
            <a:ext cx="249631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822880"/>
            <a:ext cx="2496312" cy="84022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Shape 322"/>
          <p:cNvSpPr txBox="1"/>
          <p:nvPr>
            <p:ph idx="5" type="body"/>
          </p:nvPr>
        </p:nvSpPr>
        <p:spPr>
          <a:xfrm>
            <a:off x="3323844" y="4822880"/>
            <a:ext cx="2496312" cy="84022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Shape 323"/>
          <p:cNvSpPr txBox="1"/>
          <p:nvPr>
            <p:ph idx="6" type="body"/>
          </p:nvPr>
        </p:nvSpPr>
        <p:spPr>
          <a:xfrm>
            <a:off x="5961887" y="4822880"/>
            <a:ext cx="2496312" cy="84022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4" name="Shape 324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ub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85800" y="1452420"/>
            <a:ext cx="7772400" cy="462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 Bar Subtitl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7" name="Shape 327"/>
          <p:cNvSpPr/>
          <p:nvPr>
            <p:ph idx="2" type="pic"/>
          </p:nvPr>
        </p:nvSpPr>
        <p:spPr>
          <a:xfrm>
            <a:off x="685800" y="1396999"/>
            <a:ext cx="381419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8" name="Shape 328"/>
          <p:cNvSpPr/>
          <p:nvPr>
            <p:ph idx="3" type="pic"/>
          </p:nvPr>
        </p:nvSpPr>
        <p:spPr>
          <a:xfrm>
            <a:off x="4644008" y="1396999"/>
            <a:ext cx="381419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5053712"/>
            <a:ext cx="38130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0" name="Shape 330"/>
          <p:cNvSpPr txBox="1"/>
          <p:nvPr>
            <p:ph idx="4" type="body"/>
          </p:nvPr>
        </p:nvSpPr>
        <p:spPr>
          <a:xfrm>
            <a:off x="4645151" y="5053712"/>
            <a:ext cx="3813048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1" name="Shape 331"/>
          <p:cNvSpPr txBox="1"/>
          <p:nvPr>
            <p:ph idx="5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Ba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4" name="Shape 334"/>
          <p:cNvSpPr/>
          <p:nvPr>
            <p:ph idx="2" type="pic"/>
          </p:nvPr>
        </p:nvSpPr>
        <p:spPr>
          <a:xfrm>
            <a:off x="685800" y="1396999"/>
            <a:ext cx="381419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5" name="Shape 335"/>
          <p:cNvSpPr/>
          <p:nvPr>
            <p:ph idx="3" type="pic"/>
          </p:nvPr>
        </p:nvSpPr>
        <p:spPr>
          <a:xfrm>
            <a:off x="4644008" y="1396999"/>
            <a:ext cx="3814192" cy="42661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5053712"/>
            <a:ext cx="38130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7" name="Shape 337"/>
          <p:cNvSpPr txBox="1"/>
          <p:nvPr>
            <p:ph idx="4" type="body"/>
          </p:nvPr>
        </p:nvSpPr>
        <p:spPr>
          <a:xfrm>
            <a:off x="4645151" y="5053712"/>
            <a:ext cx="3813048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Bar 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0" name="Shape 340"/>
          <p:cNvSpPr/>
          <p:nvPr>
            <p:ph idx="2" type="pic"/>
          </p:nvPr>
        </p:nvSpPr>
        <p:spPr>
          <a:xfrm>
            <a:off x="6858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1" name="Shape 341"/>
          <p:cNvSpPr/>
          <p:nvPr>
            <p:ph idx="3" type="pic"/>
          </p:nvPr>
        </p:nvSpPr>
        <p:spPr>
          <a:xfrm>
            <a:off x="26670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2" name="Shape 342"/>
          <p:cNvSpPr/>
          <p:nvPr>
            <p:ph idx="4" type="pic"/>
          </p:nvPr>
        </p:nvSpPr>
        <p:spPr>
          <a:xfrm>
            <a:off x="46482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3" name="Shape 343"/>
          <p:cNvSpPr/>
          <p:nvPr>
            <p:ph idx="5" type="pic"/>
          </p:nvPr>
        </p:nvSpPr>
        <p:spPr>
          <a:xfrm>
            <a:off x="66294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2970007"/>
            <a:ext cx="1831085" cy="1071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5" name="Shape 345"/>
          <p:cNvSpPr txBox="1"/>
          <p:nvPr>
            <p:ph idx="6" type="body"/>
          </p:nvPr>
        </p:nvSpPr>
        <p:spPr>
          <a:xfrm>
            <a:off x="2666238" y="2970007"/>
            <a:ext cx="1831085" cy="1071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Shape 346"/>
          <p:cNvSpPr txBox="1"/>
          <p:nvPr>
            <p:ph idx="7" type="body"/>
          </p:nvPr>
        </p:nvSpPr>
        <p:spPr>
          <a:xfrm>
            <a:off x="4646676" y="2970007"/>
            <a:ext cx="1831085" cy="1071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Shape 347"/>
          <p:cNvSpPr txBox="1"/>
          <p:nvPr>
            <p:ph idx="8" type="body"/>
          </p:nvPr>
        </p:nvSpPr>
        <p:spPr>
          <a:xfrm>
            <a:off x="6627114" y="2970007"/>
            <a:ext cx="1831085" cy="1071062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Shape 348"/>
          <p:cNvSpPr txBox="1"/>
          <p:nvPr>
            <p:ph idx="9" type="body"/>
          </p:nvPr>
        </p:nvSpPr>
        <p:spPr>
          <a:xfrm>
            <a:off x="685800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9" name="Shape 349"/>
          <p:cNvSpPr txBox="1"/>
          <p:nvPr>
            <p:ph idx="13" type="body"/>
          </p:nvPr>
        </p:nvSpPr>
        <p:spPr>
          <a:xfrm>
            <a:off x="2666238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0" name="Shape 350"/>
          <p:cNvSpPr txBox="1"/>
          <p:nvPr>
            <p:ph idx="14" type="body"/>
          </p:nvPr>
        </p:nvSpPr>
        <p:spPr>
          <a:xfrm>
            <a:off x="4646676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1" name="Shape 351"/>
          <p:cNvSpPr txBox="1"/>
          <p:nvPr>
            <p:ph idx="15" type="body"/>
          </p:nvPr>
        </p:nvSpPr>
        <p:spPr>
          <a:xfrm>
            <a:off x="6627114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Bar Text Subtitle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4" name="Shape 354"/>
          <p:cNvSpPr/>
          <p:nvPr>
            <p:ph idx="2" type="pic"/>
          </p:nvPr>
        </p:nvSpPr>
        <p:spPr>
          <a:xfrm>
            <a:off x="6858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5" name="Shape 355"/>
          <p:cNvSpPr/>
          <p:nvPr>
            <p:ph idx="3" type="pic"/>
          </p:nvPr>
        </p:nvSpPr>
        <p:spPr>
          <a:xfrm>
            <a:off x="26670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6" name="Shape 356"/>
          <p:cNvSpPr/>
          <p:nvPr>
            <p:ph idx="4" type="pic"/>
          </p:nvPr>
        </p:nvSpPr>
        <p:spPr>
          <a:xfrm>
            <a:off x="46482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7" name="Shape 357"/>
          <p:cNvSpPr/>
          <p:nvPr>
            <p:ph idx="5" type="pic"/>
          </p:nvPr>
        </p:nvSpPr>
        <p:spPr>
          <a:xfrm>
            <a:off x="6629400" y="1397000"/>
            <a:ext cx="18288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2970007"/>
            <a:ext cx="1831085" cy="1071062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Shape 359"/>
          <p:cNvSpPr txBox="1"/>
          <p:nvPr>
            <p:ph idx="6" type="body"/>
          </p:nvPr>
        </p:nvSpPr>
        <p:spPr>
          <a:xfrm>
            <a:off x="2666238" y="2970007"/>
            <a:ext cx="1831085" cy="10710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0" name="Shape 360"/>
          <p:cNvSpPr txBox="1"/>
          <p:nvPr>
            <p:ph idx="7" type="body"/>
          </p:nvPr>
        </p:nvSpPr>
        <p:spPr>
          <a:xfrm>
            <a:off x="4646676" y="2970007"/>
            <a:ext cx="1831085" cy="10710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1" name="Shape 361"/>
          <p:cNvSpPr txBox="1"/>
          <p:nvPr>
            <p:ph idx="8" type="body"/>
          </p:nvPr>
        </p:nvSpPr>
        <p:spPr>
          <a:xfrm>
            <a:off x="6627114" y="2970007"/>
            <a:ext cx="1831085" cy="1071062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2" name="Shape 362"/>
          <p:cNvSpPr txBox="1"/>
          <p:nvPr>
            <p:ph idx="9" type="body"/>
          </p:nvPr>
        </p:nvSpPr>
        <p:spPr>
          <a:xfrm>
            <a:off x="685800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3" name="Shape 363"/>
          <p:cNvSpPr txBox="1"/>
          <p:nvPr>
            <p:ph idx="13" type="body"/>
          </p:nvPr>
        </p:nvSpPr>
        <p:spPr>
          <a:xfrm>
            <a:off x="2666238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4" name="Shape 364"/>
          <p:cNvSpPr txBox="1"/>
          <p:nvPr>
            <p:ph idx="14" type="body"/>
          </p:nvPr>
        </p:nvSpPr>
        <p:spPr>
          <a:xfrm>
            <a:off x="4646676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5" name="Shape 365"/>
          <p:cNvSpPr txBox="1"/>
          <p:nvPr>
            <p:ph idx="15" type="body"/>
          </p:nvPr>
        </p:nvSpPr>
        <p:spPr>
          <a:xfrm>
            <a:off x="6627114" y="4212305"/>
            <a:ext cx="1831085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lt2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6" name="Shape 366"/>
          <p:cNvSpPr txBox="1"/>
          <p:nvPr>
            <p:ph idx="16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Bar Text Subtitl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9" name="Shape 369"/>
          <p:cNvSpPr/>
          <p:nvPr>
            <p:ph idx="2" type="pic"/>
          </p:nvPr>
        </p:nvSpPr>
        <p:spPr>
          <a:xfrm>
            <a:off x="685800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0" name="Shape 370"/>
          <p:cNvSpPr/>
          <p:nvPr>
            <p:ph idx="3" type="pic"/>
          </p:nvPr>
        </p:nvSpPr>
        <p:spPr>
          <a:xfrm>
            <a:off x="3323844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1" name="Shape 371"/>
          <p:cNvSpPr/>
          <p:nvPr>
            <p:ph idx="4" type="pic"/>
          </p:nvPr>
        </p:nvSpPr>
        <p:spPr>
          <a:xfrm>
            <a:off x="5961887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3200839"/>
            <a:ext cx="2496312" cy="84022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3" name="Shape 373"/>
          <p:cNvSpPr txBox="1"/>
          <p:nvPr>
            <p:ph idx="5" type="body"/>
          </p:nvPr>
        </p:nvSpPr>
        <p:spPr>
          <a:xfrm>
            <a:off x="3323844" y="3200839"/>
            <a:ext cx="2496312" cy="84022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4" name="Shape 374"/>
          <p:cNvSpPr txBox="1"/>
          <p:nvPr>
            <p:ph idx="6" type="body"/>
          </p:nvPr>
        </p:nvSpPr>
        <p:spPr>
          <a:xfrm>
            <a:off x="5961887" y="3200839"/>
            <a:ext cx="2496312" cy="84022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Shape 375"/>
          <p:cNvSpPr txBox="1"/>
          <p:nvPr>
            <p:ph idx="7" type="body"/>
          </p:nvPr>
        </p:nvSpPr>
        <p:spPr>
          <a:xfrm>
            <a:off x="685800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6" name="Shape 376"/>
          <p:cNvSpPr txBox="1"/>
          <p:nvPr>
            <p:ph idx="8" type="body"/>
          </p:nvPr>
        </p:nvSpPr>
        <p:spPr>
          <a:xfrm>
            <a:off x="3323844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7" name="Shape 377"/>
          <p:cNvSpPr txBox="1"/>
          <p:nvPr>
            <p:ph idx="9" type="body"/>
          </p:nvPr>
        </p:nvSpPr>
        <p:spPr>
          <a:xfrm>
            <a:off x="5961887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8" name="Shape 378"/>
          <p:cNvSpPr txBox="1"/>
          <p:nvPr>
            <p:ph idx="13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Bar 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1" name="Shape 381"/>
          <p:cNvSpPr/>
          <p:nvPr>
            <p:ph idx="2" type="pic"/>
          </p:nvPr>
        </p:nvSpPr>
        <p:spPr>
          <a:xfrm>
            <a:off x="685800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2" name="Shape 382"/>
          <p:cNvSpPr/>
          <p:nvPr>
            <p:ph idx="3" type="pic"/>
          </p:nvPr>
        </p:nvSpPr>
        <p:spPr>
          <a:xfrm>
            <a:off x="3323844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3" name="Shape 383"/>
          <p:cNvSpPr/>
          <p:nvPr>
            <p:ph idx="4" type="pic"/>
          </p:nvPr>
        </p:nvSpPr>
        <p:spPr>
          <a:xfrm>
            <a:off x="5961887" y="1397000"/>
            <a:ext cx="249631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3200839"/>
            <a:ext cx="2496312" cy="84022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5" name="Shape 385"/>
          <p:cNvSpPr txBox="1"/>
          <p:nvPr>
            <p:ph idx="5" type="body"/>
          </p:nvPr>
        </p:nvSpPr>
        <p:spPr>
          <a:xfrm>
            <a:off x="3323844" y="3200839"/>
            <a:ext cx="2496312" cy="84022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6" name="Shape 386"/>
          <p:cNvSpPr txBox="1"/>
          <p:nvPr>
            <p:ph idx="6" type="body"/>
          </p:nvPr>
        </p:nvSpPr>
        <p:spPr>
          <a:xfrm>
            <a:off x="5961887" y="3200839"/>
            <a:ext cx="2496312" cy="840229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7" name="Shape 387"/>
          <p:cNvSpPr txBox="1"/>
          <p:nvPr>
            <p:ph idx="7" type="body"/>
          </p:nvPr>
        </p:nvSpPr>
        <p:spPr>
          <a:xfrm>
            <a:off x="685800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8" name="Shape 388"/>
          <p:cNvSpPr txBox="1"/>
          <p:nvPr>
            <p:ph idx="8" type="body"/>
          </p:nvPr>
        </p:nvSpPr>
        <p:spPr>
          <a:xfrm>
            <a:off x="3323844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9" name="Shape 389"/>
          <p:cNvSpPr txBox="1"/>
          <p:nvPr>
            <p:ph idx="9" type="body"/>
          </p:nvPr>
        </p:nvSpPr>
        <p:spPr>
          <a:xfrm>
            <a:off x="5961887" y="4212305"/>
            <a:ext cx="2496312" cy="1750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3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Bar 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2" name="Shape 392"/>
          <p:cNvSpPr/>
          <p:nvPr>
            <p:ph idx="2" type="pic"/>
          </p:nvPr>
        </p:nvSpPr>
        <p:spPr>
          <a:xfrm>
            <a:off x="685800" y="1397000"/>
            <a:ext cx="381419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Shape 393"/>
          <p:cNvSpPr/>
          <p:nvPr>
            <p:ph idx="3" type="pic"/>
          </p:nvPr>
        </p:nvSpPr>
        <p:spPr>
          <a:xfrm>
            <a:off x="4644008" y="1397000"/>
            <a:ext cx="381419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3431671"/>
            <a:ext cx="38130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5" name="Shape 395"/>
          <p:cNvSpPr txBox="1"/>
          <p:nvPr>
            <p:ph idx="4" type="body"/>
          </p:nvPr>
        </p:nvSpPr>
        <p:spPr>
          <a:xfrm>
            <a:off x="4645151" y="3431671"/>
            <a:ext cx="3813048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6" name="Shape 396"/>
          <p:cNvSpPr txBox="1"/>
          <p:nvPr>
            <p:ph idx="5" type="body"/>
          </p:nvPr>
        </p:nvSpPr>
        <p:spPr>
          <a:xfrm>
            <a:off x="685800" y="4212305"/>
            <a:ext cx="3813048" cy="1703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7" name="Shape 397"/>
          <p:cNvSpPr txBox="1"/>
          <p:nvPr>
            <p:ph idx="6" type="body"/>
          </p:nvPr>
        </p:nvSpPr>
        <p:spPr>
          <a:xfrm>
            <a:off x="4645151" y="4212305"/>
            <a:ext cx="3813048" cy="1703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Bar Text Subtitl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0" name="Shape 400"/>
          <p:cNvSpPr/>
          <p:nvPr>
            <p:ph idx="2" type="pic"/>
          </p:nvPr>
        </p:nvSpPr>
        <p:spPr>
          <a:xfrm>
            <a:off x="685800" y="1397000"/>
            <a:ext cx="381419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1" name="Shape 401"/>
          <p:cNvSpPr/>
          <p:nvPr>
            <p:ph idx="3" type="pic"/>
          </p:nvPr>
        </p:nvSpPr>
        <p:spPr>
          <a:xfrm>
            <a:off x="4644008" y="1397000"/>
            <a:ext cx="3814192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-104771" lvl="0" marL="17144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3431671"/>
            <a:ext cx="3813048" cy="6093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3" name="Shape 403"/>
          <p:cNvSpPr txBox="1"/>
          <p:nvPr>
            <p:ph idx="4" type="body"/>
          </p:nvPr>
        </p:nvSpPr>
        <p:spPr>
          <a:xfrm>
            <a:off x="4645151" y="3431671"/>
            <a:ext cx="3813048" cy="60939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9537" lvl="4" marL="55721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Shape 404"/>
          <p:cNvSpPr txBox="1"/>
          <p:nvPr>
            <p:ph idx="5" type="body"/>
          </p:nvPr>
        </p:nvSpPr>
        <p:spPr>
          <a:xfrm>
            <a:off x="685800" y="4212305"/>
            <a:ext cx="3813048" cy="1703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Shape 405"/>
          <p:cNvSpPr txBox="1"/>
          <p:nvPr>
            <p:ph idx="6" type="body"/>
          </p:nvPr>
        </p:nvSpPr>
        <p:spPr>
          <a:xfrm>
            <a:off x="4645151" y="4212305"/>
            <a:ext cx="3813048" cy="1703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15"/>
              </a:spcBef>
              <a:buClr>
                <a:schemeClr val="accent1"/>
              </a:buClr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61912" lvl="1" marL="128588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3500" lvl="2" marL="257175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65088" lvl="3" marL="385763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6341" lvl="4" marL="858816" marR="0" rtl="0" algn="l">
              <a:spcBef>
                <a:spcPts val="210"/>
              </a:spcBef>
              <a:buClr>
                <a:schemeClr val="accent4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6" name="Shape 406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2 team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9" name="Shape 409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1228437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1" name="Shape 411"/>
          <p:cNvSpPr/>
          <p:nvPr>
            <p:ph idx="3" type="pic"/>
          </p:nvPr>
        </p:nvSpPr>
        <p:spPr>
          <a:xfrm>
            <a:off x="261278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Shape 412"/>
          <p:cNvSpPr txBox="1"/>
          <p:nvPr>
            <p:ph idx="4" type="body"/>
          </p:nvPr>
        </p:nvSpPr>
        <p:spPr>
          <a:xfrm>
            <a:off x="3409678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3" name="Shape 413"/>
          <p:cNvSpPr/>
          <p:nvPr>
            <p:ph idx="5" type="pic"/>
          </p:nvPr>
        </p:nvSpPr>
        <p:spPr>
          <a:xfrm>
            <a:off x="4794025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4" name="Shape 414"/>
          <p:cNvSpPr txBox="1"/>
          <p:nvPr>
            <p:ph idx="6" type="body"/>
          </p:nvPr>
        </p:nvSpPr>
        <p:spPr>
          <a:xfrm>
            <a:off x="5590921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Shape 415"/>
          <p:cNvSpPr/>
          <p:nvPr>
            <p:ph idx="7" type="pic"/>
          </p:nvPr>
        </p:nvSpPr>
        <p:spPr>
          <a:xfrm>
            <a:off x="6975267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Shape 416"/>
          <p:cNvSpPr txBox="1"/>
          <p:nvPr>
            <p:ph idx="8" type="body"/>
          </p:nvPr>
        </p:nvSpPr>
        <p:spPr>
          <a:xfrm>
            <a:off x="7772164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7" name="Shape 417"/>
          <p:cNvSpPr/>
          <p:nvPr>
            <p:ph idx="9" type="pic"/>
          </p:nvPr>
        </p:nvSpPr>
        <p:spPr>
          <a:xfrm>
            <a:off x="431539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8" name="Shape 418"/>
          <p:cNvSpPr txBox="1"/>
          <p:nvPr>
            <p:ph idx="13" type="body"/>
          </p:nvPr>
        </p:nvSpPr>
        <p:spPr>
          <a:xfrm>
            <a:off x="1228437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9" name="Shape 419"/>
          <p:cNvSpPr/>
          <p:nvPr>
            <p:ph idx="14" type="pic"/>
          </p:nvPr>
        </p:nvSpPr>
        <p:spPr>
          <a:xfrm>
            <a:off x="2612783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0" name="Shape 420"/>
          <p:cNvSpPr txBox="1"/>
          <p:nvPr>
            <p:ph idx="15" type="body"/>
          </p:nvPr>
        </p:nvSpPr>
        <p:spPr>
          <a:xfrm>
            <a:off x="3409678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1" name="Shape 421"/>
          <p:cNvSpPr/>
          <p:nvPr>
            <p:ph idx="16" type="pic"/>
          </p:nvPr>
        </p:nvSpPr>
        <p:spPr>
          <a:xfrm>
            <a:off x="4794025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2" name="Shape 422"/>
          <p:cNvSpPr txBox="1"/>
          <p:nvPr>
            <p:ph idx="17" type="body"/>
          </p:nvPr>
        </p:nvSpPr>
        <p:spPr>
          <a:xfrm>
            <a:off x="5590921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Shape 423"/>
          <p:cNvSpPr/>
          <p:nvPr>
            <p:ph idx="18" type="pic"/>
          </p:nvPr>
        </p:nvSpPr>
        <p:spPr>
          <a:xfrm>
            <a:off x="6975267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4" name="Shape 424"/>
          <p:cNvSpPr txBox="1"/>
          <p:nvPr>
            <p:ph idx="19" type="body"/>
          </p:nvPr>
        </p:nvSpPr>
        <p:spPr>
          <a:xfrm>
            <a:off x="7772164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5" name="Shape 425"/>
          <p:cNvSpPr/>
          <p:nvPr>
            <p:ph idx="20" type="pic"/>
          </p:nvPr>
        </p:nvSpPr>
        <p:spPr>
          <a:xfrm>
            <a:off x="431539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6" name="Shape 426"/>
          <p:cNvSpPr txBox="1"/>
          <p:nvPr>
            <p:ph idx="21" type="body"/>
          </p:nvPr>
        </p:nvSpPr>
        <p:spPr>
          <a:xfrm>
            <a:off x="1228437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7" name="Shape 427"/>
          <p:cNvSpPr/>
          <p:nvPr>
            <p:ph idx="22" type="pic"/>
          </p:nvPr>
        </p:nvSpPr>
        <p:spPr>
          <a:xfrm>
            <a:off x="2612783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8" name="Shape 428"/>
          <p:cNvSpPr txBox="1"/>
          <p:nvPr>
            <p:ph idx="23" type="body"/>
          </p:nvPr>
        </p:nvSpPr>
        <p:spPr>
          <a:xfrm>
            <a:off x="3409678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9" name="Shape 429"/>
          <p:cNvSpPr/>
          <p:nvPr>
            <p:ph idx="24" type="pic"/>
          </p:nvPr>
        </p:nvSpPr>
        <p:spPr>
          <a:xfrm>
            <a:off x="4794025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0" name="Shape 430"/>
          <p:cNvSpPr txBox="1"/>
          <p:nvPr>
            <p:ph idx="25" type="body"/>
          </p:nvPr>
        </p:nvSpPr>
        <p:spPr>
          <a:xfrm>
            <a:off x="5590921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1" name="Shape 431"/>
          <p:cNvSpPr/>
          <p:nvPr>
            <p:ph idx="26" type="pic"/>
          </p:nvPr>
        </p:nvSpPr>
        <p:spPr>
          <a:xfrm>
            <a:off x="6975267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2" name="Shape 432"/>
          <p:cNvSpPr txBox="1"/>
          <p:nvPr>
            <p:ph idx="27" type="body"/>
          </p:nvPr>
        </p:nvSpPr>
        <p:spPr>
          <a:xfrm>
            <a:off x="7772164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2 team subtitle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Shape 436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7" name="Shape 437"/>
          <p:cNvSpPr txBox="1"/>
          <p:nvPr>
            <p:ph idx="3" type="body"/>
          </p:nvPr>
        </p:nvSpPr>
        <p:spPr>
          <a:xfrm>
            <a:off x="1228437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8" name="Shape 438"/>
          <p:cNvSpPr/>
          <p:nvPr>
            <p:ph idx="4" type="pic"/>
          </p:nvPr>
        </p:nvSpPr>
        <p:spPr>
          <a:xfrm>
            <a:off x="261278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Shape 439"/>
          <p:cNvSpPr txBox="1"/>
          <p:nvPr>
            <p:ph idx="5" type="body"/>
          </p:nvPr>
        </p:nvSpPr>
        <p:spPr>
          <a:xfrm>
            <a:off x="3409678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0" name="Shape 440"/>
          <p:cNvSpPr/>
          <p:nvPr>
            <p:ph idx="6" type="pic"/>
          </p:nvPr>
        </p:nvSpPr>
        <p:spPr>
          <a:xfrm>
            <a:off x="4794025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1" name="Shape 441"/>
          <p:cNvSpPr txBox="1"/>
          <p:nvPr>
            <p:ph idx="7" type="body"/>
          </p:nvPr>
        </p:nvSpPr>
        <p:spPr>
          <a:xfrm>
            <a:off x="5590921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Shape 442"/>
          <p:cNvSpPr/>
          <p:nvPr>
            <p:ph idx="8" type="pic"/>
          </p:nvPr>
        </p:nvSpPr>
        <p:spPr>
          <a:xfrm>
            <a:off x="6975267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Shape 443"/>
          <p:cNvSpPr txBox="1"/>
          <p:nvPr>
            <p:ph idx="9" type="body"/>
          </p:nvPr>
        </p:nvSpPr>
        <p:spPr>
          <a:xfrm>
            <a:off x="7772164" y="1639789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4" name="Shape 444"/>
          <p:cNvSpPr/>
          <p:nvPr>
            <p:ph idx="13" type="pic"/>
          </p:nvPr>
        </p:nvSpPr>
        <p:spPr>
          <a:xfrm>
            <a:off x="431539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Shape 445"/>
          <p:cNvSpPr txBox="1"/>
          <p:nvPr>
            <p:ph idx="14" type="body"/>
          </p:nvPr>
        </p:nvSpPr>
        <p:spPr>
          <a:xfrm>
            <a:off x="1228437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6" name="Shape 446"/>
          <p:cNvSpPr/>
          <p:nvPr>
            <p:ph idx="15" type="pic"/>
          </p:nvPr>
        </p:nvSpPr>
        <p:spPr>
          <a:xfrm>
            <a:off x="2612783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7" name="Shape 447"/>
          <p:cNvSpPr txBox="1"/>
          <p:nvPr>
            <p:ph idx="16" type="body"/>
          </p:nvPr>
        </p:nvSpPr>
        <p:spPr>
          <a:xfrm>
            <a:off x="3409678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8" name="Shape 448"/>
          <p:cNvSpPr/>
          <p:nvPr>
            <p:ph idx="17" type="pic"/>
          </p:nvPr>
        </p:nvSpPr>
        <p:spPr>
          <a:xfrm>
            <a:off x="4794025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9" name="Shape 449"/>
          <p:cNvSpPr txBox="1"/>
          <p:nvPr>
            <p:ph idx="18" type="body"/>
          </p:nvPr>
        </p:nvSpPr>
        <p:spPr>
          <a:xfrm>
            <a:off x="5590921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0" name="Shape 450"/>
          <p:cNvSpPr/>
          <p:nvPr>
            <p:ph idx="19" type="pic"/>
          </p:nvPr>
        </p:nvSpPr>
        <p:spPr>
          <a:xfrm>
            <a:off x="6975267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1" name="Shape 451"/>
          <p:cNvSpPr txBox="1"/>
          <p:nvPr>
            <p:ph idx="20" type="body"/>
          </p:nvPr>
        </p:nvSpPr>
        <p:spPr>
          <a:xfrm>
            <a:off x="7772164" y="3153547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2" name="Shape 452"/>
          <p:cNvSpPr/>
          <p:nvPr>
            <p:ph idx="21" type="pic"/>
          </p:nvPr>
        </p:nvSpPr>
        <p:spPr>
          <a:xfrm>
            <a:off x="431539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3" name="Shape 453"/>
          <p:cNvSpPr txBox="1"/>
          <p:nvPr>
            <p:ph idx="22" type="body"/>
          </p:nvPr>
        </p:nvSpPr>
        <p:spPr>
          <a:xfrm>
            <a:off x="1228437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4" name="Shape 454"/>
          <p:cNvSpPr/>
          <p:nvPr>
            <p:ph idx="23" type="pic"/>
          </p:nvPr>
        </p:nvSpPr>
        <p:spPr>
          <a:xfrm>
            <a:off x="2612783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Shape 455"/>
          <p:cNvSpPr txBox="1"/>
          <p:nvPr>
            <p:ph idx="24" type="body"/>
          </p:nvPr>
        </p:nvSpPr>
        <p:spPr>
          <a:xfrm>
            <a:off x="3409678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6" name="Shape 456"/>
          <p:cNvSpPr/>
          <p:nvPr>
            <p:ph idx="25" type="pic"/>
          </p:nvPr>
        </p:nvSpPr>
        <p:spPr>
          <a:xfrm>
            <a:off x="4794025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7" name="Shape 457"/>
          <p:cNvSpPr txBox="1"/>
          <p:nvPr>
            <p:ph idx="26" type="body"/>
          </p:nvPr>
        </p:nvSpPr>
        <p:spPr>
          <a:xfrm>
            <a:off x="5590921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Shape 458"/>
          <p:cNvSpPr/>
          <p:nvPr>
            <p:ph idx="27" type="pic"/>
          </p:nvPr>
        </p:nvSpPr>
        <p:spPr>
          <a:xfrm>
            <a:off x="6975267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9" name="Shape 459"/>
          <p:cNvSpPr txBox="1"/>
          <p:nvPr>
            <p:ph idx="28" type="body"/>
          </p:nvPr>
        </p:nvSpPr>
        <p:spPr>
          <a:xfrm>
            <a:off x="7772164" y="4667303"/>
            <a:ext cx="1034420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Content with Sub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685800" y="1452420"/>
            <a:ext cx="38099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915" lvl="7" marL="34289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48200" y="1452420"/>
            <a:ext cx="38099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937" lvl="5" marL="2514537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925" lvl="6" marL="2971726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915" lvl="7" marL="34289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903" lvl="8" marL="3886103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3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 Team Subtitle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3" name="Shape 463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4" name="Shape 464"/>
          <p:cNvSpPr txBox="1"/>
          <p:nvPr>
            <p:ph idx="3" type="body"/>
          </p:nvPr>
        </p:nvSpPr>
        <p:spPr>
          <a:xfrm>
            <a:off x="1228437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5" name="Shape 465"/>
          <p:cNvSpPr/>
          <p:nvPr>
            <p:ph idx="4" type="pic"/>
          </p:nvPr>
        </p:nvSpPr>
        <p:spPr>
          <a:xfrm>
            <a:off x="327024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6" name="Shape 466"/>
          <p:cNvSpPr txBox="1"/>
          <p:nvPr>
            <p:ph idx="5" type="body"/>
          </p:nvPr>
        </p:nvSpPr>
        <p:spPr>
          <a:xfrm>
            <a:off x="4069975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7" name="Shape 467"/>
          <p:cNvSpPr/>
          <p:nvPr>
            <p:ph idx="6" type="pic"/>
          </p:nvPr>
        </p:nvSpPr>
        <p:spPr>
          <a:xfrm>
            <a:off x="6108946" y="1639789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8" name="Shape 468"/>
          <p:cNvSpPr txBox="1"/>
          <p:nvPr>
            <p:ph idx="7" type="body"/>
          </p:nvPr>
        </p:nvSpPr>
        <p:spPr>
          <a:xfrm>
            <a:off x="6911511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9" name="Shape 469"/>
          <p:cNvSpPr/>
          <p:nvPr>
            <p:ph idx="8" type="pic"/>
          </p:nvPr>
        </p:nvSpPr>
        <p:spPr>
          <a:xfrm>
            <a:off x="431539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0" name="Shape 470"/>
          <p:cNvSpPr txBox="1"/>
          <p:nvPr>
            <p:ph idx="9" type="body"/>
          </p:nvPr>
        </p:nvSpPr>
        <p:spPr>
          <a:xfrm>
            <a:off x="1228437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1" name="Shape 471"/>
          <p:cNvSpPr/>
          <p:nvPr>
            <p:ph idx="13" type="pic"/>
          </p:nvPr>
        </p:nvSpPr>
        <p:spPr>
          <a:xfrm>
            <a:off x="3270243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2" name="Shape 472"/>
          <p:cNvSpPr txBox="1"/>
          <p:nvPr>
            <p:ph idx="14" type="body"/>
          </p:nvPr>
        </p:nvSpPr>
        <p:spPr>
          <a:xfrm>
            <a:off x="4069975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3" name="Shape 473"/>
          <p:cNvSpPr/>
          <p:nvPr>
            <p:ph idx="15" type="pic"/>
          </p:nvPr>
        </p:nvSpPr>
        <p:spPr>
          <a:xfrm>
            <a:off x="6108946" y="3153547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4" name="Shape 474"/>
          <p:cNvSpPr txBox="1"/>
          <p:nvPr>
            <p:ph idx="16" type="body"/>
          </p:nvPr>
        </p:nvSpPr>
        <p:spPr>
          <a:xfrm>
            <a:off x="6911511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5" name="Shape 475"/>
          <p:cNvSpPr/>
          <p:nvPr>
            <p:ph idx="17" type="pic"/>
          </p:nvPr>
        </p:nvSpPr>
        <p:spPr>
          <a:xfrm>
            <a:off x="431539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6" name="Shape 476"/>
          <p:cNvSpPr txBox="1"/>
          <p:nvPr>
            <p:ph idx="18" type="body"/>
          </p:nvPr>
        </p:nvSpPr>
        <p:spPr>
          <a:xfrm>
            <a:off x="1228437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7" name="Shape 477"/>
          <p:cNvSpPr/>
          <p:nvPr>
            <p:ph idx="19" type="pic"/>
          </p:nvPr>
        </p:nvSpPr>
        <p:spPr>
          <a:xfrm>
            <a:off x="3270243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8" name="Shape 478"/>
          <p:cNvSpPr txBox="1"/>
          <p:nvPr>
            <p:ph idx="20" type="body"/>
          </p:nvPr>
        </p:nvSpPr>
        <p:spPr>
          <a:xfrm>
            <a:off x="4069975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9" name="Shape 479"/>
          <p:cNvSpPr/>
          <p:nvPr>
            <p:ph idx="21" type="pic"/>
          </p:nvPr>
        </p:nvSpPr>
        <p:spPr>
          <a:xfrm>
            <a:off x="6108946" y="4667303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Shape 480"/>
          <p:cNvSpPr txBox="1"/>
          <p:nvPr>
            <p:ph idx="22" type="body"/>
          </p:nvPr>
        </p:nvSpPr>
        <p:spPr>
          <a:xfrm>
            <a:off x="6911511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9 Team 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3" name="Shape 483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1228437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Shape 485"/>
          <p:cNvSpPr/>
          <p:nvPr>
            <p:ph idx="3" type="pic"/>
          </p:nvPr>
        </p:nvSpPr>
        <p:spPr>
          <a:xfrm>
            <a:off x="327024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6" name="Shape 486"/>
          <p:cNvSpPr txBox="1"/>
          <p:nvPr>
            <p:ph idx="4" type="body"/>
          </p:nvPr>
        </p:nvSpPr>
        <p:spPr>
          <a:xfrm>
            <a:off x="4069975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7" name="Shape 487"/>
          <p:cNvSpPr/>
          <p:nvPr>
            <p:ph idx="5" type="pic"/>
          </p:nvPr>
        </p:nvSpPr>
        <p:spPr>
          <a:xfrm>
            <a:off x="6108946" y="1639789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Shape 488"/>
          <p:cNvSpPr txBox="1"/>
          <p:nvPr>
            <p:ph idx="6" type="body"/>
          </p:nvPr>
        </p:nvSpPr>
        <p:spPr>
          <a:xfrm>
            <a:off x="6911511" y="1639789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9" name="Shape 489"/>
          <p:cNvSpPr/>
          <p:nvPr>
            <p:ph idx="7" type="pic"/>
          </p:nvPr>
        </p:nvSpPr>
        <p:spPr>
          <a:xfrm>
            <a:off x="431539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Shape 490"/>
          <p:cNvSpPr txBox="1"/>
          <p:nvPr>
            <p:ph idx="8" type="body"/>
          </p:nvPr>
        </p:nvSpPr>
        <p:spPr>
          <a:xfrm>
            <a:off x="1228437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1" name="Shape 491"/>
          <p:cNvSpPr/>
          <p:nvPr>
            <p:ph idx="9" type="pic"/>
          </p:nvPr>
        </p:nvSpPr>
        <p:spPr>
          <a:xfrm>
            <a:off x="3270243" y="3153548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2" name="Shape 492"/>
          <p:cNvSpPr txBox="1"/>
          <p:nvPr>
            <p:ph idx="13" type="body"/>
          </p:nvPr>
        </p:nvSpPr>
        <p:spPr>
          <a:xfrm>
            <a:off x="4069975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3" name="Shape 493"/>
          <p:cNvSpPr/>
          <p:nvPr>
            <p:ph idx="14" type="pic"/>
          </p:nvPr>
        </p:nvSpPr>
        <p:spPr>
          <a:xfrm>
            <a:off x="6108946" y="3153547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l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4" name="Shape 494"/>
          <p:cNvSpPr txBox="1"/>
          <p:nvPr>
            <p:ph idx="15" type="body"/>
          </p:nvPr>
        </p:nvSpPr>
        <p:spPr>
          <a:xfrm>
            <a:off x="6911511" y="3153547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5" name="Shape 495"/>
          <p:cNvSpPr/>
          <p:nvPr>
            <p:ph idx="16" type="pic"/>
          </p:nvPr>
        </p:nvSpPr>
        <p:spPr>
          <a:xfrm>
            <a:off x="431539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6" name="Shape 496"/>
          <p:cNvSpPr txBox="1"/>
          <p:nvPr>
            <p:ph idx="17" type="body"/>
          </p:nvPr>
        </p:nvSpPr>
        <p:spPr>
          <a:xfrm>
            <a:off x="1228437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7" name="Shape 497"/>
          <p:cNvSpPr/>
          <p:nvPr>
            <p:ph idx="18" type="pic"/>
          </p:nvPr>
        </p:nvSpPr>
        <p:spPr>
          <a:xfrm>
            <a:off x="3270243" y="4667305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8" name="Shape 498"/>
          <p:cNvSpPr txBox="1"/>
          <p:nvPr>
            <p:ph idx="19" type="body"/>
          </p:nvPr>
        </p:nvSpPr>
        <p:spPr>
          <a:xfrm>
            <a:off x="4069975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9" name="Shape 499"/>
          <p:cNvSpPr/>
          <p:nvPr>
            <p:ph idx="20" type="pic"/>
          </p:nvPr>
        </p:nvSpPr>
        <p:spPr>
          <a:xfrm>
            <a:off x="6108946" y="4667303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0" name="Shape 500"/>
          <p:cNvSpPr txBox="1"/>
          <p:nvPr>
            <p:ph idx="21" type="body"/>
          </p:nvPr>
        </p:nvSpPr>
        <p:spPr>
          <a:xfrm>
            <a:off x="6911511" y="4667303"/>
            <a:ext cx="1735806" cy="9784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6 Team Subtitle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3" name="Shape 503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1228437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5" name="Shape 505"/>
          <p:cNvSpPr/>
          <p:nvPr>
            <p:ph idx="3" type="pic"/>
          </p:nvPr>
        </p:nvSpPr>
        <p:spPr>
          <a:xfrm>
            <a:off x="327024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6" name="Shape 506"/>
          <p:cNvSpPr txBox="1"/>
          <p:nvPr>
            <p:ph idx="4" type="body"/>
          </p:nvPr>
        </p:nvSpPr>
        <p:spPr>
          <a:xfrm>
            <a:off x="4069975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7" name="Shape 507"/>
          <p:cNvSpPr/>
          <p:nvPr>
            <p:ph idx="5" type="pic"/>
          </p:nvPr>
        </p:nvSpPr>
        <p:spPr>
          <a:xfrm>
            <a:off x="6108946" y="1639789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8" name="Shape 508"/>
          <p:cNvSpPr txBox="1"/>
          <p:nvPr>
            <p:ph idx="6" type="body"/>
          </p:nvPr>
        </p:nvSpPr>
        <p:spPr>
          <a:xfrm>
            <a:off x="6911511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9" name="Shape 509"/>
          <p:cNvSpPr/>
          <p:nvPr>
            <p:ph idx="7" type="pic"/>
          </p:nvPr>
        </p:nvSpPr>
        <p:spPr>
          <a:xfrm>
            <a:off x="431539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0" name="Shape 510"/>
          <p:cNvSpPr txBox="1"/>
          <p:nvPr>
            <p:ph idx="8" type="body"/>
          </p:nvPr>
        </p:nvSpPr>
        <p:spPr>
          <a:xfrm>
            <a:off x="1228437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1" name="Shape 511"/>
          <p:cNvSpPr/>
          <p:nvPr>
            <p:ph idx="9" type="pic"/>
          </p:nvPr>
        </p:nvSpPr>
        <p:spPr>
          <a:xfrm>
            <a:off x="3270243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2" name="Shape 512"/>
          <p:cNvSpPr txBox="1"/>
          <p:nvPr>
            <p:ph idx="13" type="body"/>
          </p:nvPr>
        </p:nvSpPr>
        <p:spPr>
          <a:xfrm>
            <a:off x="4069975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3" name="Shape 513"/>
          <p:cNvSpPr/>
          <p:nvPr>
            <p:ph idx="14" type="pic"/>
          </p:nvPr>
        </p:nvSpPr>
        <p:spPr>
          <a:xfrm>
            <a:off x="6108946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4" name="Shape 514"/>
          <p:cNvSpPr txBox="1"/>
          <p:nvPr>
            <p:ph idx="15" type="body"/>
          </p:nvPr>
        </p:nvSpPr>
        <p:spPr>
          <a:xfrm>
            <a:off x="6911511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5" name="Shape 515"/>
          <p:cNvSpPr txBox="1"/>
          <p:nvPr>
            <p:ph idx="16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6 Team 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8" name="Shape 518"/>
          <p:cNvSpPr/>
          <p:nvPr>
            <p:ph idx="2" type="pic"/>
          </p:nvPr>
        </p:nvSpPr>
        <p:spPr>
          <a:xfrm>
            <a:off x="431539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1228437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Shape 520"/>
          <p:cNvSpPr/>
          <p:nvPr>
            <p:ph idx="3" type="pic"/>
          </p:nvPr>
        </p:nvSpPr>
        <p:spPr>
          <a:xfrm>
            <a:off x="3270243" y="1639790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1" name="Shape 521"/>
          <p:cNvSpPr txBox="1"/>
          <p:nvPr>
            <p:ph idx="4" type="body"/>
          </p:nvPr>
        </p:nvSpPr>
        <p:spPr>
          <a:xfrm>
            <a:off x="4069975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2" name="Shape 522"/>
          <p:cNvSpPr/>
          <p:nvPr>
            <p:ph idx="5" type="pic"/>
          </p:nvPr>
        </p:nvSpPr>
        <p:spPr>
          <a:xfrm>
            <a:off x="6108946" y="1639789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5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3" name="Shape 523"/>
          <p:cNvSpPr txBox="1"/>
          <p:nvPr>
            <p:ph idx="6" type="body"/>
          </p:nvPr>
        </p:nvSpPr>
        <p:spPr>
          <a:xfrm>
            <a:off x="6911511" y="1639789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4" name="Shape 524"/>
          <p:cNvSpPr/>
          <p:nvPr>
            <p:ph idx="7" type="pic"/>
          </p:nvPr>
        </p:nvSpPr>
        <p:spPr>
          <a:xfrm>
            <a:off x="431539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5" name="Shape 525"/>
          <p:cNvSpPr txBox="1"/>
          <p:nvPr>
            <p:ph idx="8" type="body"/>
          </p:nvPr>
        </p:nvSpPr>
        <p:spPr>
          <a:xfrm>
            <a:off x="1228437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6" name="Shape 526"/>
          <p:cNvSpPr/>
          <p:nvPr>
            <p:ph idx="9" type="pic"/>
          </p:nvPr>
        </p:nvSpPr>
        <p:spPr>
          <a:xfrm>
            <a:off x="3270243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7" name="Shape 527"/>
          <p:cNvSpPr txBox="1"/>
          <p:nvPr>
            <p:ph idx="13" type="body"/>
          </p:nvPr>
        </p:nvSpPr>
        <p:spPr>
          <a:xfrm>
            <a:off x="4069975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8" name="Shape 528"/>
          <p:cNvSpPr/>
          <p:nvPr>
            <p:ph idx="14" type="pic"/>
          </p:nvPr>
        </p:nvSpPr>
        <p:spPr>
          <a:xfrm>
            <a:off x="6108946" y="3886576"/>
            <a:ext cx="685799" cy="68579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6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Shape 529"/>
          <p:cNvSpPr txBox="1"/>
          <p:nvPr>
            <p:ph idx="15" type="body"/>
          </p:nvPr>
        </p:nvSpPr>
        <p:spPr>
          <a:xfrm>
            <a:off x="6911511" y="3886576"/>
            <a:ext cx="1735806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Team Subtitle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2" name="Shape 532"/>
          <p:cNvSpPr/>
          <p:nvPr>
            <p:ph idx="2" type="pic"/>
          </p:nvPr>
        </p:nvSpPr>
        <p:spPr>
          <a:xfrm>
            <a:off x="431539" y="1639790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1721530" y="1639789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4" name="Shape 534"/>
          <p:cNvSpPr/>
          <p:nvPr>
            <p:ph idx="3" type="pic"/>
          </p:nvPr>
        </p:nvSpPr>
        <p:spPr>
          <a:xfrm>
            <a:off x="4709851" y="1639790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5" name="Shape 535"/>
          <p:cNvSpPr txBox="1"/>
          <p:nvPr>
            <p:ph idx="4" type="body"/>
          </p:nvPr>
        </p:nvSpPr>
        <p:spPr>
          <a:xfrm>
            <a:off x="6002676" y="1639789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6" name="Shape 536"/>
          <p:cNvSpPr/>
          <p:nvPr>
            <p:ph idx="5" type="pic"/>
          </p:nvPr>
        </p:nvSpPr>
        <p:spPr>
          <a:xfrm>
            <a:off x="431539" y="3886576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7" name="Shape 537"/>
          <p:cNvSpPr txBox="1"/>
          <p:nvPr>
            <p:ph idx="6" type="body"/>
          </p:nvPr>
        </p:nvSpPr>
        <p:spPr>
          <a:xfrm>
            <a:off x="1721530" y="3886576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8" name="Shape 538"/>
          <p:cNvSpPr/>
          <p:nvPr>
            <p:ph idx="7" type="pic"/>
          </p:nvPr>
        </p:nvSpPr>
        <p:spPr>
          <a:xfrm>
            <a:off x="4709851" y="3886576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9" name="Shape 539"/>
          <p:cNvSpPr txBox="1"/>
          <p:nvPr>
            <p:ph idx="8" type="body"/>
          </p:nvPr>
        </p:nvSpPr>
        <p:spPr>
          <a:xfrm>
            <a:off x="6002676" y="3886576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0" name="Shape 540"/>
          <p:cNvSpPr txBox="1"/>
          <p:nvPr>
            <p:ph idx="9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4 Team Subtitle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43" name="Shape 543"/>
          <p:cNvSpPr/>
          <p:nvPr>
            <p:ph idx="2" type="pic"/>
          </p:nvPr>
        </p:nvSpPr>
        <p:spPr>
          <a:xfrm>
            <a:off x="431539" y="1639790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1721530" y="1639789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5" name="Shape 545"/>
          <p:cNvSpPr/>
          <p:nvPr>
            <p:ph idx="3" type="pic"/>
          </p:nvPr>
        </p:nvSpPr>
        <p:spPr>
          <a:xfrm>
            <a:off x="4709851" y="1639790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6" name="Shape 546"/>
          <p:cNvSpPr txBox="1"/>
          <p:nvPr>
            <p:ph idx="4" type="body"/>
          </p:nvPr>
        </p:nvSpPr>
        <p:spPr>
          <a:xfrm>
            <a:off x="6002676" y="1639789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7" name="Shape 547"/>
          <p:cNvSpPr/>
          <p:nvPr>
            <p:ph idx="5" type="pic"/>
          </p:nvPr>
        </p:nvSpPr>
        <p:spPr>
          <a:xfrm>
            <a:off x="431539" y="3886576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8" name="Shape 548"/>
          <p:cNvSpPr txBox="1"/>
          <p:nvPr>
            <p:ph idx="6" type="body"/>
          </p:nvPr>
        </p:nvSpPr>
        <p:spPr>
          <a:xfrm>
            <a:off x="1721530" y="3886576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9" name="Shape 549"/>
          <p:cNvSpPr/>
          <p:nvPr>
            <p:ph idx="7" type="pic"/>
          </p:nvPr>
        </p:nvSpPr>
        <p:spPr>
          <a:xfrm>
            <a:off x="4709851" y="3886576"/>
            <a:ext cx="1150615" cy="11521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0" name="Shape 550"/>
          <p:cNvSpPr txBox="1"/>
          <p:nvPr>
            <p:ph idx="8" type="body"/>
          </p:nvPr>
        </p:nvSpPr>
        <p:spPr>
          <a:xfrm>
            <a:off x="6002676" y="3886576"/>
            <a:ext cx="26690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0000"/>
              </a:lnSpc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Team Subtitl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3" name="Shape 553"/>
          <p:cNvSpPr/>
          <p:nvPr>
            <p:ph idx="2" type="pic"/>
          </p:nvPr>
        </p:nvSpPr>
        <p:spPr>
          <a:xfrm>
            <a:off x="1007520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431541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5" name="Shape 555"/>
          <p:cNvSpPr/>
          <p:nvPr>
            <p:ph idx="3" type="pic"/>
          </p:nvPr>
        </p:nvSpPr>
        <p:spPr>
          <a:xfrm>
            <a:off x="3846223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6" name="Shape 556"/>
          <p:cNvSpPr txBox="1"/>
          <p:nvPr>
            <p:ph idx="4" type="body"/>
          </p:nvPr>
        </p:nvSpPr>
        <p:spPr>
          <a:xfrm>
            <a:off x="3270243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7" name="Shape 557"/>
          <p:cNvSpPr/>
          <p:nvPr>
            <p:ph idx="5" type="pic"/>
          </p:nvPr>
        </p:nvSpPr>
        <p:spPr>
          <a:xfrm>
            <a:off x="6684925" y="1639789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8" name="Shape 558"/>
          <p:cNvSpPr txBox="1"/>
          <p:nvPr>
            <p:ph idx="6" type="body"/>
          </p:nvPr>
        </p:nvSpPr>
        <p:spPr>
          <a:xfrm>
            <a:off x="6108946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9" name="Shape 559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Team 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2" name="Shape 562"/>
          <p:cNvSpPr/>
          <p:nvPr>
            <p:ph idx="2" type="pic"/>
          </p:nvPr>
        </p:nvSpPr>
        <p:spPr>
          <a:xfrm>
            <a:off x="1007520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31541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4" name="Shape 564"/>
          <p:cNvSpPr/>
          <p:nvPr>
            <p:ph idx="3" type="pic"/>
          </p:nvPr>
        </p:nvSpPr>
        <p:spPr>
          <a:xfrm>
            <a:off x="3846223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5" name="Shape 565"/>
          <p:cNvSpPr txBox="1"/>
          <p:nvPr>
            <p:ph idx="4" type="body"/>
          </p:nvPr>
        </p:nvSpPr>
        <p:spPr>
          <a:xfrm>
            <a:off x="3270243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6" name="Shape 566"/>
          <p:cNvSpPr/>
          <p:nvPr>
            <p:ph idx="5" type="pic"/>
          </p:nvPr>
        </p:nvSpPr>
        <p:spPr>
          <a:xfrm>
            <a:off x="6684925" y="1639789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67" name="Shape 567"/>
          <p:cNvSpPr txBox="1"/>
          <p:nvPr>
            <p:ph idx="6" type="body"/>
          </p:nvPr>
        </p:nvSpPr>
        <p:spPr>
          <a:xfrm>
            <a:off x="6108946" y="3256992"/>
            <a:ext cx="2532703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Team Subtitle 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0" name="Shape 570"/>
          <p:cNvSpPr/>
          <p:nvPr>
            <p:ph idx="2" type="pic"/>
          </p:nvPr>
        </p:nvSpPr>
        <p:spPr>
          <a:xfrm>
            <a:off x="750552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539441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2" name="Shape 572"/>
          <p:cNvSpPr/>
          <p:nvPr>
            <p:ph idx="3" type="pic"/>
          </p:nvPr>
        </p:nvSpPr>
        <p:spPr>
          <a:xfrm>
            <a:off x="2853449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3" name="Shape 573"/>
          <p:cNvSpPr txBox="1"/>
          <p:nvPr>
            <p:ph idx="4" type="body"/>
          </p:nvPr>
        </p:nvSpPr>
        <p:spPr>
          <a:xfrm>
            <a:off x="2642336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4" name="Shape 574"/>
          <p:cNvSpPr/>
          <p:nvPr>
            <p:ph idx="5" type="pic"/>
          </p:nvPr>
        </p:nvSpPr>
        <p:spPr>
          <a:xfrm>
            <a:off x="4956346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5" name="Shape 575"/>
          <p:cNvSpPr txBox="1"/>
          <p:nvPr>
            <p:ph idx="6" type="body"/>
          </p:nvPr>
        </p:nvSpPr>
        <p:spPr>
          <a:xfrm>
            <a:off x="4745233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6" name="Shape 576"/>
          <p:cNvSpPr txBox="1"/>
          <p:nvPr>
            <p:ph idx="7" type="body"/>
          </p:nvPr>
        </p:nvSpPr>
        <p:spPr>
          <a:xfrm>
            <a:off x="685800" y="933450"/>
            <a:ext cx="7772400" cy="40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7" name="Shape 577"/>
          <p:cNvSpPr/>
          <p:nvPr>
            <p:ph idx="8" type="pic"/>
          </p:nvPr>
        </p:nvSpPr>
        <p:spPr>
          <a:xfrm>
            <a:off x="7059242" y="1639789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8" name="Shape 578"/>
          <p:cNvSpPr txBox="1"/>
          <p:nvPr>
            <p:ph idx="9" type="body"/>
          </p:nvPr>
        </p:nvSpPr>
        <p:spPr>
          <a:xfrm>
            <a:off x="6848131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Team 2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539441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2" name="Shape 582"/>
          <p:cNvSpPr txBox="1"/>
          <p:nvPr>
            <p:ph idx="2" type="body"/>
          </p:nvPr>
        </p:nvSpPr>
        <p:spPr>
          <a:xfrm>
            <a:off x="2642336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3" name="Shape 583"/>
          <p:cNvSpPr txBox="1"/>
          <p:nvPr>
            <p:ph idx="3" type="body"/>
          </p:nvPr>
        </p:nvSpPr>
        <p:spPr>
          <a:xfrm>
            <a:off x="4745233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4" name="Shape 584"/>
          <p:cNvSpPr txBox="1"/>
          <p:nvPr>
            <p:ph idx="4" type="body"/>
          </p:nvPr>
        </p:nvSpPr>
        <p:spPr>
          <a:xfrm>
            <a:off x="6848131" y="3256992"/>
            <a:ext cx="180296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80000"/>
              </a:lnSpc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None/>
              <a:defRPr b="0" i="1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74613" lvl="3" marL="385763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5866" lvl="4" marL="858816" marR="0" rtl="0" algn="l">
              <a:spcBef>
                <a:spcPts val="18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5" name="Shape 585"/>
          <p:cNvSpPr/>
          <p:nvPr>
            <p:ph idx="5" type="pic"/>
          </p:nvPr>
        </p:nvSpPr>
        <p:spPr>
          <a:xfrm>
            <a:off x="750552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1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6" name="Shape 586"/>
          <p:cNvSpPr/>
          <p:nvPr>
            <p:ph idx="6" type="pic"/>
          </p:nvPr>
        </p:nvSpPr>
        <p:spPr>
          <a:xfrm>
            <a:off x="2853449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3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7" name="Shape 587"/>
          <p:cNvSpPr/>
          <p:nvPr>
            <p:ph idx="7" type="pic"/>
          </p:nvPr>
        </p:nvSpPr>
        <p:spPr>
          <a:xfrm>
            <a:off x="4956346" y="1639790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accent4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88" name="Shape 588"/>
          <p:cNvSpPr/>
          <p:nvPr>
            <p:ph idx="8" type="pic"/>
          </p:nvPr>
        </p:nvSpPr>
        <p:spPr>
          <a:xfrm>
            <a:off x="7059242" y="1639789"/>
            <a:ext cx="1380743" cy="1380743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  <a:effectLst>
            <a:outerShdw rotWithShape="0" algn="t" dir="5400000" dist="25400">
              <a:schemeClr val="dk2"/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158"/>
              </a:spcBef>
              <a:buClr>
                <a:schemeClr val="accent1"/>
              </a:buClr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Slide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3_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/>
          <p:nvPr>
            <p:ph idx="2" type="pic"/>
          </p:nvPr>
        </p:nvSpPr>
        <p:spPr>
          <a:xfrm>
            <a:off x="685800" y="1268758"/>
            <a:ext cx="1764195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" name="Shape 31"/>
          <p:cNvSpPr/>
          <p:nvPr>
            <p:ph idx="3" type="pic"/>
          </p:nvPr>
        </p:nvSpPr>
        <p:spPr>
          <a:xfrm>
            <a:off x="4693478" y="1268758"/>
            <a:ext cx="1764195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600782" y="1268758"/>
            <a:ext cx="1859858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1" i="0" sz="105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6435" lvl="2" marL="11311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94854" lvl="3" marL="301229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6598342" y="1268758"/>
            <a:ext cx="1859858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1" i="0" sz="105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46435" lvl="2" marL="11311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94854" lvl="3" marL="301229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5" type="body"/>
          </p:nvPr>
        </p:nvSpPr>
        <p:spPr>
          <a:xfrm>
            <a:off x="685800" y="4980566"/>
            <a:ext cx="377483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6" type="body"/>
          </p:nvPr>
        </p:nvSpPr>
        <p:spPr>
          <a:xfrm>
            <a:off x="4693478" y="4980566"/>
            <a:ext cx="3764722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10"/>
              </a:spcBef>
              <a:buClr>
                <a:schemeClr val="accent1"/>
              </a:buClr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7621" lvl="1" marL="114297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60318" lvl="2" marL="228594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7464" lvl="3" marL="400040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1111" lvl="4" marL="571486" marR="0" rtl="0" algn="l">
              <a:spcBef>
                <a:spcPts val="210"/>
              </a:spcBef>
              <a:buClr>
                <a:schemeClr val="accent1"/>
              </a:buClr>
              <a:buSzPct val="95454"/>
              <a:buFont typeface="Arial"/>
              <a:buChar char="»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2689" lvl="1" marL="457189" marR="0" rtl="0" algn="ctr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2678" lvl="2" marL="914378" marR="0" rtl="0" algn="ctr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665" lvl="3" marL="1371566" marR="0" rtl="0" algn="ctr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654" lvl="4" marL="1828754" marR="0" rtl="0" algn="ctr">
              <a:spcBef>
                <a:spcPts val="24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643" lvl="5" marL="2285943" marR="0" rtl="0" algn="ctr">
              <a:spcBef>
                <a:spcPts val="400"/>
              </a:spcBef>
              <a:buClr>
                <a:srgbClr val="989899"/>
              </a:buClr>
              <a:buFont typeface="Arial"/>
              <a:buNone/>
              <a:defRPr b="0" i="0" sz="20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2631" lvl="6" marL="2743132" marR="0" rtl="0" algn="ctr">
              <a:spcBef>
                <a:spcPts val="400"/>
              </a:spcBef>
              <a:buClr>
                <a:srgbClr val="989899"/>
              </a:buClr>
              <a:buFont typeface="Arial"/>
              <a:buNone/>
              <a:defRPr b="0" i="0" sz="20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2619" lvl="7" marL="3200320" marR="0" rtl="0" algn="ctr">
              <a:spcBef>
                <a:spcPts val="400"/>
              </a:spcBef>
              <a:buClr>
                <a:srgbClr val="989899"/>
              </a:buClr>
              <a:buFont typeface="Arial"/>
              <a:buNone/>
              <a:defRPr b="0" i="0" sz="20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2608" lvl="8" marL="3657509" marR="0" rtl="0" algn="ctr">
              <a:spcBef>
                <a:spcPts val="400"/>
              </a:spcBef>
              <a:buClr>
                <a:srgbClr val="989899"/>
              </a:buClr>
              <a:buFont typeface="Arial"/>
              <a:buNone/>
              <a:defRPr b="0" i="0" sz="2000" u="none" cap="none" strike="noStrike">
                <a:solidFill>
                  <a:srgbClr val="98989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1219200"/>
            <a:ext cx="7772400" cy="462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90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0" y="279962"/>
            <a:ext cx="77724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0" y="1219200"/>
            <a:ext cx="7772400" cy="4627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196" lvl="0" marL="171446" marR="0" rtl="0" algn="l">
              <a:spcBef>
                <a:spcPts val="3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3179" lvl="1" marL="344480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96825" lvl="2" marL="515925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3170" lvl="3" marL="687371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96816" lvl="4" marL="858816" marR="0" rtl="0" algn="l">
              <a:spcBef>
                <a:spcPts val="240"/>
              </a:spcBef>
              <a:buClr>
                <a:schemeClr val="accent1"/>
              </a:buClr>
              <a:buSzPct val="1000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237" lvl="5" marL="2514537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114225" lvl="6" marL="297172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114215" lvl="7" marL="34289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114203" lvl="8" marL="3886103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.to/E1P7Y3/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elizabethrebello.proto.io/player/index.cfm?id=06f50791-6452-4bf3-9547-fb2ca9c1178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/>
        </p:nvSpPr>
        <p:spPr>
          <a:xfrm>
            <a:off x="441300" y="1283599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Med-Ex</a:t>
            </a:r>
          </a:p>
        </p:txBody>
      </p:sp>
      <p:pic>
        <p:nvPicPr>
          <p:cNvPr descr="Logomakr_2aB9FU.png" id="594" name="Shape 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50" y="1589225"/>
            <a:ext cx="2860525" cy="28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Shape 595"/>
          <p:cNvSpPr txBox="1"/>
          <p:nvPr/>
        </p:nvSpPr>
        <p:spPr>
          <a:xfrm>
            <a:off x="685808" y="4704449"/>
            <a:ext cx="7772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For a convenient medical experience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1" name="Shape 601"/>
          <p:cNvCxnSpPr/>
          <p:nvPr/>
        </p:nvCxnSpPr>
        <p:spPr>
          <a:xfrm>
            <a:off x="4483754" y="5802107"/>
            <a:ext cx="3341999" cy="4800"/>
          </a:xfrm>
          <a:prstGeom prst="straightConnector1">
            <a:avLst/>
          </a:prstGeom>
          <a:noFill/>
          <a:ln cap="rnd" cmpd="sng" w="571500">
            <a:solidFill>
              <a:srgbClr val="5B0F00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Shape 602"/>
          <p:cNvCxnSpPr/>
          <p:nvPr/>
        </p:nvCxnSpPr>
        <p:spPr>
          <a:xfrm>
            <a:off x="4443156" y="4818656"/>
            <a:ext cx="3394799" cy="22800"/>
          </a:xfrm>
          <a:prstGeom prst="straightConnector1">
            <a:avLst/>
          </a:prstGeom>
          <a:noFill/>
          <a:ln cap="rnd" cmpd="sng" w="571500">
            <a:solidFill>
              <a:srgbClr val="38761D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Shape 603"/>
          <p:cNvCxnSpPr/>
          <p:nvPr/>
        </p:nvCxnSpPr>
        <p:spPr>
          <a:xfrm>
            <a:off x="4423057" y="3844414"/>
            <a:ext cx="3281399" cy="4200"/>
          </a:xfrm>
          <a:prstGeom prst="straightConnector1">
            <a:avLst/>
          </a:prstGeom>
          <a:noFill/>
          <a:ln cap="rnd" cmpd="sng" w="571500">
            <a:solidFill>
              <a:schemeClr val="accent6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Shape 604"/>
          <p:cNvCxnSpPr/>
          <p:nvPr/>
        </p:nvCxnSpPr>
        <p:spPr>
          <a:xfrm>
            <a:off x="4436003" y="1816119"/>
            <a:ext cx="3192900" cy="3000"/>
          </a:xfrm>
          <a:prstGeom prst="straightConnector1">
            <a:avLst/>
          </a:prstGeom>
          <a:noFill/>
          <a:ln cap="rnd" cmpd="sng" w="571500">
            <a:solidFill>
              <a:schemeClr val="accent3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Shape 605"/>
          <p:cNvCxnSpPr/>
          <p:nvPr/>
        </p:nvCxnSpPr>
        <p:spPr>
          <a:xfrm>
            <a:off x="4430442" y="1035690"/>
            <a:ext cx="3204000" cy="12900"/>
          </a:xfrm>
          <a:prstGeom prst="straightConnector1">
            <a:avLst/>
          </a:prstGeom>
          <a:noFill/>
          <a:ln cap="rnd" cmpd="sng" w="571500">
            <a:solidFill>
              <a:schemeClr val="lt2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Shape 606"/>
          <p:cNvSpPr txBox="1"/>
          <p:nvPr/>
        </p:nvSpPr>
        <p:spPr>
          <a:xfrm>
            <a:off x="4909552" y="1559912"/>
            <a:ext cx="2742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Product Description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4975249" y="786036"/>
            <a:ext cx="2447700" cy="49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Team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4909542" y="2570715"/>
            <a:ext cx="3906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Idea Generation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4893336" y="3598714"/>
            <a:ext cx="3083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Business need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4701187" y="4591679"/>
            <a:ext cx="3437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 Competitive Advantage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4866568" y="5575125"/>
            <a:ext cx="2971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>
                <a:latin typeface="Open Sans"/>
                <a:ea typeface="Open Sans"/>
                <a:cs typeface="Open Sans"/>
                <a:sym typeface="Open Sans"/>
              </a:rPr>
              <a:t>Product Prototype</a:t>
            </a:r>
          </a:p>
        </p:txBody>
      </p:sp>
      <p:cxnSp>
        <p:nvCxnSpPr>
          <p:cNvPr id="612" name="Shape 612"/>
          <p:cNvCxnSpPr/>
          <p:nvPr/>
        </p:nvCxnSpPr>
        <p:spPr>
          <a:xfrm>
            <a:off x="4374661" y="2778302"/>
            <a:ext cx="3315599" cy="0"/>
          </a:xfrm>
          <a:prstGeom prst="straightConnector1">
            <a:avLst/>
          </a:prstGeom>
          <a:noFill/>
          <a:ln cap="rnd" cmpd="sng" w="571500">
            <a:solidFill>
              <a:schemeClr val="accent5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Shape 613"/>
          <p:cNvCxnSpPr/>
          <p:nvPr/>
        </p:nvCxnSpPr>
        <p:spPr>
          <a:xfrm flipH="1" rot="10800000">
            <a:off x="2649528" y="3188646"/>
            <a:ext cx="843899" cy="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614" name="Shape 614"/>
          <p:cNvSpPr txBox="1"/>
          <p:nvPr/>
        </p:nvSpPr>
        <p:spPr>
          <a:xfrm>
            <a:off x="828742" y="2921892"/>
            <a:ext cx="16566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CONTENTS</a:t>
            </a:r>
          </a:p>
        </p:txBody>
      </p:sp>
      <p:sp>
        <p:nvSpPr>
          <p:cNvPr id="615" name="Shape 615"/>
          <p:cNvSpPr/>
          <p:nvPr/>
        </p:nvSpPr>
        <p:spPr>
          <a:xfrm>
            <a:off x="4411194" y="814153"/>
            <a:ext cx="448800" cy="456000"/>
          </a:xfrm>
          <a:custGeom>
            <a:pathLst>
              <a:path extrusionOk="0" h="120000" w="120000">
                <a:moveTo>
                  <a:pt x="99724" y="80475"/>
                </a:moveTo>
                <a:cubicBezTo>
                  <a:pt x="92482" y="80475"/>
                  <a:pt x="86068" y="84346"/>
                  <a:pt x="82551" y="90050"/>
                </a:cubicBezTo>
                <a:cubicBezTo>
                  <a:pt x="38482" y="67843"/>
                  <a:pt x="38482" y="67843"/>
                  <a:pt x="38482" y="67843"/>
                </a:cubicBezTo>
                <a:cubicBezTo>
                  <a:pt x="39517" y="65398"/>
                  <a:pt x="40137" y="62750"/>
                  <a:pt x="40137" y="60101"/>
                </a:cubicBezTo>
                <a:cubicBezTo>
                  <a:pt x="40137" y="57249"/>
                  <a:pt x="39517" y="54601"/>
                  <a:pt x="38482" y="52359"/>
                </a:cubicBezTo>
                <a:cubicBezTo>
                  <a:pt x="82551" y="29949"/>
                  <a:pt x="82551" y="29949"/>
                  <a:pt x="82551" y="29949"/>
                </a:cubicBezTo>
                <a:cubicBezTo>
                  <a:pt x="86068" y="35653"/>
                  <a:pt x="92482" y="39524"/>
                  <a:pt x="99724" y="39524"/>
                </a:cubicBezTo>
                <a:cubicBezTo>
                  <a:pt x="110896" y="39524"/>
                  <a:pt x="120000" y="30560"/>
                  <a:pt x="120000" y="19762"/>
                </a:cubicBezTo>
                <a:cubicBezTo>
                  <a:pt x="120000" y="8760"/>
                  <a:pt x="110896" y="0"/>
                  <a:pt x="99724" y="0"/>
                </a:cubicBezTo>
                <a:cubicBezTo>
                  <a:pt x="88758" y="0"/>
                  <a:pt x="79655" y="8760"/>
                  <a:pt x="79655" y="19762"/>
                </a:cubicBezTo>
                <a:cubicBezTo>
                  <a:pt x="79655" y="22410"/>
                  <a:pt x="80275" y="25059"/>
                  <a:pt x="81310" y="27504"/>
                </a:cubicBezTo>
                <a:cubicBezTo>
                  <a:pt x="37241" y="49711"/>
                  <a:pt x="37241" y="49711"/>
                  <a:pt x="37241" y="49711"/>
                </a:cubicBezTo>
                <a:cubicBezTo>
                  <a:pt x="33724" y="44006"/>
                  <a:pt x="27310" y="40135"/>
                  <a:pt x="20068" y="40135"/>
                </a:cubicBezTo>
                <a:cubicBezTo>
                  <a:pt x="8896" y="40135"/>
                  <a:pt x="0" y="49100"/>
                  <a:pt x="0" y="60101"/>
                </a:cubicBezTo>
                <a:cubicBezTo>
                  <a:pt x="0" y="70899"/>
                  <a:pt x="8896" y="79864"/>
                  <a:pt x="20068" y="79864"/>
                </a:cubicBezTo>
                <a:cubicBezTo>
                  <a:pt x="27310" y="79864"/>
                  <a:pt x="33724" y="75993"/>
                  <a:pt x="37241" y="70288"/>
                </a:cubicBezTo>
                <a:cubicBezTo>
                  <a:pt x="81310" y="92495"/>
                  <a:pt x="81310" y="92495"/>
                  <a:pt x="81310" y="92495"/>
                </a:cubicBezTo>
                <a:cubicBezTo>
                  <a:pt x="80275" y="94940"/>
                  <a:pt x="79655" y="97589"/>
                  <a:pt x="79655" y="100237"/>
                </a:cubicBezTo>
                <a:cubicBezTo>
                  <a:pt x="79655" y="111239"/>
                  <a:pt x="88758" y="120000"/>
                  <a:pt x="99724" y="120000"/>
                </a:cubicBezTo>
                <a:cubicBezTo>
                  <a:pt x="110896" y="120000"/>
                  <a:pt x="120000" y="111239"/>
                  <a:pt x="120000" y="100237"/>
                </a:cubicBezTo>
                <a:cubicBezTo>
                  <a:pt x="120000" y="89439"/>
                  <a:pt x="110896" y="80475"/>
                  <a:pt x="99724" y="80475"/>
                </a:cubicBezTo>
                <a:close/>
                <a:moveTo>
                  <a:pt x="99724" y="2852"/>
                </a:moveTo>
                <a:cubicBezTo>
                  <a:pt x="109241" y="2852"/>
                  <a:pt x="117103" y="10390"/>
                  <a:pt x="117103" y="19762"/>
                </a:cubicBezTo>
                <a:cubicBezTo>
                  <a:pt x="117103" y="29134"/>
                  <a:pt x="109241" y="36672"/>
                  <a:pt x="99724" y="36672"/>
                </a:cubicBezTo>
                <a:cubicBezTo>
                  <a:pt x="90206" y="36672"/>
                  <a:pt x="82551" y="29134"/>
                  <a:pt x="82551" y="19762"/>
                </a:cubicBezTo>
                <a:cubicBezTo>
                  <a:pt x="82551" y="10390"/>
                  <a:pt x="90206" y="2852"/>
                  <a:pt x="99724" y="2852"/>
                </a:cubicBezTo>
                <a:close/>
                <a:moveTo>
                  <a:pt x="20068" y="77011"/>
                </a:moveTo>
                <a:cubicBezTo>
                  <a:pt x="10551" y="77011"/>
                  <a:pt x="2896" y="69473"/>
                  <a:pt x="2896" y="60101"/>
                </a:cubicBezTo>
                <a:cubicBezTo>
                  <a:pt x="2896" y="50730"/>
                  <a:pt x="10551" y="42988"/>
                  <a:pt x="20068" y="42988"/>
                </a:cubicBezTo>
                <a:cubicBezTo>
                  <a:pt x="29586" y="42988"/>
                  <a:pt x="37241" y="50730"/>
                  <a:pt x="37241" y="60101"/>
                </a:cubicBezTo>
                <a:cubicBezTo>
                  <a:pt x="37241" y="69473"/>
                  <a:pt x="29586" y="77011"/>
                  <a:pt x="20068" y="77011"/>
                </a:cubicBezTo>
                <a:close/>
                <a:moveTo>
                  <a:pt x="99724" y="117147"/>
                </a:moveTo>
                <a:cubicBezTo>
                  <a:pt x="90206" y="117147"/>
                  <a:pt x="82551" y="109609"/>
                  <a:pt x="82551" y="100237"/>
                </a:cubicBezTo>
                <a:cubicBezTo>
                  <a:pt x="82551" y="90865"/>
                  <a:pt x="90206" y="83327"/>
                  <a:pt x="99724" y="83327"/>
                </a:cubicBezTo>
                <a:cubicBezTo>
                  <a:pt x="109241" y="83327"/>
                  <a:pt x="117103" y="90865"/>
                  <a:pt x="117103" y="100237"/>
                </a:cubicBezTo>
                <a:cubicBezTo>
                  <a:pt x="117103" y="109609"/>
                  <a:pt x="109241" y="117147"/>
                  <a:pt x="99724" y="117147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4409649" y="1604174"/>
            <a:ext cx="441300" cy="456000"/>
          </a:xfrm>
          <a:custGeom>
            <a:pathLst>
              <a:path extrusionOk="0" h="120000" w="120000">
                <a:moveTo>
                  <a:pt x="92709" y="64040"/>
                </a:moveTo>
                <a:cubicBezTo>
                  <a:pt x="92709" y="63888"/>
                  <a:pt x="92903" y="63888"/>
                  <a:pt x="92903" y="63888"/>
                </a:cubicBezTo>
                <a:cubicBezTo>
                  <a:pt x="92903" y="63888"/>
                  <a:pt x="92903" y="63888"/>
                  <a:pt x="92903" y="63888"/>
                </a:cubicBezTo>
                <a:cubicBezTo>
                  <a:pt x="119612" y="30952"/>
                  <a:pt x="119612" y="30952"/>
                  <a:pt x="119612" y="30952"/>
                </a:cubicBezTo>
                <a:cubicBezTo>
                  <a:pt x="120000" y="30495"/>
                  <a:pt x="119806" y="29885"/>
                  <a:pt x="119225" y="29428"/>
                </a:cubicBezTo>
                <a:cubicBezTo>
                  <a:pt x="118645" y="29123"/>
                  <a:pt x="117677" y="29275"/>
                  <a:pt x="117290" y="29885"/>
                </a:cubicBezTo>
                <a:cubicBezTo>
                  <a:pt x="91935" y="61143"/>
                  <a:pt x="91935" y="61143"/>
                  <a:pt x="91935" y="61143"/>
                </a:cubicBezTo>
                <a:cubicBezTo>
                  <a:pt x="87096" y="53824"/>
                  <a:pt x="81870" y="50317"/>
                  <a:pt x="76645" y="48640"/>
                </a:cubicBezTo>
                <a:cubicBezTo>
                  <a:pt x="102000" y="16315"/>
                  <a:pt x="102000" y="16315"/>
                  <a:pt x="102000" y="16315"/>
                </a:cubicBezTo>
                <a:cubicBezTo>
                  <a:pt x="102387" y="15705"/>
                  <a:pt x="102193" y="15095"/>
                  <a:pt x="101419" y="14790"/>
                </a:cubicBezTo>
                <a:cubicBezTo>
                  <a:pt x="100838" y="14485"/>
                  <a:pt x="100064" y="14637"/>
                  <a:pt x="99677" y="15095"/>
                </a:cubicBezTo>
                <a:cubicBezTo>
                  <a:pt x="73935" y="47878"/>
                  <a:pt x="73935" y="47878"/>
                  <a:pt x="73935" y="47878"/>
                </a:cubicBezTo>
                <a:cubicBezTo>
                  <a:pt x="69677" y="46963"/>
                  <a:pt x="65419" y="46963"/>
                  <a:pt x="61354" y="46963"/>
                </a:cubicBezTo>
                <a:cubicBezTo>
                  <a:pt x="57483" y="46963"/>
                  <a:pt x="53806" y="46963"/>
                  <a:pt x="50129" y="46200"/>
                </a:cubicBezTo>
                <a:cubicBezTo>
                  <a:pt x="81483" y="5489"/>
                  <a:pt x="81483" y="5489"/>
                  <a:pt x="81483" y="5489"/>
                </a:cubicBezTo>
                <a:cubicBezTo>
                  <a:pt x="81870" y="5031"/>
                  <a:pt x="81677" y="4421"/>
                  <a:pt x="81096" y="4116"/>
                </a:cubicBezTo>
                <a:cubicBezTo>
                  <a:pt x="80322" y="3811"/>
                  <a:pt x="79548" y="3964"/>
                  <a:pt x="79161" y="4421"/>
                </a:cubicBezTo>
                <a:cubicBezTo>
                  <a:pt x="47419" y="45590"/>
                  <a:pt x="47419" y="45590"/>
                  <a:pt x="47419" y="45590"/>
                </a:cubicBezTo>
                <a:cubicBezTo>
                  <a:pt x="42193" y="43913"/>
                  <a:pt x="37161" y="40406"/>
                  <a:pt x="32322" y="32935"/>
                </a:cubicBezTo>
                <a:cubicBezTo>
                  <a:pt x="56516" y="1677"/>
                  <a:pt x="56516" y="1677"/>
                  <a:pt x="56516" y="1677"/>
                </a:cubicBezTo>
                <a:cubicBezTo>
                  <a:pt x="56903" y="1219"/>
                  <a:pt x="56709" y="609"/>
                  <a:pt x="55935" y="304"/>
                </a:cubicBezTo>
                <a:cubicBezTo>
                  <a:pt x="55354" y="0"/>
                  <a:pt x="54580" y="152"/>
                  <a:pt x="54193" y="609"/>
                </a:cubicBezTo>
                <a:cubicBezTo>
                  <a:pt x="29612" y="32325"/>
                  <a:pt x="29612" y="32325"/>
                  <a:pt x="29612" y="32325"/>
                </a:cubicBezTo>
                <a:cubicBezTo>
                  <a:pt x="29612" y="32325"/>
                  <a:pt x="29612" y="32325"/>
                  <a:pt x="29612" y="32325"/>
                </a:cubicBezTo>
                <a:cubicBezTo>
                  <a:pt x="29612" y="32325"/>
                  <a:pt x="29612" y="32477"/>
                  <a:pt x="29612" y="32477"/>
                </a:cubicBezTo>
                <a:cubicBezTo>
                  <a:pt x="29612" y="32477"/>
                  <a:pt x="29612" y="32477"/>
                  <a:pt x="29612" y="32477"/>
                </a:cubicBezTo>
                <a:cubicBezTo>
                  <a:pt x="0" y="118780"/>
                  <a:pt x="0" y="118780"/>
                  <a:pt x="0" y="118780"/>
                </a:cubicBezTo>
                <a:cubicBezTo>
                  <a:pt x="0" y="118780"/>
                  <a:pt x="0" y="118780"/>
                  <a:pt x="0" y="118780"/>
                </a:cubicBezTo>
                <a:cubicBezTo>
                  <a:pt x="0" y="118780"/>
                  <a:pt x="0" y="118780"/>
                  <a:pt x="0" y="118780"/>
                </a:cubicBezTo>
                <a:cubicBezTo>
                  <a:pt x="0" y="118932"/>
                  <a:pt x="0" y="118932"/>
                  <a:pt x="0" y="118932"/>
                </a:cubicBezTo>
                <a:cubicBezTo>
                  <a:pt x="0" y="118932"/>
                  <a:pt x="0" y="118932"/>
                  <a:pt x="0" y="118932"/>
                </a:cubicBezTo>
                <a:cubicBezTo>
                  <a:pt x="0" y="119085"/>
                  <a:pt x="0" y="119085"/>
                  <a:pt x="0" y="119085"/>
                </a:cubicBezTo>
                <a:cubicBezTo>
                  <a:pt x="0" y="119085"/>
                  <a:pt x="0" y="119085"/>
                  <a:pt x="0" y="119237"/>
                </a:cubicBezTo>
                <a:cubicBezTo>
                  <a:pt x="0" y="119237"/>
                  <a:pt x="0" y="119237"/>
                  <a:pt x="0" y="119237"/>
                </a:cubicBezTo>
                <a:cubicBezTo>
                  <a:pt x="0" y="119237"/>
                  <a:pt x="193" y="119390"/>
                  <a:pt x="193" y="119390"/>
                </a:cubicBezTo>
                <a:cubicBezTo>
                  <a:pt x="193" y="119390"/>
                  <a:pt x="193" y="119390"/>
                  <a:pt x="193" y="119542"/>
                </a:cubicBezTo>
                <a:cubicBezTo>
                  <a:pt x="193" y="119542"/>
                  <a:pt x="193" y="119542"/>
                  <a:pt x="193" y="119542"/>
                </a:cubicBezTo>
                <a:cubicBezTo>
                  <a:pt x="193" y="119542"/>
                  <a:pt x="193" y="119542"/>
                  <a:pt x="387" y="119695"/>
                </a:cubicBezTo>
                <a:cubicBezTo>
                  <a:pt x="387" y="119695"/>
                  <a:pt x="387" y="119695"/>
                  <a:pt x="387" y="119695"/>
                </a:cubicBezTo>
                <a:cubicBezTo>
                  <a:pt x="387" y="119695"/>
                  <a:pt x="387" y="119695"/>
                  <a:pt x="387" y="119847"/>
                </a:cubicBezTo>
                <a:cubicBezTo>
                  <a:pt x="580" y="119847"/>
                  <a:pt x="580" y="119847"/>
                  <a:pt x="580" y="119847"/>
                </a:cubicBezTo>
                <a:cubicBezTo>
                  <a:pt x="580" y="119847"/>
                  <a:pt x="580" y="119847"/>
                  <a:pt x="774" y="119847"/>
                </a:cubicBezTo>
                <a:cubicBezTo>
                  <a:pt x="774" y="120000"/>
                  <a:pt x="774" y="120000"/>
                  <a:pt x="774" y="120000"/>
                </a:cubicBezTo>
                <a:cubicBezTo>
                  <a:pt x="774" y="120000"/>
                  <a:pt x="967" y="120000"/>
                  <a:pt x="967" y="120000"/>
                </a:cubicBezTo>
                <a:cubicBezTo>
                  <a:pt x="967" y="120000"/>
                  <a:pt x="967" y="120000"/>
                  <a:pt x="967" y="120000"/>
                </a:cubicBezTo>
                <a:cubicBezTo>
                  <a:pt x="967" y="120000"/>
                  <a:pt x="967" y="120000"/>
                  <a:pt x="967" y="120000"/>
                </a:cubicBezTo>
                <a:cubicBezTo>
                  <a:pt x="1161" y="120000"/>
                  <a:pt x="1354" y="120000"/>
                  <a:pt x="1354" y="120000"/>
                </a:cubicBezTo>
                <a:cubicBezTo>
                  <a:pt x="1354" y="120000"/>
                  <a:pt x="1354" y="120000"/>
                  <a:pt x="1354" y="120000"/>
                </a:cubicBezTo>
                <a:cubicBezTo>
                  <a:pt x="1354" y="120000"/>
                  <a:pt x="1354" y="120000"/>
                  <a:pt x="1354" y="120000"/>
                </a:cubicBezTo>
                <a:cubicBezTo>
                  <a:pt x="100838" y="120000"/>
                  <a:pt x="100838" y="120000"/>
                  <a:pt x="100838" y="120000"/>
                </a:cubicBezTo>
                <a:cubicBezTo>
                  <a:pt x="101612" y="120000"/>
                  <a:pt x="102193" y="119542"/>
                  <a:pt x="102193" y="118932"/>
                </a:cubicBezTo>
                <a:cubicBezTo>
                  <a:pt x="102193" y="118475"/>
                  <a:pt x="101612" y="117865"/>
                  <a:pt x="100838" y="117865"/>
                </a:cubicBezTo>
                <a:cubicBezTo>
                  <a:pt x="17419" y="117865"/>
                  <a:pt x="17419" y="117865"/>
                  <a:pt x="17419" y="117865"/>
                </a:cubicBezTo>
                <a:cubicBezTo>
                  <a:pt x="92709" y="64040"/>
                  <a:pt x="92709" y="64040"/>
                  <a:pt x="92709" y="64040"/>
                </a:cubicBezTo>
                <a:cubicBezTo>
                  <a:pt x="92709" y="64040"/>
                  <a:pt x="92709" y="64040"/>
                  <a:pt x="92709" y="64040"/>
                </a:cubicBezTo>
                <a:close/>
                <a:moveTo>
                  <a:pt x="61354" y="49097"/>
                </a:moveTo>
                <a:cubicBezTo>
                  <a:pt x="71612" y="49097"/>
                  <a:pt x="81290" y="49097"/>
                  <a:pt x="90193" y="62973"/>
                </a:cubicBezTo>
                <a:cubicBezTo>
                  <a:pt x="24967" y="109631"/>
                  <a:pt x="24967" y="109631"/>
                  <a:pt x="24967" y="109631"/>
                </a:cubicBezTo>
                <a:cubicBezTo>
                  <a:pt x="23032" y="109479"/>
                  <a:pt x="20516" y="107496"/>
                  <a:pt x="18193" y="105667"/>
                </a:cubicBezTo>
                <a:cubicBezTo>
                  <a:pt x="15483" y="103532"/>
                  <a:pt x="12387" y="101092"/>
                  <a:pt x="8903" y="100787"/>
                </a:cubicBezTo>
                <a:cubicBezTo>
                  <a:pt x="31161" y="35679"/>
                  <a:pt x="31161" y="35679"/>
                  <a:pt x="31161" y="35679"/>
                </a:cubicBezTo>
                <a:cubicBezTo>
                  <a:pt x="40451" y="49097"/>
                  <a:pt x="51096" y="49097"/>
                  <a:pt x="61354" y="49097"/>
                </a:cubicBezTo>
                <a:close/>
                <a:moveTo>
                  <a:pt x="3096" y="117865"/>
                </a:moveTo>
                <a:cubicBezTo>
                  <a:pt x="8322" y="102922"/>
                  <a:pt x="8322" y="102922"/>
                  <a:pt x="8322" y="102922"/>
                </a:cubicBezTo>
                <a:cubicBezTo>
                  <a:pt x="10838" y="102770"/>
                  <a:pt x="13548" y="105057"/>
                  <a:pt x="16258" y="107191"/>
                </a:cubicBezTo>
                <a:cubicBezTo>
                  <a:pt x="18387" y="108869"/>
                  <a:pt x="20516" y="110546"/>
                  <a:pt x="22645" y="111308"/>
                </a:cubicBezTo>
                <a:cubicBezTo>
                  <a:pt x="13354" y="117865"/>
                  <a:pt x="13354" y="117865"/>
                  <a:pt x="13354" y="117865"/>
                </a:cubicBezTo>
                <a:lnTo>
                  <a:pt x="3096" y="11786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371149" y="2582823"/>
            <a:ext cx="401700" cy="401700"/>
          </a:xfrm>
          <a:custGeom>
            <a:pathLst>
              <a:path extrusionOk="0" h="120000" w="120000">
                <a:moveTo>
                  <a:pt x="55560" y="16863"/>
                </a:moveTo>
                <a:cubicBezTo>
                  <a:pt x="44391" y="16863"/>
                  <a:pt x="34940" y="24684"/>
                  <a:pt x="34940" y="34460"/>
                </a:cubicBezTo>
                <a:cubicBezTo>
                  <a:pt x="34940" y="39348"/>
                  <a:pt x="37231" y="43991"/>
                  <a:pt x="41241" y="47657"/>
                </a:cubicBezTo>
                <a:cubicBezTo>
                  <a:pt x="42386" y="48635"/>
                  <a:pt x="44677" y="51323"/>
                  <a:pt x="44677" y="58411"/>
                </a:cubicBezTo>
                <a:cubicBezTo>
                  <a:pt x="44677" y="64276"/>
                  <a:pt x="44677" y="64276"/>
                  <a:pt x="44677" y="64276"/>
                </a:cubicBezTo>
                <a:cubicBezTo>
                  <a:pt x="44677" y="65987"/>
                  <a:pt x="46396" y="67454"/>
                  <a:pt x="48400" y="67454"/>
                </a:cubicBezTo>
                <a:cubicBezTo>
                  <a:pt x="49260" y="67454"/>
                  <a:pt x="49260" y="67454"/>
                  <a:pt x="49260" y="67454"/>
                </a:cubicBezTo>
                <a:cubicBezTo>
                  <a:pt x="49832" y="69653"/>
                  <a:pt x="52410" y="71608"/>
                  <a:pt x="55560" y="71608"/>
                </a:cubicBezTo>
                <a:cubicBezTo>
                  <a:pt x="58711" y="71608"/>
                  <a:pt x="61288" y="69653"/>
                  <a:pt x="62147" y="67454"/>
                </a:cubicBezTo>
                <a:cubicBezTo>
                  <a:pt x="63007" y="67454"/>
                  <a:pt x="63007" y="67454"/>
                  <a:pt x="63007" y="67454"/>
                </a:cubicBezTo>
                <a:cubicBezTo>
                  <a:pt x="65011" y="67454"/>
                  <a:pt x="66730" y="65987"/>
                  <a:pt x="66730" y="64276"/>
                </a:cubicBezTo>
                <a:cubicBezTo>
                  <a:pt x="66730" y="58411"/>
                  <a:pt x="66730" y="58411"/>
                  <a:pt x="66730" y="58411"/>
                </a:cubicBezTo>
                <a:cubicBezTo>
                  <a:pt x="66730" y="51323"/>
                  <a:pt x="69021" y="48635"/>
                  <a:pt x="69880" y="47657"/>
                </a:cubicBezTo>
                <a:cubicBezTo>
                  <a:pt x="73890" y="43991"/>
                  <a:pt x="76181" y="39348"/>
                  <a:pt x="76181" y="34460"/>
                </a:cubicBezTo>
                <a:cubicBezTo>
                  <a:pt x="76181" y="24684"/>
                  <a:pt x="67016" y="16863"/>
                  <a:pt x="55560" y="16863"/>
                </a:cubicBezTo>
                <a:close/>
                <a:moveTo>
                  <a:pt x="55560" y="69164"/>
                </a:moveTo>
                <a:cubicBezTo>
                  <a:pt x="54128" y="69164"/>
                  <a:pt x="52696" y="68431"/>
                  <a:pt x="52124" y="67454"/>
                </a:cubicBezTo>
                <a:cubicBezTo>
                  <a:pt x="59284" y="67454"/>
                  <a:pt x="59284" y="67454"/>
                  <a:pt x="59284" y="67454"/>
                </a:cubicBezTo>
                <a:cubicBezTo>
                  <a:pt x="58711" y="68431"/>
                  <a:pt x="57279" y="69164"/>
                  <a:pt x="55560" y="69164"/>
                </a:cubicBezTo>
                <a:close/>
                <a:moveTo>
                  <a:pt x="63866" y="64276"/>
                </a:moveTo>
                <a:cubicBezTo>
                  <a:pt x="63866" y="64765"/>
                  <a:pt x="63579" y="65010"/>
                  <a:pt x="63007" y="65010"/>
                </a:cubicBezTo>
                <a:cubicBezTo>
                  <a:pt x="48400" y="65010"/>
                  <a:pt x="48400" y="65010"/>
                  <a:pt x="48400" y="65010"/>
                </a:cubicBezTo>
                <a:cubicBezTo>
                  <a:pt x="47828" y="65010"/>
                  <a:pt x="47255" y="64765"/>
                  <a:pt x="47255" y="64276"/>
                </a:cubicBezTo>
                <a:cubicBezTo>
                  <a:pt x="47255" y="59633"/>
                  <a:pt x="47255" y="59633"/>
                  <a:pt x="47255" y="59633"/>
                </a:cubicBezTo>
                <a:cubicBezTo>
                  <a:pt x="63866" y="59633"/>
                  <a:pt x="63866" y="59633"/>
                  <a:pt x="63866" y="59633"/>
                </a:cubicBezTo>
                <a:lnTo>
                  <a:pt x="63866" y="64276"/>
                </a:lnTo>
                <a:close/>
                <a:moveTo>
                  <a:pt x="67875" y="45947"/>
                </a:moveTo>
                <a:cubicBezTo>
                  <a:pt x="66443" y="47413"/>
                  <a:pt x="64152" y="50590"/>
                  <a:pt x="63866" y="57433"/>
                </a:cubicBezTo>
                <a:cubicBezTo>
                  <a:pt x="56992" y="57433"/>
                  <a:pt x="56992" y="57433"/>
                  <a:pt x="56992" y="57433"/>
                </a:cubicBezTo>
                <a:cubicBezTo>
                  <a:pt x="56992" y="41059"/>
                  <a:pt x="56992" y="41059"/>
                  <a:pt x="56992" y="41059"/>
                </a:cubicBezTo>
                <a:cubicBezTo>
                  <a:pt x="62434" y="40325"/>
                  <a:pt x="64152" y="34460"/>
                  <a:pt x="64152" y="34215"/>
                </a:cubicBezTo>
                <a:cubicBezTo>
                  <a:pt x="64439" y="33482"/>
                  <a:pt x="63866" y="32993"/>
                  <a:pt x="63293" y="32749"/>
                </a:cubicBezTo>
                <a:cubicBezTo>
                  <a:pt x="62434" y="32505"/>
                  <a:pt x="61861" y="32993"/>
                  <a:pt x="61575" y="33482"/>
                </a:cubicBezTo>
                <a:cubicBezTo>
                  <a:pt x="61575" y="33727"/>
                  <a:pt x="60143" y="38859"/>
                  <a:pt x="55560" y="38859"/>
                </a:cubicBezTo>
                <a:cubicBezTo>
                  <a:pt x="51264" y="38859"/>
                  <a:pt x="49546" y="33727"/>
                  <a:pt x="49546" y="33482"/>
                </a:cubicBezTo>
                <a:cubicBezTo>
                  <a:pt x="49546" y="32993"/>
                  <a:pt x="48687" y="32505"/>
                  <a:pt x="48114" y="32749"/>
                </a:cubicBezTo>
                <a:cubicBezTo>
                  <a:pt x="47255" y="32993"/>
                  <a:pt x="46968" y="33482"/>
                  <a:pt x="46968" y="34215"/>
                </a:cubicBezTo>
                <a:cubicBezTo>
                  <a:pt x="47255" y="34460"/>
                  <a:pt x="48687" y="40325"/>
                  <a:pt x="54415" y="41059"/>
                </a:cubicBezTo>
                <a:cubicBezTo>
                  <a:pt x="54415" y="57433"/>
                  <a:pt x="54415" y="57433"/>
                  <a:pt x="54415" y="57433"/>
                </a:cubicBezTo>
                <a:cubicBezTo>
                  <a:pt x="47255" y="57433"/>
                  <a:pt x="47255" y="57433"/>
                  <a:pt x="47255" y="57433"/>
                </a:cubicBezTo>
                <a:cubicBezTo>
                  <a:pt x="46968" y="50590"/>
                  <a:pt x="44677" y="47413"/>
                  <a:pt x="43245" y="45947"/>
                </a:cubicBezTo>
                <a:cubicBezTo>
                  <a:pt x="39809" y="43014"/>
                  <a:pt x="37804" y="38615"/>
                  <a:pt x="37804" y="34460"/>
                </a:cubicBezTo>
                <a:cubicBezTo>
                  <a:pt x="37804" y="26150"/>
                  <a:pt x="45823" y="19307"/>
                  <a:pt x="55560" y="19307"/>
                </a:cubicBezTo>
                <a:cubicBezTo>
                  <a:pt x="65584" y="19307"/>
                  <a:pt x="73603" y="26150"/>
                  <a:pt x="73603" y="34460"/>
                </a:cubicBezTo>
                <a:cubicBezTo>
                  <a:pt x="73603" y="38615"/>
                  <a:pt x="71599" y="43014"/>
                  <a:pt x="67875" y="45947"/>
                </a:cubicBezTo>
                <a:close/>
                <a:moveTo>
                  <a:pt x="116563" y="61099"/>
                </a:moveTo>
                <a:cubicBezTo>
                  <a:pt x="113126" y="56700"/>
                  <a:pt x="107112" y="48146"/>
                  <a:pt x="106539" y="45947"/>
                </a:cubicBezTo>
                <a:cubicBezTo>
                  <a:pt x="106825" y="45702"/>
                  <a:pt x="106825" y="45213"/>
                  <a:pt x="107112" y="44725"/>
                </a:cubicBezTo>
                <a:cubicBezTo>
                  <a:pt x="107684" y="43014"/>
                  <a:pt x="108544" y="40570"/>
                  <a:pt x="108544" y="38615"/>
                </a:cubicBezTo>
                <a:cubicBezTo>
                  <a:pt x="108544" y="35682"/>
                  <a:pt x="107971" y="31527"/>
                  <a:pt x="107112" y="28839"/>
                </a:cubicBezTo>
                <a:cubicBezTo>
                  <a:pt x="106825" y="27372"/>
                  <a:pt x="104248" y="20285"/>
                  <a:pt x="96801" y="13441"/>
                </a:cubicBezTo>
                <a:cubicBezTo>
                  <a:pt x="86778" y="4399"/>
                  <a:pt x="73031" y="0"/>
                  <a:pt x="55274" y="0"/>
                </a:cubicBezTo>
                <a:cubicBezTo>
                  <a:pt x="18615" y="0"/>
                  <a:pt x="0" y="13686"/>
                  <a:pt x="0" y="40814"/>
                </a:cubicBezTo>
                <a:cubicBezTo>
                  <a:pt x="0" y="56456"/>
                  <a:pt x="10596" y="65010"/>
                  <a:pt x="17470" y="70386"/>
                </a:cubicBezTo>
                <a:cubicBezTo>
                  <a:pt x="20047" y="72586"/>
                  <a:pt x="22338" y="74297"/>
                  <a:pt x="22911" y="75763"/>
                </a:cubicBezTo>
                <a:cubicBezTo>
                  <a:pt x="27780" y="91894"/>
                  <a:pt x="23484" y="104847"/>
                  <a:pt x="20620" y="110957"/>
                </a:cubicBezTo>
                <a:cubicBezTo>
                  <a:pt x="20334" y="111446"/>
                  <a:pt x="20620" y="112179"/>
                  <a:pt x="21193" y="112423"/>
                </a:cubicBezTo>
                <a:cubicBezTo>
                  <a:pt x="32076" y="117311"/>
                  <a:pt x="44105" y="120000"/>
                  <a:pt x="56420" y="120000"/>
                </a:cubicBezTo>
                <a:cubicBezTo>
                  <a:pt x="62147" y="120000"/>
                  <a:pt x="67589" y="119511"/>
                  <a:pt x="73317" y="118289"/>
                </a:cubicBezTo>
                <a:cubicBezTo>
                  <a:pt x="73890" y="118289"/>
                  <a:pt x="74176" y="117800"/>
                  <a:pt x="74176" y="117311"/>
                </a:cubicBezTo>
                <a:cubicBezTo>
                  <a:pt x="74176" y="107046"/>
                  <a:pt x="74463" y="99226"/>
                  <a:pt x="75035" y="96782"/>
                </a:cubicBezTo>
                <a:cubicBezTo>
                  <a:pt x="80190" y="98004"/>
                  <a:pt x="95942" y="100936"/>
                  <a:pt x="98806" y="100936"/>
                </a:cubicBezTo>
                <a:cubicBezTo>
                  <a:pt x="99093" y="100936"/>
                  <a:pt x="99379" y="100936"/>
                  <a:pt x="99379" y="100936"/>
                </a:cubicBezTo>
                <a:cubicBezTo>
                  <a:pt x="101670" y="100936"/>
                  <a:pt x="107112" y="100936"/>
                  <a:pt x="108257" y="95560"/>
                </a:cubicBezTo>
                <a:cubicBezTo>
                  <a:pt x="109116" y="92871"/>
                  <a:pt x="108830" y="90427"/>
                  <a:pt x="108544" y="88961"/>
                </a:cubicBezTo>
                <a:cubicBezTo>
                  <a:pt x="108544" y="88472"/>
                  <a:pt x="108257" y="87983"/>
                  <a:pt x="108257" y="87983"/>
                </a:cubicBezTo>
                <a:cubicBezTo>
                  <a:pt x="108544" y="87006"/>
                  <a:pt x="109403" y="86028"/>
                  <a:pt x="109976" y="85050"/>
                </a:cubicBezTo>
                <a:cubicBezTo>
                  <a:pt x="110548" y="84073"/>
                  <a:pt x="110835" y="83584"/>
                  <a:pt x="111121" y="82851"/>
                </a:cubicBezTo>
                <a:cubicBezTo>
                  <a:pt x="111121" y="82362"/>
                  <a:pt x="110835" y="81384"/>
                  <a:pt x="110548" y="80651"/>
                </a:cubicBezTo>
                <a:cubicBezTo>
                  <a:pt x="111408" y="79918"/>
                  <a:pt x="112553" y="78940"/>
                  <a:pt x="112840" y="77963"/>
                </a:cubicBezTo>
                <a:cubicBezTo>
                  <a:pt x="112840" y="76985"/>
                  <a:pt x="112267" y="75763"/>
                  <a:pt x="111694" y="74541"/>
                </a:cubicBezTo>
                <a:cubicBezTo>
                  <a:pt x="111694" y="74541"/>
                  <a:pt x="111694" y="74541"/>
                  <a:pt x="111694" y="74297"/>
                </a:cubicBezTo>
                <a:cubicBezTo>
                  <a:pt x="111694" y="74052"/>
                  <a:pt x="111694" y="73075"/>
                  <a:pt x="111694" y="71853"/>
                </a:cubicBezTo>
                <a:cubicBezTo>
                  <a:pt x="113412" y="71608"/>
                  <a:pt x="116276" y="71120"/>
                  <a:pt x="117136" y="70631"/>
                </a:cubicBezTo>
                <a:cubicBezTo>
                  <a:pt x="118854" y="69898"/>
                  <a:pt x="120000" y="67698"/>
                  <a:pt x="120000" y="66476"/>
                </a:cubicBezTo>
                <a:cubicBezTo>
                  <a:pt x="120000" y="65987"/>
                  <a:pt x="119713" y="65987"/>
                  <a:pt x="116563" y="61099"/>
                </a:cubicBezTo>
                <a:close/>
                <a:moveTo>
                  <a:pt x="115990" y="68676"/>
                </a:moveTo>
                <a:cubicBezTo>
                  <a:pt x="115417" y="68920"/>
                  <a:pt x="112553" y="69409"/>
                  <a:pt x="110262" y="69898"/>
                </a:cubicBezTo>
                <a:cubicBezTo>
                  <a:pt x="109689" y="69898"/>
                  <a:pt x="109116" y="70386"/>
                  <a:pt x="109116" y="70875"/>
                </a:cubicBezTo>
                <a:cubicBezTo>
                  <a:pt x="108830" y="74541"/>
                  <a:pt x="108830" y="74786"/>
                  <a:pt x="108830" y="75030"/>
                </a:cubicBezTo>
                <a:cubicBezTo>
                  <a:pt x="109116" y="75274"/>
                  <a:pt x="109116" y="75274"/>
                  <a:pt x="109403" y="75763"/>
                </a:cubicBezTo>
                <a:cubicBezTo>
                  <a:pt x="109976" y="76741"/>
                  <a:pt x="110262" y="77230"/>
                  <a:pt x="110262" y="77474"/>
                </a:cubicBezTo>
                <a:cubicBezTo>
                  <a:pt x="109976" y="77963"/>
                  <a:pt x="109116" y="78696"/>
                  <a:pt x="107971" y="79429"/>
                </a:cubicBezTo>
                <a:cubicBezTo>
                  <a:pt x="107684" y="79674"/>
                  <a:pt x="107398" y="80407"/>
                  <a:pt x="107684" y="80896"/>
                </a:cubicBezTo>
                <a:cubicBezTo>
                  <a:pt x="107971" y="81629"/>
                  <a:pt x="108257" y="82362"/>
                  <a:pt x="108257" y="82606"/>
                </a:cubicBezTo>
                <a:cubicBezTo>
                  <a:pt x="108257" y="82851"/>
                  <a:pt x="107971" y="83584"/>
                  <a:pt x="107398" y="84073"/>
                </a:cubicBezTo>
                <a:cubicBezTo>
                  <a:pt x="106825" y="85050"/>
                  <a:pt x="106252" y="86272"/>
                  <a:pt x="105680" y="87250"/>
                </a:cubicBezTo>
                <a:cubicBezTo>
                  <a:pt x="105680" y="87739"/>
                  <a:pt x="105680" y="88472"/>
                  <a:pt x="105680" y="89205"/>
                </a:cubicBezTo>
                <a:cubicBezTo>
                  <a:pt x="105966" y="90672"/>
                  <a:pt x="106252" y="92627"/>
                  <a:pt x="105680" y="95071"/>
                </a:cubicBezTo>
                <a:cubicBezTo>
                  <a:pt x="105107" y="98004"/>
                  <a:pt x="102816" y="98737"/>
                  <a:pt x="99379" y="98737"/>
                </a:cubicBezTo>
                <a:cubicBezTo>
                  <a:pt x="99379" y="98737"/>
                  <a:pt x="99093" y="98737"/>
                  <a:pt x="98806" y="98737"/>
                </a:cubicBezTo>
                <a:cubicBezTo>
                  <a:pt x="95942" y="98492"/>
                  <a:pt x="77613" y="95071"/>
                  <a:pt x="74749" y="94338"/>
                </a:cubicBezTo>
                <a:cubicBezTo>
                  <a:pt x="74176" y="94338"/>
                  <a:pt x="73603" y="94338"/>
                  <a:pt x="73317" y="94582"/>
                </a:cubicBezTo>
                <a:cubicBezTo>
                  <a:pt x="71599" y="96293"/>
                  <a:pt x="71312" y="109735"/>
                  <a:pt x="71599" y="116334"/>
                </a:cubicBezTo>
                <a:cubicBezTo>
                  <a:pt x="55274" y="119266"/>
                  <a:pt x="38090" y="117311"/>
                  <a:pt x="23770" y="110957"/>
                </a:cubicBezTo>
                <a:cubicBezTo>
                  <a:pt x="26634" y="104114"/>
                  <a:pt x="30071" y="91160"/>
                  <a:pt x="25489" y="75030"/>
                </a:cubicBezTo>
                <a:cubicBezTo>
                  <a:pt x="24916" y="73075"/>
                  <a:pt x="22625" y="71364"/>
                  <a:pt x="19474" y="68920"/>
                </a:cubicBezTo>
                <a:cubicBezTo>
                  <a:pt x="12601" y="63543"/>
                  <a:pt x="2577" y="55478"/>
                  <a:pt x="2577" y="40814"/>
                </a:cubicBezTo>
                <a:cubicBezTo>
                  <a:pt x="2577" y="29083"/>
                  <a:pt x="6300" y="20040"/>
                  <a:pt x="13460" y="13686"/>
                </a:cubicBezTo>
                <a:cubicBezTo>
                  <a:pt x="22338" y="6109"/>
                  <a:pt x="36372" y="2199"/>
                  <a:pt x="55274" y="2199"/>
                </a:cubicBezTo>
                <a:cubicBezTo>
                  <a:pt x="72171" y="2199"/>
                  <a:pt x="85346" y="6598"/>
                  <a:pt x="94797" y="14908"/>
                </a:cubicBezTo>
                <a:cubicBezTo>
                  <a:pt x="102243" y="21507"/>
                  <a:pt x="104248" y="28594"/>
                  <a:pt x="104534" y="29327"/>
                </a:cubicBezTo>
                <a:cubicBezTo>
                  <a:pt x="105107" y="31771"/>
                  <a:pt x="105966" y="35926"/>
                  <a:pt x="105966" y="38615"/>
                </a:cubicBezTo>
                <a:cubicBezTo>
                  <a:pt x="105966" y="40325"/>
                  <a:pt x="105107" y="42525"/>
                  <a:pt x="104534" y="43991"/>
                </a:cubicBezTo>
                <a:cubicBezTo>
                  <a:pt x="103961" y="45213"/>
                  <a:pt x="103961" y="45702"/>
                  <a:pt x="103961" y="46191"/>
                </a:cubicBezTo>
                <a:cubicBezTo>
                  <a:pt x="104248" y="48391"/>
                  <a:pt x="108830" y="54745"/>
                  <a:pt x="114272" y="62321"/>
                </a:cubicBezTo>
                <a:cubicBezTo>
                  <a:pt x="115417" y="64276"/>
                  <a:pt x="116849" y="66232"/>
                  <a:pt x="117136" y="66720"/>
                </a:cubicBezTo>
                <a:cubicBezTo>
                  <a:pt x="117136" y="67209"/>
                  <a:pt x="116276" y="68431"/>
                  <a:pt x="115990" y="68676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368558" y="3568151"/>
            <a:ext cx="523500" cy="500100"/>
          </a:xfrm>
          <a:custGeom>
            <a:pathLst>
              <a:path extrusionOk="0" h="120000" w="120000">
                <a:moveTo>
                  <a:pt x="120000" y="72744"/>
                </a:moveTo>
                <a:cubicBezTo>
                  <a:pt x="120000" y="72558"/>
                  <a:pt x="120000" y="72558"/>
                  <a:pt x="120000" y="72558"/>
                </a:cubicBezTo>
                <a:cubicBezTo>
                  <a:pt x="119822" y="72558"/>
                  <a:pt x="119822" y="72372"/>
                  <a:pt x="119822" y="72186"/>
                </a:cubicBezTo>
                <a:cubicBezTo>
                  <a:pt x="119822" y="72186"/>
                  <a:pt x="119822" y="72186"/>
                  <a:pt x="119822" y="72186"/>
                </a:cubicBezTo>
                <a:cubicBezTo>
                  <a:pt x="92485" y="35162"/>
                  <a:pt x="92485" y="35162"/>
                  <a:pt x="92485" y="35162"/>
                </a:cubicBezTo>
                <a:cubicBezTo>
                  <a:pt x="92307" y="34790"/>
                  <a:pt x="91952" y="34604"/>
                  <a:pt x="91597" y="34604"/>
                </a:cubicBezTo>
                <a:cubicBezTo>
                  <a:pt x="66390" y="34604"/>
                  <a:pt x="66390" y="34604"/>
                  <a:pt x="66390" y="34604"/>
                </a:cubicBezTo>
                <a:cubicBezTo>
                  <a:pt x="66390" y="24744"/>
                  <a:pt x="66390" y="24744"/>
                  <a:pt x="66390" y="24744"/>
                </a:cubicBezTo>
                <a:cubicBezTo>
                  <a:pt x="66390" y="19906"/>
                  <a:pt x="62662" y="16000"/>
                  <a:pt x="58047" y="16000"/>
                </a:cubicBezTo>
                <a:cubicBezTo>
                  <a:pt x="53609" y="16000"/>
                  <a:pt x="49881" y="19906"/>
                  <a:pt x="49881" y="24744"/>
                </a:cubicBezTo>
                <a:cubicBezTo>
                  <a:pt x="49881" y="34604"/>
                  <a:pt x="49881" y="34604"/>
                  <a:pt x="49881" y="34604"/>
                </a:cubicBezTo>
                <a:cubicBezTo>
                  <a:pt x="1242" y="34604"/>
                  <a:pt x="1242" y="34604"/>
                  <a:pt x="1242" y="34604"/>
                </a:cubicBezTo>
                <a:cubicBezTo>
                  <a:pt x="532" y="34604"/>
                  <a:pt x="0" y="35162"/>
                  <a:pt x="0" y="35906"/>
                </a:cubicBezTo>
                <a:cubicBezTo>
                  <a:pt x="0" y="104744"/>
                  <a:pt x="0" y="104744"/>
                  <a:pt x="0" y="104744"/>
                </a:cubicBezTo>
                <a:cubicBezTo>
                  <a:pt x="0" y="105488"/>
                  <a:pt x="532" y="106046"/>
                  <a:pt x="1242" y="106046"/>
                </a:cubicBezTo>
                <a:cubicBezTo>
                  <a:pt x="15266" y="106046"/>
                  <a:pt x="15266" y="106046"/>
                  <a:pt x="15266" y="106046"/>
                </a:cubicBezTo>
                <a:cubicBezTo>
                  <a:pt x="15976" y="113860"/>
                  <a:pt x="22189" y="120000"/>
                  <a:pt x="29644" y="120000"/>
                </a:cubicBezTo>
                <a:cubicBezTo>
                  <a:pt x="37278" y="120000"/>
                  <a:pt x="43491" y="113860"/>
                  <a:pt x="44201" y="106046"/>
                </a:cubicBezTo>
                <a:cubicBezTo>
                  <a:pt x="76331" y="106046"/>
                  <a:pt x="76331" y="106046"/>
                  <a:pt x="76331" y="106046"/>
                </a:cubicBezTo>
                <a:cubicBezTo>
                  <a:pt x="76863" y="113860"/>
                  <a:pt x="83076" y="120000"/>
                  <a:pt x="90710" y="120000"/>
                </a:cubicBezTo>
                <a:cubicBezTo>
                  <a:pt x="98343" y="120000"/>
                  <a:pt x="104556" y="113860"/>
                  <a:pt x="105266" y="106046"/>
                </a:cubicBezTo>
                <a:cubicBezTo>
                  <a:pt x="118757" y="106046"/>
                  <a:pt x="118757" y="106046"/>
                  <a:pt x="118757" y="106046"/>
                </a:cubicBezTo>
                <a:cubicBezTo>
                  <a:pt x="119467" y="106046"/>
                  <a:pt x="120000" y="105488"/>
                  <a:pt x="120000" y="104744"/>
                </a:cubicBezTo>
                <a:cubicBezTo>
                  <a:pt x="120000" y="73116"/>
                  <a:pt x="120000" y="73116"/>
                  <a:pt x="120000" y="73116"/>
                </a:cubicBezTo>
                <a:cubicBezTo>
                  <a:pt x="120000" y="72930"/>
                  <a:pt x="120000" y="72744"/>
                  <a:pt x="120000" y="72744"/>
                </a:cubicBezTo>
                <a:close/>
                <a:moveTo>
                  <a:pt x="116272" y="71813"/>
                </a:moveTo>
                <a:cubicBezTo>
                  <a:pt x="81834" y="71813"/>
                  <a:pt x="81834" y="71813"/>
                  <a:pt x="81834" y="71813"/>
                </a:cubicBezTo>
                <a:cubicBezTo>
                  <a:pt x="81834" y="46139"/>
                  <a:pt x="81834" y="46139"/>
                  <a:pt x="81834" y="46139"/>
                </a:cubicBezTo>
                <a:cubicBezTo>
                  <a:pt x="97455" y="46139"/>
                  <a:pt x="97455" y="46139"/>
                  <a:pt x="97455" y="46139"/>
                </a:cubicBezTo>
                <a:lnTo>
                  <a:pt x="116272" y="71813"/>
                </a:lnTo>
                <a:close/>
                <a:moveTo>
                  <a:pt x="52366" y="24744"/>
                </a:moveTo>
                <a:cubicBezTo>
                  <a:pt x="52366" y="21395"/>
                  <a:pt x="54852" y="18604"/>
                  <a:pt x="58047" y="18604"/>
                </a:cubicBezTo>
                <a:cubicBezTo>
                  <a:pt x="61242" y="18604"/>
                  <a:pt x="63905" y="21395"/>
                  <a:pt x="63905" y="24744"/>
                </a:cubicBezTo>
                <a:cubicBezTo>
                  <a:pt x="63905" y="34604"/>
                  <a:pt x="63905" y="34604"/>
                  <a:pt x="63905" y="34604"/>
                </a:cubicBezTo>
                <a:cubicBezTo>
                  <a:pt x="52366" y="34604"/>
                  <a:pt x="52366" y="34604"/>
                  <a:pt x="52366" y="34604"/>
                </a:cubicBezTo>
                <a:lnTo>
                  <a:pt x="52366" y="24744"/>
                </a:lnTo>
                <a:close/>
                <a:moveTo>
                  <a:pt x="29644" y="117395"/>
                </a:moveTo>
                <a:cubicBezTo>
                  <a:pt x="23076" y="117395"/>
                  <a:pt x="17751" y="111627"/>
                  <a:pt x="17751" y="104744"/>
                </a:cubicBezTo>
                <a:cubicBezTo>
                  <a:pt x="17751" y="97860"/>
                  <a:pt x="23076" y="92093"/>
                  <a:pt x="29644" y="92093"/>
                </a:cubicBezTo>
                <a:cubicBezTo>
                  <a:pt x="36390" y="92093"/>
                  <a:pt x="41715" y="97860"/>
                  <a:pt x="41715" y="104744"/>
                </a:cubicBezTo>
                <a:cubicBezTo>
                  <a:pt x="41715" y="111627"/>
                  <a:pt x="36390" y="117395"/>
                  <a:pt x="29644" y="117395"/>
                </a:cubicBezTo>
                <a:close/>
                <a:moveTo>
                  <a:pt x="90710" y="117395"/>
                </a:moveTo>
                <a:cubicBezTo>
                  <a:pt x="84319" y="117395"/>
                  <a:pt x="78994" y="112000"/>
                  <a:pt x="78816" y="105302"/>
                </a:cubicBezTo>
                <a:cubicBezTo>
                  <a:pt x="78816" y="105116"/>
                  <a:pt x="78816" y="104930"/>
                  <a:pt x="78816" y="104744"/>
                </a:cubicBezTo>
                <a:cubicBezTo>
                  <a:pt x="78816" y="104558"/>
                  <a:pt x="78816" y="104372"/>
                  <a:pt x="78816" y="104186"/>
                </a:cubicBezTo>
                <a:cubicBezTo>
                  <a:pt x="78994" y="97488"/>
                  <a:pt x="84319" y="92093"/>
                  <a:pt x="90710" y="92093"/>
                </a:cubicBezTo>
                <a:cubicBezTo>
                  <a:pt x="97455" y="92093"/>
                  <a:pt x="102781" y="97860"/>
                  <a:pt x="102781" y="104744"/>
                </a:cubicBezTo>
                <a:cubicBezTo>
                  <a:pt x="102781" y="111627"/>
                  <a:pt x="97455" y="117395"/>
                  <a:pt x="90710" y="117395"/>
                </a:cubicBezTo>
                <a:close/>
                <a:moveTo>
                  <a:pt x="105266" y="103441"/>
                </a:moveTo>
                <a:cubicBezTo>
                  <a:pt x="104556" y="95627"/>
                  <a:pt x="98343" y="89488"/>
                  <a:pt x="90710" y="89488"/>
                </a:cubicBezTo>
                <a:cubicBezTo>
                  <a:pt x="83076" y="89488"/>
                  <a:pt x="76863" y="95627"/>
                  <a:pt x="76331" y="103441"/>
                </a:cubicBezTo>
                <a:cubicBezTo>
                  <a:pt x="44201" y="103441"/>
                  <a:pt x="44201" y="103441"/>
                  <a:pt x="44201" y="103441"/>
                </a:cubicBezTo>
                <a:cubicBezTo>
                  <a:pt x="43491" y="95627"/>
                  <a:pt x="37278" y="89488"/>
                  <a:pt x="29644" y="89488"/>
                </a:cubicBezTo>
                <a:cubicBezTo>
                  <a:pt x="22189" y="89488"/>
                  <a:pt x="15976" y="95627"/>
                  <a:pt x="15266" y="103441"/>
                </a:cubicBezTo>
                <a:cubicBezTo>
                  <a:pt x="2485" y="103441"/>
                  <a:pt x="2485" y="103441"/>
                  <a:pt x="2485" y="103441"/>
                </a:cubicBezTo>
                <a:cubicBezTo>
                  <a:pt x="2485" y="37209"/>
                  <a:pt x="2485" y="37209"/>
                  <a:pt x="2485" y="37209"/>
                </a:cubicBezTo>
                <a:cubicBezTo>
                  <a:pt x="90887" y="37209"/>
                  <a:pt x="90887" y="37209"/>
                  <a:pt x="90887" y="37209"/>
                </a:cubicBezTo>
                <a:cubicBezTo>
                  <a:pt x="95680" y="43534"/>
                  <a:pt x="95680" y="43534"/>
                  <a:pt x="95680" y="43534"/>
                </a:cubicBezTo>
                <a:cubicBezTo>
                  <a:pt x="80591" y="43534"/>
                  <a:pt x="80591" y="43534"/>
                  <a:pt x="80591" y="43534"/>
                </a:cubicBezTo>
                <a:cubicBezTo>
                  <a:pt x="79881" y="43534"/>
                  <a:pt x="79349" y="44093"/>
                  <a:pt x="79349" y="44837"/>
                </a:cubicBezTo>
                <a:cubicBezTo>
                  <a:pt x="79349" y="73116"/>
                  <a:pt x="79349" y="73116"/>
                  <a:pt x="79349" y="73116"/>
                </a:cubicBezTo>
                <a:cubicBezTo>
                  <a:pt x="79349" y="73674"/>
                  <a:pt x="79881" y="74418"/>
                  <a:pt x="80591" y="74418"/>
                </a:cubicBezTo>
                <a:cubicBezTo>
                  <a:pt x="117514" y="74418"/>
                  <a:pt x="117514" y="74418"/>
                  <a:pt x="117514" y="74418"/>
                </a:cubicBezTo>
                <a:cubicBezTo>
                  <a:pt x="117514" y="103441"/>
                  <a:pt x="117514" y="103441"/>
                  <a:pt x="117514" y="103441"/>
                </a:cubicBezTo>
                <a:lnTo>
                  <a:pt x="105266" y="103441"/>
                </a:lnTo>
                <a:close/>
                <a:moveTo>
                  <a:pt x="32840" y="26604"/>
                </a:moveTo>
                <a:cubicBezTo>
                  <a:pt x="32840" y="25860"/>
                  <a:pt x="33372" y="25302"/>
                  <a:pt x="34082" y="25302"/>
                </a:cubicBezTo>
                <a:cubicBezTo>
                  <a:pt x="41715" y="25302"/>
                  <a:pt x="41715" y="25302"/>
                  <a:pt x="41715" y="25302"/>
                </a:cubicBezTo>
                <a:cubicBezTo>
                  <a:pt x="42426" y="25302"/>
                  <a:pt x="42958" y="25860"/>
                  <a:pt x="42958" y="26604"/>
                </a:cubicBezTo>
                <a:cubicBezTo>
                  <a:pt x="42958" y="27348"/>
                  <a:pt x="42426" y="27906"/>
                  <a:pt x="41715" y="27906"/>
                </a:cubicBezTo>
                <a:cubicBezTo>
                  <a:pt x="34082" y="27906"/>
                  <a:pt x="34082" y="27906"/>
                  <a:pt x="34082" y="27906"/>
                </a:cubicBezTo>
                <a:cubicBezTo>
                  <a:pt x="33372" y="27906"/>
                  <a:pt x="32840" y="27348"/>
                  <a:pt x="32840" y="26604"/>
                </a:cubicBezTo>
                <a:close/>
                <a:moveTo>
                  <a:pt x="74556" y="25302"/>
                </a:moveTo>
                <a:cubicBezTo>
                  <a:pt x="82189" y="25302"/>
                  <a:pt x="82189" y="25302"/>
                  <a:pt x="82189" y="25302"/>
                </a:cubicBezTo>
                <a:cubicBezTo>
                  <a:pt x="82899" y="25302"/>
                  <a:pt x="83431" y="25860"/>
                  <a:pt x="83431" y="26604"/>
                </a:cubicBezTo>
                <a:cubicBezTo>
                  <a:pt x="83431" y="27348"/>
                  <a:pt x="82899" y="27906"/>
                  <a:pt x="82189" y="27906"/>
                </a:cubicBezTo>
                <a:cubicBezTo>
                  <a:pt x="74556" y="27906"/>
                  <a:pt x="74556" y="27906"/>
                  <a:pt x="74556" y="27906"/>
                </a:cubicBezTo>
                <a:cubicBezTo>
                  <a:pt x="73846" y="27906"/>
                  <a:pt x="73313" y="27348"/>
                  <a:pt x="73313" y="26604"/>
                </a:cubicBezTo>
                <a:cubicBezTo>
                  <a:pt x="73313" y="25860"/>
                  <a:pt x="73846" y="25302"/>
                  <a:pt x="74556" y="25302"/>
                </a:cubicBezTo>
                <a:close/>
                <a:moveTo>
                  <a:pt x="40118" y="9674"/>
                </a:moveTo>
                <a:cubicBezTo>
                  <a:pt x="39763" y="9116"/>
                  <a:pt x="39763" y="8372"/>
                  <a:pt x="40118" y="7813"/>
                </a:cubicBezTo>
                <a:cubicBezTo>
                  <a:pt x="40650" y="7255"/>
                  <a:pt x="41538" y="7255"/>
                  <a:pt x="41893" y="7813"/>
                </a:cubicBezTo>
                <a:cubicBezTo>
                  <a:pt x="47396" y="13581"/>
                  <a:pt x="47396" y="13581"/>
                  <a:pt x="47396" y="13581"/>
                </a:cubicBezTo>
                <a:cubicBezTo>
                  <a:pt x="47928" y="13953"/>
                  <a:pt x="47928" y="14883"/>
                  <a:pt x="47396" y="15255"/>
                </a:cubicBezTo>
                <a:cubicBezTo>
                  <a:pt x="47041" y="15627"/>
                  <a:pt x="46863" y="15813"/>
                  <a:pt x="46508" y="15813"/>
                </a:cubicBezTo>
                <a:cubicBezTo>
                  <a:pt x="46153" y="15813"/>
                  <a:pt x="45798" y="15627"/>
                  <a:pt x="45621" y="15255"/>
                </a:cubicBezTo>
                <a:lnTo>
                  <a:pt x="40118" y="9674"/>
                </a:lnTo>
                <a:close/>
                <a:moveTo>
                  <a:pt x="68875" y="15255"/>
                </a:moveTo>
                <a:cubicBezTo>
                  <a:pt x="68343" y="14883"/>
                  <a:pt x="68343" y="13953"/>
                  <a:pt x="68875" y="13581"/>
                </a:cubicBezTo>
                <a:cubicBezTo>
                  <a:pt x="74201" y="7813"/>
                  <a:pt x="74201" y="7813"/>
                  <a:pt x="74201" y="7813"/>
                </a:cubicBezTo>
                <a:cubicBezTo>
                  <a:pt x="74733" y="7255"/>
                  <a:pt x="75443" y="7255"/>
                  <a:pt x="75976" y="7813"/>
                </a:cubicBezTo>
                <a:cubicBezTo>
                  <a:pt x="76508" y="8372"/>
                  <a:pt x="76508" y="9116"/>
                  <a:pt x="75976" y="9674"/>
                </a:cubicBezTo>
                <a:cubicBezTo>
                  <a:pt x="70650" y="15255"/>
                  <a:pt x="70650" y="15255"/>
                  <a:pt x="70650" y="15255"/>
                </a:cubicBezTo>
                <a:cubicBezTo>
                  <a:pt x="70295" y="15627"/>
                  <a:pt x="70118" y="15813"/>
                  <a:pt x="69763" y="15813"/>
                </a:cubicBezTo>
                <a:cubicBezTo>
                  <a:pt x="69408" y="15813"/>
                  <a:pt x="69053" y="15627"/>
                  <a:pt x="68875" y="15255"/>
                </a:cubicBezTo>
                <a:close/>
                <a:moveTo>
                  <a:pt x="56804" y="9302"/>
                </a:moveTo>
                <a:cubicBezTo>
                  <a:pt x="56804" y="1302"/>
                  <a:pt x="56804" y="1302"/>
                  <a:pt x="56804" y="1302"/>
                </a:cubicBezTo>
                <a:cubicBezTo>
                  <a:pt x="56804" y="744"/>
                  <a:pt x="57337" y="0"/>
                  <a:pt x="58047" y="0"/>
                </a:cubicBezTo>
                <a:cubicBezTo>
                  <a:pt x="58757" y="0"/>
                  <a:pt x="59289" y="744"/>
                  <a:pt x="59289" y="1302"/>
                </a:cubicBezTo>
                <a:cubicBezTo>
                  <a:pt x="59289" y="9302"/>
                  <a:pt x="59289" y="9302"/>
                  <a:pt x="59289" y="9302"/>
                </a:cubicBezTo>
                <a:cubicBezTo>
                  <a:pt x="59289" y="10046"/>
                  <a:pt x="58757" y="10604"/>
                  <a:pt x="58047" y="10604"/>
                </a:cubicBezTo>
                <a:cubicBezTo>
                  <a:pt x="57337" y="10604"/>
                  <a:pt x="56804" y="10046"/>
                  <a:pt x="56804" y="9302"/>
                </a:cubicBezTo>
                <a:close/>
                <a:moveTo>
                  <a:pt x="36923" y="60465"/>
                </a:moveTo>
                <a:cubicBezTo>
                  <a:pt x="36923" y="61209"/>
                  <a:pt x="36390" y="61767"/>
                  <a:pt x="35680" y="61767"/>
                </a:cubicBezTo>
                <a:cubicBezTo>
                  <a:pt x="25029" y="61767"/>
                  <a:pt x="25029" y="61767"/>
                  <a:pt x="25029" y="61767"/>
                </a:cubicBezTo>
                <a:cubicBezTo>
                  <a:pt x="25029" y="73116"/>
                  <a:pt x="25029" y="73116"/>
                  <a:pt x="25029" y="73116"/>
                </a:cubicBezTo>
                <a:cubicBezTo>
                  <a:pt x="25029" y="73674"/>
                  <a:pt x="24319" y="74418"/>
                  <a:pt x="23786" y="74418"/>
                </a:cubicBezTo>
                <a:cubicBezTo>
                  <a:pt x="23076" y="74418"/>
                  <a:pt x="22544" y="73674"/>
                  <a:pt x="22544" y="73116"/>
                </a:cubicBezTo>
                <a:cubicBezTo>
                  <a:pt x="22544" y="61767"/>
                  <a:pt x="22544" y="61767"/>
                  <a:pt x="22544" y="61767"/>
                </a:cubicBezTo>
                <a:cubicBezTo>
                  <a:pt x="11715" y="61767"/>
                  <a:pt x="11715" y="61767"/>
                  <a:pt x="11715" y="61767"/>
                </a:cubicBezTo>
                <a:cubicBezTo>
                  <a:pt x="11005" y="61767"/>
                  <a:pt x="10473" y="61209"/>
                  <a:pt x="10473" y="60465"/>
                </a:cubicBezTo>
                <a:cubicBezTo>
                  <a:pt x="10473" y="59720"/>
                  <a:pt x="11005" y="59162"/>
                  <a:pt x="11715" y="59162"/>
                </a:cubicBezTo>
                <a:cubicBezTo>
                  <a:pt x="22544" y="59162"/>
                  <a:pt x="22544" y="59162"/>
                  <a:pt x="22544" y="59162"/>
                </a:cubicBezTo>
                <a:cubicBezTo>
                  <a:pt x="22544" y="48000"/>
                  <a:pt x="22544" y="48000"/>
                  <a:pt x="22544" y="48000"/>
                </a:cubicBezTo>
                <a:cubicBezTo>
                  <a:pt x="22544" y="47255"/>
                  <a:pt x="23076" y="46697"/>
                  <a:pt x="23786" y="46697"/>
                </a:cubicBezTo>
                <a:cubicBezTo>
                  <a:pt x="24319" y="46697"/>
                  <a:pt x="25029" y="47255"/>
                  <a:pt x="25029" y="48000"/>
                </a:cubicBezTo>
                <a:cubicBezTo>
                  <a:pt x="25029" y="59162"/>
                  <a:pt x="25029" y="59162"/>
                  <a:pt x="25029" y="59162"/>
                </a:cubicBezTo>
                <a:cubicBezTo>
                  <a:pt x="35680" y="59162"/>
                  <a:pt x="35680" y="59162"/>
                  <a:pt x="35680" y="59162"/>
                </a:cubicBezTo>
                <a:cubicBezTo>
                  <a:pt x="36390" y="59162"/>
                  <a:pt x="36923" y="59720"/>
                  <a:pt x="36923" y="60465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342049" y="4582803"/>
            <a:ext cx="459900" cy="485100"/>
          </a:xfrm>
          <a:custGeom>
            <a:pathLst>
              <a:path extrusionOk="0" h="120000" w="120000">
                <a:moveTo>
                  <a:pt x="120000" y="80765"/>
                </a:moveTo>
                <a:cubicBezTo>
                  <a:pt x="120000" y="80765"/>
                  <a:pt x="120000" y="80574"/>
                  <a:pt x="120000" y="80574"/>
                </a:cubicBezTo>
                <a:cubicBezTo>
                  <a:pt x="120000" y="80574"/>
                  <a:pt x="120000" y="80574"/>
                  <a:pt x="120000" y="80382"/>
                </a:cubicBezTo>
                <a:cubicBezTo>
                  <a:pt x="120000" y="80382"/>
                  <a:pt x="120000" y="80382"/>
                  <a:pt x="120000" y="80382"/>
                </a:cubicBezTo>
                <a:cubicBezTo>
                  <a:pt x="120000" y="80382"/>
                  <a:pt x="120000" y="80382"/>
                  <a:pt x="120000" y="80191"/>
                </a:cubicBezTo>
                <a:cubicBezTo>
                  <a:pt x="120000" y="80191"/>
                  <a:pt x="120000" y="80191"/>
                  <a:pt x="120000" y="80191"/>
                </a:cubicBezTo>
                <a:cubicBezTo>
                  <a:pt x="120000" y="80191"/>
                  <a:pt x="120000" y="80000"/>
                  <a:pt x="120000" y="80000"/>
                </a:cubicBezTo>
                <a:cubicBezTo>
                  <a:pt x="120000" y="80000"/>
                  <a:pt x="120000" y="80000"/>
                  <a:pt x="120000" y="80000"/>
                </a:cubicBezTo>
                <a:cubicBezTo>
                  <a:pt x="100808" y="28516"/>
                  <a:pt x="100808" y="28516"/>
                  <a:pt x="100808" y="28516"/>
                </a:cubicBezTo>
                <a:cubicBezTo>
                  <a:pt x="100808" y="28516"/>
                  <a:pt x="100808" y="28516"/>
                  <a:pt x="100808" y="28516"/>
                </a:cubicBezTo>
                <a:cubicBezTo>
                  <a:pt x="100606" y="28516"/>
                  <a:pt x="100606" y="28325"/>
                  <a:pt x="100606" y="28325"/>
                </a:cubicBezTo>
                <a:cubicBezTo>
                  <a:pt x="100606" y="28325"/>
                  <a:pt x="100606" y="28325"/>
                  <a:pt x="100606" y="28133"/>
                </a:cubicBezTo>
                <a:cubicBezTo>
                  <a:pt x="100404" y="28133"/>
                  <a:pt x="100404" y="28133"/>
                  <a:pt x="100202" y="27942"/>
                </a:cubicBezTo>
                <a:cubicBezTo>
                  <a:pt x="100202" y="27942"/>
                  <a:pt x="100202" y="27942"/>
                  <a:pt x="100202" y="27942"/>
                </a:cubicBezTo>
                <a:cubicBezTo>
                  <a:pt x="100000" y="27942"/>
                  <a:pt x="100000" y="27751"/>
                  <a:pt x="99797" y="27751"/>
                </a:cubicBezTo>
                <a:cubicBezTo>
                  <a:pt x="99797" y="27751"/>
                  <a:pt x="99797" y="27751"/>
                  <a:pt x="99797" y="27751"/>
                </a:cubicBezTo>
                <a:cubicBezTo>
                  <a:pt x="99797" y="27751"/>
                  <a:pt x="99797" y="27751"/>
                  <a:pt x="99797" y="27751"/>
                </a:cubicBezTo>
                <a:cubicBezTo>
                  <a:pt x="66464" y="19138"/>
                  <a:pt x="66464" y="19138"/>
                  <a:pt x="66464" y="19138"/>
                </a:cubicBezTo>
                <a:cubicBezTo>
                  <a:pt x="66464" y="19138"/>
                  <a:pt x="66464" y="18947"/>
                  <a:pt x="66464" y="18947"/>
                </a:cubicBezTo>
                <a:cubicBezTo>
                  <a:pt x="66464" y="16076"/>
                  <a:pt x="64444" y="13779"/>
                  <a:pt x="61616" y="13014"/>
                </a:cubicBezTo>
                <a:cubicBezTo>
                  <a:pt x="61616" y="1339"/>
                  <a:pt x="61616" y="1339"/>
                  <a:pt x="61616" y="1339"/>
                </a:cubicBezTo>
                <a:cubicBezTo>
                  <a:pt x="61616" y="574"/>
                  <a:pt x="61010" y="0"/>
                  <a:pt x="60202" y="0"/>
                </a:cubicBezTo>
                <a:cubicBezTo>
                  <a:pt x="59393" y="0"/>
                  <a:pt x="58787" y="574"/>
                  <a:pt x="58787" y="1339"/>
                </a:cubicBezTo>
                <a:cubicBezTo>
                  <a:pt x="58787" y="13014"/>
                  <a:pt x="58787" y="13014"/>
                  <a:pt x="58787" y="13014"/>
                </a:cubicBezTo>
                <a:cubicBezTo>
                  <a:pt x="56969" y="13397"/>
                  <a:pt x="55555" y="14545"/>
                  <a:pt x="54545" y="16076"/>
                </a:cubicBezTo>
                <a:cubicBezTo>
                  <a:pt x="21212" y="7464"/>
                  <a:pt x="21212" y="7464"/>
                  <a:pt x="21212" y="7464"/>
                </a:cubicBezTo>
                <a:cubicBezTo>
                  <a:pt x="21010" y="7464"/>
                  <a:pt x="21010" y="7464"/>
                  <a:pt x="20808" y="7464"/>
                </a:cubicBezTo>
                <a:cubicBezTo>
                  <a:pt x="20808" y="7464"/>
                  <a:pt x="20808" y="7272"/>
                  <a:pt x="20808" y="7272"/>
                </a:cubicBezTo>
                <a:cubicBezTo>
                  <a:pt x="20808" y="7272"/>
                  <a:pt x="20808" y="7464"/>
                  <a:pt x="20808" y="7464"/>
                </a:cubicBezTo>
                <a:cubicBezTo>
                  <a:pt x="20606" y="7464"/>
                  <a:pt x="20606" y="7464"/>
                  <a:pt x="20404" y="7464"/>
                </a:cubicBezTo>
                <a:cubicBezTo>
                  <a:pt x="20404" y="7464"/>
                  <a:pt x="20404" y="7464"/>
                  <a:pt x="20404" y="7464"/>
                </a:cubicBezTo>
                <a:cubicBezTo>
                  <a:pt x="20202" y="7464"/>
                  <a:pt x="20202" y="7464"/>
                  <a:pt x="20000" y="7655"/>
                </a:cubicBezTo>
                <a:cubicBezTo>
                  <a:pt x="20000" y="7655"/>
                  <a:pt x="20000" y="7655"/>
                  <a:pt x="20000" y="7655"/>
                </a:cubicBezTo>
                <a:cubicBezTo>
                  <a:pt x="19797" y="7655"/>
                  <a:pt x="19797" y="7846"/>
                  <a:pt x="19595" y="7846"/>
                </a:cubicBezTo>
                <a:cubicBezTo>
                  <a:pt x="19595" y="7846"/>
                  <a:pt x="19595" y="7846"/>
                  <a:pt x="19595" y="7846"/>
                </a:cubicBezTo>
                <a:cubicBezTo>
                  <a:pt x="19595" y="8038"/>
                  <a:pt x="19595" y="8038"/>
                  <a:pt x="19595" y="8229"/>
                </a:cubicBezTo>
                <a:cubicBezTo>
                  <a:pt x="19595" y="8229"/>
                  <a:pt x="19393" y="8229"/>
                  <a:pt x="19393" y="8229"/>
                </a:cubicBezTo>
                <a:cubicBezTo>
                  <a:pt x="202" y="59330"/>
                  <a:pt x="202" y="59330"/>
                  <a:pt x="202" y="59330"/>
                </a:cubicBezTo>
                <a:cubicBezTo>
                  <a:pt x="0" y="59330"/>
                  <a:pt x="0" y="59330"/>
                  <a:pt x="0" y="59521"/>
                </a:cubicBezTo>
                <a:cubicBezTo>
                  <a:pt x="0" y="59521"/>
                  <a:pt x="0" y="59521"/>
                  <a:pt x="0" y="59521"/>
                </a:cubicBezTo>
                <a:cubicBezTo>
                  <a:pt x="0" y="59712"/>
                  <a:pt x="0" y="59712"/>
                  <a:pt x="0" y="59712"/>
                </a:cubicBezTo>
                <a:cubicBezTo>
                  <a:pt x="0" y="59712"/>
                  <a:pt x="0" y="59712"/>
                  <a:pt x="0" y="59904"/>
                </a:cubicBezTo>
                <a:cubicBezTo>
                  <a:pt x="0" y="59904"/>
                  <a:pt x="0" y="59904"/>
                  <a:pt x="0" y="59904"/>
                </a:cubicBezTo>
                <a:cubicBezTo>
                  <a:pt x="0" y="59904"/>
                  <a:pt x="0" y="59904"/>
                  <a:pt x="0" y="60095"/>
                </a:cubicBezTo>
                <a:cubicBezTo>
                  <a:pt x="0" y="60095"/>
                  <a:pt x="0" y="60095"/>
                  <a:pt x="0" y="60095"/>
                </a:cubicBezTo>
                <a:cubicBezTo>
                  <a:pt x="0" y="60287"/>
                  <a:pt x="202" y="60287"/>
                  <a:pt x="202" y="60287"/>
                </a:cubicBezTo>
                <a:cubicBezTo>
                  <a:pt x="202" y="60287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4242" y="66411"/>
                  <a:pt x="12121" y="70239"/>
                  <a:pt x="20808" y="70239"/>
                </a:cubicBezTo>
                <a:cubicBezTo>
                  <a:pt x="29494" y="70239"/>
                  <a:pt x="37373" y="66411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287"/>
                  <a:pt x="41414" y="60287"/>
                </a:cubicBezTo>
                <a:cubicBezTo>
                  <a:pt x="41414" y="60287"/>
                  <a:pt x="41616" y="60287"/>
                  <a:pt x="41616" y="60095"/>
                </a:cubicBezTo>
                <a:cubicBezTo>
                  <a:pt x="41616" y="60095"/>
                  <a:pt x="41616" y="60095"/>
                  <a:pt x="41616" y="60095"/>
                </a:cubicBezTo>
                <a:cubicBezTo>
                  <a:pt x="41616" y="59904"/>
                  <a:pt x="41616" y="59904"/>
                  <a:pt x="41616" y="59904"/>
                </a:cubicBezTo>
                <a:cubicBezTo>
                  <a:pt x="41616" y="59904"/>
                  <a:pt x="41616" y="59904"/>
                  <a:pt x="41616" y="59904"/>
                </a:cubicBezTo>
                <a:cubicBezTo>
                  <a:pt x="41616" y="59712"/>
                  <a:pt x="41616" y="59712"/>
                  <a:pt x="41616" y="59712"/>
                </a:cubicBezTo>
                <a:cubicBezTo>
                  <a:pt x="41616" y="59712"/>
                  <a:pt x="41616" y="59712"/>
                  <a:pt x="41616" y="59521"/>
                </a:cubicBezTo>
                <a:cubicBezTo>
                  <a:pt x="41616" y="59521"/>
                  <a:pt x="41616" y="59521"/>
                  <a:pt x="41616" y="59521"/>
                </a:cubicBezTo>
                <a:cubicBezTo>
                  <a:pt x="41616" y="59330"/>
                  <a:pt x="41616" y="59330"/>
                  <a:pt x="41414" y="59330"/>
                </a:cubicBezTo>
                <a:cubicBezTo>
                  <a:pt x="23030" y="10717"/>
                  <a:pt x="23030" y="10717"/>
                  <a:pt x="23030" y="10717"/>
                </a:cubicBezTo>
                <a:cubicBezTo>
                  <a:pt x="53737" y="18564"/>
                  <a:pt x="53737" y="18564"/>
                  <a:pt x="53737" y="18564"/>
                </a:cubicBezTo>
                <a:cubicBezTo>
                  <a:pt x="53737" y="18755"/>
                  <a:pt x="53737" y="18947"/>
                  <a:pt x="53737" y="18947"/>
                </a:cubicBezTo>
                <a:cubicBezTo>
                  <a:pt x="53737" y="21818"/>
                  <a:pt x="55959" y="24306"/>
                  <a:pt x="58787" y="24880"/>
                </a:cubicBezTo>
                <a:cubicBezTo>
                  <a:pt x="58787" y="110622"/>
                  <a:pt x="58787" y="110622"/>
                  <a:pt x="58787" y="110622"/>
                </a:cubicBezTo>
                <a:cubicBezTo>
                  <a:pt x="36767" y="110622"/>
                  <a:pt x="36767" y="110622"/>
                  <a:pt x="36767" y="110622"/>
                </a:cubicBezTo>
                <a:cubicBezTo>
                  <a:pt x="31919" y="110622"/>
                  <a:pt x="28080" y="114258"/>
                  <a:pt x="28080" y="118660"/>
                </a:cubicBezTo>
                <a:cubicBezTo>
                  <a:pt x="28080" y="119425"/>
                  <a:pt x="28686" y="120000"/>
                  <a:pt x="29494" y="120000"/>
                </a:cubicBezTo>
                <a:cubicBezTo>
                  <a:pt x="90909" y="120000"/>
                  <a:pt x="90909" y="120000"/>
                  <a:pt x="90909" y="120000"/>
                </a:cubicBezTo>
                <a:cubicBezTo>
                  <a:pt x="91717" y="120000"/>
                  <a:pt x="92323" y="119425"/>
                  <a:pt x="92323" y="118660"/>
                </a:cubicBezTo>
                <a:cubicBezTo>
                  <a:pt x="92323" y="114258"/>
                  <a:pt x="88282" y="110622"/>
                  <a:pt x="83636" y="110622"/>
                </a:cubicBezTo>
                <a:cubicBezTo>
                  <a:pt x="61616" y="110622"/>
                  <a:pt x="61616" y="110622"/>
                  <a:pt x="61616" y="110622"/>
                </a:cubicBezTo>
                <a:cubicBezTo>
                  <a:pt x="61616" y="24880"/>
                  <a:pt x="61616" y="24880"/>
                  <a:pt x="61616" y="24880"/>
                </a:cubicBezTo>
                <a:cubicBezTo>
                  <a:pt x="63434" y="24497"/>
                  <a:pt x="65050" y="23349"/>
                  <a:pt x="65858" y="21818"/>
                </a:cubicBezTo>
                <a:cubicBezTo>
                  <a:pt x="97575" y="30047"/>
                  <a:pt x="97575" y="30047"/>
                  <a:pt x="97575" y="30047"/>
                </a:cubicBezTo>
                <a:cubicBezTo>
                  <a:pt x="78585" y="80000"/>
                  <a:pt x="78585" y="80000"/>
                  <a:pt x="78585" y="80000"/>
                </a:cubicBezTo>
                <a:cubicBezTo>
                  <a:pt x="78585" y="80000"/>
                  <a:pt x="78585" y="80000"/>
                  <a:pt x="78585" y="80000"/>
                </a:cubicBezTo>
                <a:cubicBezTo>
                  <a:pt x="78585" y="80000"/>
                  <a:pt x="78585" y="80191"/>
                  <a:pt x="78585" y="80191"/>
                </a:cubicBezTo>
                <a:cubicBezTo>
                  <a:pt x="78585" y="80191"/>
                  <a:pt x="78585" y="80191"/>
                  <a:pt x="78585" y="80191"/>
                </a:cubicBezTo>
                <a:cubicBezTo>
                  <a:pt x="78585" y="80382"/>
                  <a:pt x="78383" y="80382"/>
                  <a:pt x="78383" y="80382"/>
                </a:cubicBezTo>
                <a:cubicBezTo>
                  <a:pt x="78383" y="80382"/>
                  <a:pt x="78585" y="80382"/>
                  <a:pt x="78585" y="80382"/>
                </a:cubicBezTo>
                <a:cubicBezTo>
                  <a:pt x="78585" y="80574"/>
                  <a:pt x="78585" y="80574"/>
                  <a:pt x="78585" y="80574"/>
                </a:cubicBezTo>
                <a:cubicBezTo>
                  <a:pt x="78585" y="80574"/>
                  <a:pt x="78585" y="80765"/>
                  <a:pt x="78585" y="80765"/>
                </a:cubicBezTo>
                <a:cubicBezTo>
                  <a:pt x="78585" y="80765"/>
                  <a:pt x="78585" y="80765"/>
                  <a:pt x="78585" y="80765"/>
                </a:cubicBezTo>
                <a:cubicBezTo>
                  <a:pt x="78585" y="80956"/>
                  <a:pt x="78585" y="80956"/>
                  <a:pt x="78585" y="80956"/>
                </a:cubicBezTo>
                <a:cubicBezTo>
                  <a:pt x="78585" y="80956"/>
                  <a:pt x="78585" y="81148"/>
                  <a:pt x="78787" y="81148"/>
                </a:cubicBezTo>
                <a:cubicBezTo>
                  <a:pt x="78787" y="81148"/>
                  <a:pt x="78787" y="81148"/>
                  <a:pt x="78787" y="81148"/>
                </a:cubicBezTo>
                <a:cubicBezTo>
                  <a:pt x="78787" y="81148"/>
                  <a:pt x="78787" y="81148"/>
                  <a:pt x="78787" y="81148"/>
                </a:cubicBezTo>
                <a:cubicBezTo>
                  <a:pt x="82626" y="87081"/>
                  <a:pt x="90505" y="90717"/>
                  <a:pt x="99191" y="90717"/>
                </a:cubicBezTo>
                <a:cubicBezTo>
                  <a:pt x="107878" y="90717"/>
                  <a:pt x="115757" y="87081"/>
                  <a:pt x="119797" y="81148"/>
                </a:cubicBezTo>
                <a:cubicBezTo>
                  <a:pt x="119797" y="81148"/>
                  <a:pt x="119797" y="81148"/>
                  <a:pt x="119797" y="81148"/>
                </a:cubicBezTo>
                <a:cubicBezTo>
                  <a:pt x="119797" y="81148"/>
                  <a:pt x="119797" y="81148"/>
                  <a:pt x="119797" y="81148"/>
                </a:cubicBezTo>
                <a:cubicBezTo>
                  <a:pt x="119797" y="81148"/>
                  <a:pt x="119797" y="80956"/>
                  <a:pt x="119797" y="80956"/>
                </a:cubicBezTo>
                <a:cubicBezTo>
                  <a:pt x="119797" y="80956"/>
                  <a:pt x="120000" y="80956"/>
                  <a:pt x="120000" y="80765"/>
                </a:cubicBezTo>
                <a:cubicBezTo>
                  <a:pt x="120000" y="80765"/>
                  <a:pt x="120000" y="80765"/>
                  <a:pt x="120000" y="80765"/>
                </a:cubicBezTo>
                <a:close/>
                <a:moveTo>
                  <a:pt x="20808" y="12631"/>
                </a:moveTo>
                <a:cubicBezTo>
                  <a:pt x="38181" y="58564"/>
                  <a:pt x="38181" y="58564"/>
                  <a:pt x="38181" y="58564"/>
                </a:cubicBezTo>
                <a:cubicBezTo>
                  <a:pt x="3434" y="58564"/>
                  <a:pt x="3434" y="58564"/>
                  <a:pt x="3434" y="58564"/>
                </a:cubicBezTo>
                <a:lnTo>
                  <a:pt x="20808" y="12631"/>
                </a:lnTo>
                <a:close/>
                <a:moveTo>
                  <a:pt x="20808" y="67559"/>
                </a:moveTo>
                <a:cubicBezTo>
                  <a:pt x="14141" y="67559"/>
                  <a:pt x="8080" y="65071"/>
                  <a:pt x="4242" y="61244"/>
                </a:cubicBezTo>
                <a:cubicBezTo>
                  <a:pt x="37373" y="61244"/>
                  <a:pt x="37373" y="61244"/>
                  <a:pt x="37373" y="61244"/>
                </a:cubicBezTo>
                <a:cubicBezTo>
                  <a:pt x="33535" y="65071"/>
                  <a:pt x="27474" y="67559"/>
                  <a:pt x="20808" y="67559"/>
                </a:cubicBezTo>
                <a:close/>
                <a:moveTo>
                  <a:pt x="89292" y="117320"/>
                </a:moveTo>
                <a:cubicBezTo>
                  <a:pt x="31111" y="117320"/>
                  <a:pt x="31111" y="117320"/>
                  <a:pt x="31111" y="117320"/>
                </a:cubicBezTo>
                <a:cubicBezTo>
                  <a:pt x="31717" y="115023"/>
                  <a:pt x="33939" y="113301"/>
                  <a:pt x="36767" y="113301"/>
                </a:cubicBezTo>
                <a:cubicBezTo>
                  <a:pt x="83636" y="113301"/>
                  <a:pt x="83636" y="113301"/>
                  <a:pt x="83636" y="113301"/>
                </a:cubicBezTo>
                <a:cubicBezTo>
                  <a:pt x="86262" y="113301"/>
                  <a:pt x="88686" y="115023"/>
                  <a:pt x="89292" y="117320"/>
                </a:cubicBezTo>
                <a:close/>
                <a:moveTo>
                  <a:pt x="60202" y="22392"/>
                </a:moveTo>
                <a:cubicBezTo>
                  <a:pt x="58181" y="22392"/>
                  <a:pt x="56565" y="20861"/>
                  <a:pt x="56565" y="18947"/>
                </a:cubicBezTo>
                <a:cubicBezTo>
                  <a:pt x="56565" y="17224"/>
                  <a:pt x="58181" y="15693"/>
                  <a:pt x="60202" y="15693"/>
                </a:cubicBezTo>
                <a:cubicBezTo>
                  <a:pt x="62222" y="15693"/>
                  <a:pt x="63636" y="17224"/>
                  <a:pt x="63636" y="18947"/>
                </a:cubicBezTo>
                <a:cubicBezTo>
                  <a:pt x="63636" y="20861"/>
                  <a:pt x="62222" y="22392"/>
                  <a:pt x="60202" y="22392"/>
                </a:cubicBezTo>
                <a:close/>
                <a:moveTo>
                  <a:pt x="116565" y="79043"/>
                </a:moveTo>
                <a:cubicBezTo>
                  <a:pt x="81818" y="79043"/>
                  <a:pt x="81818" y="79043"/>
                  <a:pt x="81818" y="79043"/>
                </a:cubicBezTo>
                <a:cubicBezTo>
                  <a:pt x="99393" y="33110"/>
                  <a:pt x="99393" y="33110"/>
                  <a:pt x="99393" y="33110"/>
                </a:cubicBezTo>
                <a:lnTo>
                  <a:pt x="116565" y="79043"/>
                </a:lnTo>
                <a:close/>
                <a:moveTo>
                  <a:pt x="99191" y="88038"/>
                </a:moveTo>
                <a:cubicBezTo>
                  <a:pt x="92525" y="88038"/>
                  <a:pt x="86464" y="85741"/>
                  <a:pt x="82828" y="81722"/>
                </a:cubicBezTo>
                <a:cubicBezTo>
                  <a:pt x="115757" y="81722"/>
                  <a:pt x="115757" y="81722"/>
                  <a:pt x="115757" y="81722"/>
                </a:cubicBezTo>
                <a:cubicBezTo>
                  <a:pt x="111919" y="85741"/>
                  <a:pt x="105858" y="88038"/>
                  <a:pt x="99191" y="88038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/>
          <p:nvPr/>
        </p:nvSpPr>
        <p:spPr>
          <a:xfrm>
            <a:off x="4471200" y="5582449"/>
            <a:ext cx="328800" cy="456000"/>
          </a:xfrm>
          <a:custGeom>
            <a:pathLst>
              <a:path extrusionOk="0" h="120000" w="120000">
                <a:moveTo>
                  <a:pt x="60210" y="101321"/>
                </a:moveTo>
                <a:cubicBezTo>
                  <a:pt x="53894" y="101321"/>
                  <a:pt x="49684" y="104392"/>
                  <a:pt x="49684" y="107462"/>
                </a:cubicBezTo>
                <a:cubicBezTo>
                  <a:pt x="49684" y="111300"/>
                  <a:pt x="54315" y="114115"/>
                  <a:pt x="60210" y="114115"/>
                </a:cubicBezTo>
                <a:cubicBezTo>
                  <a:pt x="66105" y="114115"/>
                  <a:pt x="71157" y="111300"/>
                  <a:pt x="71157" y="107462"/>
                </a:cubicBezTo>
                <a:cubicBezTo>
                  <a:pt x="71157" y="104136"/>
                  <a:pt x="66105" y="101321"/>
                  <a:pt x="60210" y="101321"/>
                </a:cubicBezTo>
                <a:close/>
                <a:moveTo>
                  <a:pt x="60210" y="111812"/>
                </a:moveTo>
                <a:cubicBezTo>
                  <a:pt x="56000" y="111812"/>
                  <a:pt x="53894" y="109509"/>
                  <a:pt x="53894" y="107462"/>
                </a:cubicBezTo>
                <a:cubicBezTo>
                  <a:pt x="53894" y="105671"/>
                  <a:pt x="56000" y="103624"/>
                  <a:pt x="60210" y="103624"/>
                </a:cubicBezTo>
                <a:cubicBezTo>
                  <a:pt x="63999" y="103624"/>
                  <a:pt x="66947" y="105671"/>
                  <a:pt x="66947" y="107462"/>
                </a:cubicBezTo>
                <a:cubicBezTo>
                  <a:pt x="66947" y="109765"/>
                  <a:pt x="63999" y="111812"/>
                  <a:pt x="60210" y="111812"/>
                </a:cubicBezTo>
                <a:close/>
                <a:moveTo>
                  <a:pt x="104000" y="9211"/>
                </a:moveTo>
                <a:cubicBezTo>
                  <a:pt x="15999" y="9211"/>
                  <a:pt x="15999" y="9211"/>
                  <a:pt x="15999" y="9211"/>
                </a:cubicBezTo>
                <a:cubicBezTo>
                  <a:pt x="14736" y="9211"/>
                  <a:pt x="13894" y="9722"/>
                  <a:pt x="13894" y="10490"/>
                </a:cubicBezTo>
                <a:cubicBezTo>
                  <a:pt x="13894" y="96972"/>
                  <a:pt x="13894" y="96972"/>
                  <a:pt x="13894" y="96972"/>
                </a:cubicBezTo>
                <a:cubicBezTo>
                  <a:pt x="13894" y="97484"/>
                  <a:pt x="14736" y="97995"/>
                  <a:pt x="15999" y="97995"/>
                </a:cubicBezTo>
                <a:cubicBezTo>
                  <a:pt x="104000" y="97995"/>
                  <a:pt x="104000" y="97995"/>
                  <a:pt x="104000" y="97995"/>
                </a:cubicBezTo>
                <a:cubicBezTo>
                  <a:pt x="105263" y="97995"/>
                  <a:pt x="106105" y="97484"/>
                  <a:pt x="106105" y="96972"/>
                </a:cubicBezTo>
                <a:cubicBezTo>
                  <a:pt x="106105" y="10490"/>
                  <a:pt x="106105" y="10490"/>
                  <a:pt x="106105" y="10490"/>
                </a:cubicBezTo>
                <a:cubicBezTo>
                  <a:pt x="106105" y="9722"/>
                  <a:pt x="105263" y="9211"/>
                  <a:pt x="104000" y="9211"/>
                </a:cubicBezTo>
                <a:close/>
                <a:moveTo>
                  <a:pt x="102315" y="95692"/>
                </a:moveTo>
                <a:cubicBezTo>
                  <a:pt x="18105" y="95692"/>
                  <a:pt x="18105" y="95692"/>
                  <a:pt x="18105" y="95692"/>
                </a:cubicBezTo>
                <a:cubicBezTo>
                  <a:pt x="18105" y="11513"/>
                  <a:pt x="18105" y="11513"/>
                  <a:pt x="18105" y="11513"/>
                </a:cubicBezTo>
                <a:cubicBezTo>
                  <a:pt x="102315" y="11513"/>
                  <a:pt x="102315" y="11513"/>
                  <a:pt x="102315" y="11513"/>
                </a:cubicBezTo>
                <a:lnTo>
                  <a:pt x="102315" y="95692"/>
                </a:lnTo>
                <a:close/>
                <a:moveTo>
                  <a:pt x="108210" y="0"/>
                </a:moveTo>
                <a:cubicBezTo>
                  <a:pt x="12210" y="0"/>
                  <a:pt x="12210" y="0"/>
                  <a:pt x="12210" y="0"/>
                </a:cubicBezTo>
                <a:cubicBezTo>
                  <a:pt x="6315" y="0"/>
                  <a:pt x="0" y="3070"/>
                  <a:pt x="0" y="7420"/>
                </a:cubicBezTo>
                <a:cubicBezTo>
                  <a:pt x="0" y="112835"/>
                  <a:pt x="0" y="112835"/>
                  <a:pt x="0" y="112835"/>
                </a:cubicBezTo>
                <a:cubicBezTo>
                  <a:pt x="0" y="116929"/>
                  <a:pt x="6315" y="120000"/>
                  <a:pt x="12210" y="120000"/>
                </a:cubicBezTo>
                <a:cubicBezTo>
                  <a:pt x="108210" y="120000"/>
                  <a:pt x="108210" y="120000"/>
                  <a:pt x="108210" y="120000"/>
                </a:cubicBezTo>
                <a:cubicBezTo>
                  <a:pt x="113684" y="120000"/>
                  <a:pt x="119999" y="116929"/>
                  <a:pt x="119999" y="112835"/>
                </a:cubicBezTo>
                <a:cubicBezTo>
                  <a:pt x="119999" y="7420"/>
                  <a:pt x="119999" y="7420"/>
                  <a:pt x="119999" y="7420"/>
                </a:cubicBezTo>
                <a:cubicBezTo>
                  <a:pt x="119999" y="3070"/>
                  <a:pt x="113684" y="0"/>
                  <a:pt x="108210" y="0"/>
                </a:cubicBezTo>
                <a:close/>
                <a:moveTo>
                  <a:pt x="115789" y="112835"/>
                </a:moveTo>
                <a:cubicBezTo>
                  <a:pt x="115789" y="115650"/>
                  <a:pt x="112000" y="117441"/>
                  <a:pt x="108210" y="117441"/>
                </a:cubicBezTo>
                <a:cubicBezTo>
                  <a:pt x="12210" y="117441"/>
                  <a:pt x="12210" y="117441"/>
                  <a:pt x="12210" y="117441"/>
                </a:cubicBezTo>
                <a:cubicBezTo>
                  <a:pt x="8421" y="117441"/>
                  <a:pt x="4210" y="115650"/>
                  <a:pt x="4210" y="112835"/>
                </a:cubicBezTo>
                <a:cubicBezTo>
                  <a:pt x="4210" y="7420"/>
                  <a:pt x="4210" y="7420"/>
                  <a:pt x="4210" y="7420"/>
                </a:cubicBezTo>
                <a:cubicBezTo>
                  <a:pt x="4210" y="4349"/>
                  <a:pt x="8421" y="2558"/>
                  <a:pt x="12210" y="2558"/>
                </a:cubicBezTo>
                <a:cubicBezTo>
                  <a:pt x="108210" y="2558"/>
                  <a:pt x="108210" y="2558"/>
                  <a:pt x="108210" y="2558"/>
                </a:cubicBezTo>
                <a:cubicBezTo>
                  <a:pt x="112000" y="2558"/>
                  <a:pt x="115789" y="4349"/>
                  <a:pt x="115789" y="7420"/>
                </a:cubicBezTo>
                <a:lnTo>
                  <a:pt x="115789" y="112835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733475" y="562325"/>
            <a:ext cx="1772700" cy="16749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733475" y="2481575"/>
            <a:ext cx="1772700" cy="16749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733475" y="4596575"/>
            <a:ext cx="1772700" cy="16749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2580625" y="1093175"/>
            <a:ext cx="3341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Shruti Puranik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610793" y="3012425"/>
            <a:ext cx="3341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Elizabeth Rebello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2661200" y="5127425"/>
            <a:ext cx="3341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Aditya Chebiyyam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959999" y="207400"/>
            <a:ext cx="20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b="1"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TEAM</a:t>
            </a:r>
          </a:p>
        </p:txBody>
      </p:sp>
      <p:pic>
        <p:nvPicPr>
          <p:cNvPr id="633" name="Shape 633"/>
          <p:cNvPicPr preferRelativeResize="0"/>
          <p:nvPr/>
        </p:nvPicPr>
        <p:blipFill rotWithShape="1">
          <a:blip r:embed="rId3">
            <a:alphaModFix/>
          </a:blip>
          <a:srcRect b="53654" l="40942" r="25776" t="21785"/>
          <a:stretch/>
        </p:blipFill>
        <p:spPr>
          <a:xfrm>
            <a:off x="1092775" y="872550"/>
            <a:ext cx="1091374" cy="107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08 at 6.01.19 PM.png" id="634" name="Shape 6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75" y="2685450"/>
            <a:ext cx="925149" cy="120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Shape 635"/>
          <p:cNvPicPr preferRelativeResize="0"/>
          <p:nvPr/>
        </p:nvPicPr>
        <p:blipFill rotWithShape="1">
          <a:blip r:embed="rId5">
            <a:alphaModFix/>
          </a:blip>
          <a:srcRect b="59082" l="41812" r="33985" t="19490"/>
          <a:stretch/>
        </p:blipFill>
        <p:spPr>
          <a:xfrm>
            <a:off x="1121774" y="4852900"/>
            <a:ext cx="1002950" cy="118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/>
          <p:nvPr/>
        </p:nvSpPr>
        <p:spPr>
          <a:xfrm>
            <a:off x="101499" y="230050"/>
            <a:ext cx="3873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b="1"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PRODUCT DESCRIPTION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975101" y="1466559"/>
            <a:ext cx="29972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EXPENSE TRACKER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easy platform to track expenses!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2641175" y="2504775"/>
            <a:ext cx="344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COMPARE MEDICAL INSURANCES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and buy the best insurance!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2063075" y="3441400"/>
            <a:ext cx="314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BOOK DOCTOR APPOINTMENT</a:t>
            </a:r>
          </a:p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View and choose from the best doctors!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782150" y="4378025"/>
            <a:ext cx="364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CONVENIENT PAYMENT OPTIONS</a:t>
            </a:r>
          </a:p>
          <a:p>
            <a:pPr lvl="0" rtl="0" algn="r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paypal, visa, mastercard!</a:t>
            </a:r>
          </a:p>
        </p:txBody>
      </p:sp>
      <p:sp>
        <p:nvSpPr>
          <p:cNvPr id="646" name="Shape 646"/>
          <p:cNvSpPr/>
          <p:nvPr/>
        </p:nvSpPr>
        <p:spPr>
          <a:xfrm>
            <a:off x="7214417" y="1447800"/>
            <a:ext cx="378000" cy="5791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7023100" y="1447803"/>
            <a:ext cx="775800" cy="77579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48" name="Shape 648"/>
          <p:cNvGrpSpPr/>
          <p:nvPr/>
        </p:nvGrpSpPr>
        <p:grpSpPr>
          <a:xfrm>
            <a:off x="6149740" y="2413049"/>
            <a:ext cx="775830" cy="5131000"/>
            <a:chOff x="6406151" y="1314448"/>
            <a:chExt cx="822900" cy="5442300"/>
          </a:xfrm>
        </p:grpSpPr>
        <p:sp>
          <p:nvSpPr>
            <p:cNvPr id="649" name="Shape 649"/>
            <p:cNvSpPr/>
            <p:nvPr/>
          </p:nvSpPr>
          <p:spPr>
            <a:xfrm>
              <a:off x="6609085" y="1314448"/>
              <a:ext cx="401100" cy="5442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6406151" y="1314450"/>
              <a:ext cx="822900" cy="82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51" name="Shape 651"/>
          <p:cNvSpPr/>
          <p:nvPr/>
        </p:nvSpPr>
        <p:spPr>
          <a:xfrm>
            <a:off x="5467205" y="3378201"/>
            <a:ext cx="378000" cy="4706699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275887" y="3378203"/>
            <a:ext cx="775800" cy="77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3" name="Shape 653"/>
          <p:cNvGrpSpPr/>
          <p:nvPr/>
        </p:nvGrpSpPr>
        <p:grpSpPr>
          <a:xfrm>
            <a:off x="4402528" y="4343450"/>
            <a:ext cx="775830" cy="4707023"/>
            <a:chOff x="6406151" y="1314448"/>
            <a:chExt cx="822900" cy="4992600"/>
          </a:xfrm>
        </p:grpSpPr>
        <p:sp>
          <p:nvSpPr>
            <p:cNvPr id="654" name="Shape 654"/>
            <p:cNvSpPr/>
            <p:nvPr/>
          </p:nvSpPr>
          <p:spPr>
            <a:xfrm>
              <a:off x="6609085" y="1314448"/>
              <a:ext cx="401100" cy="4992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6406151" y="1314450"/>
              <a:ext cx="822900" cy="822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56" name="Shape 656"/>
          <p:cNvSpPr/>
          <p:nvPr/>
        </p:nvSpPr>
        <p:spPr>
          <a:xfrm>
            <a:off x="5431815" y="3490765"/>
            <a:ext cx="498900" cy="411900"/>
          </a:xfrm>
          <a:custGeom>
            <a:pathLst>
              <a:path extrusionOk="0" h="120000" w="120000">
                <a:moveTo>
                  <a:pt x="117950" y="68796"/>
                </a:moveTo>
                <a:cubicBezTo>
                  <a:pt x="108447" y="30225"/>
                  <a:pt x="108447" y="30225"/>
                  <a:pt x="108447" y="30225"/>
                </a:cubicBezTo>
                <a:cubicBezTo>
                  <a:pt x="107142" y="25263"/>
                  <a:pt x="102670" y="21203"/>
                  <a:pt x="98385" y="21203"/>
                </a:cubicBezTo>
                <a:cubicBezTo>
                  <a:pt x="79937" y="21203"/>
                  <a:pt x="79937" y="21203"/>
                  <a:pt x="79937" y="21203"/>
                </a:cubicBezTo>
                <a:cubicBezTo>
                  <a:pt x="79937" y="6766"/>
                  <a:pt x="79937" y="6766"/>
                  <a:pt x="79937" y="6766"/>
                </a:cubicBezTo>
                <a:cubicBezTo>
                  <a:pt x="79937" y="3157"/>
                  <a:pt x="77329" y="0"/>
                  <a:pt x="74161" y="0"/>
                </a:cubicBezTo>
                <a:cubicBezTo>
                  <a:pt x="45838" y="0"/>
                  <a:pt x="45838" y="0"/>
                  <a:pt x="45838" y="0"/>
                </a:cubicBezTo>
                <a:cubicBezTo>
                  <a:pt x="42670" y="0"/>
                  <a:pt x="40248" y="3157"/>
                  <a:pt x="40248" y="6766"/>
                </a:cubicBezTo>
                <a:cubicBezTo>
                  <a:pt x="40248" y="21203"/>
                  <a:pt x="40248" y="21203"/>
                  <a:pt x="40248" y="21203"/>
                </a:cubicBezTo>
                <a:cubicBezTo>
                  <a:pt x="21614" y="21203"/>
                  <a:pt x="21614" y="21203"/>
                  <a:pt x="21614" y="21203"/>
                </a:cubicBezTo>
                <a:cubicBezTo>
                  <a:pt x="17329" y="21203"/>
                  <a:pt x="12857" y="25263"/>
                  <a:pt x="11552" y="30225"/>
                </a:cubicBezTo>
                <a:cubicBezTo>
                  <a:pt x="2049" y="68796"/>
                  <a:pt x="2049" y="68796"/>
                  <a:pt x="2049" y="68796"/>
                </a:cubicBezTo>
                <a:cubicBezTo>
                  <a:pt x="931" y="73308"/>
                  <a:pt x="0" y="80751"/>
                  <a:pt x="0" y="85263"/>
                </a:cubicBezTo>
                <a:cubicBezTo>
                  <a:pt x="0" y="110075"/>
                  <a:pt x="0" y="110075"/>
                  <a:pt x="0" y="110075"/>
                </a:cubicBezTo>
                <a:cubicBezTo>
                  <a:pt x="0" y="115488"/>
                  <a:pt x="3726" y="120000"/>
                  <a:pt x="8198" y="120000"/>
                </a:cubicBezTo>
                <a:cubicBezTo>
                  <a:pt x="111801" y="120000"/>
                  <a:pt x="111801" y="120000"/>
                  <a:pt x="111801" y="120000"/>
                </a:cubicBezTo>
                <a:cubicBezTo>
                  <a:pt x="116273" y="120000"/>
                  <a:pt x="120000" y="115488"/>
                  <a:pt x="120000" y="110075"/>
                </a:cubicBezTo>
                <a:cubicBezTo>
                  <a:pt x="120000" y="85263"/>
                  <a:pt x="120000" y="85263"/>
                  <a:pt x="120000" y="85263"/>
                </a:cubicBezTo>
                <a:cubicBezTo>
                  <a:pt x="120000" y="80751"/>
                  <a:pt x="119068" y="73308"/>
                  <a:pt x="117950" y="68796"/>
                </a:cubicBezTo>
                <a:close/>
                <a:moveTo>
                  <a:pt x="42857" y="6766"/>
                </a:moveTo>
                <a:cubicBezTo>
                  <a:pt x="42857" y="4736"/>
                  <a:pt x="44161" y="3157"/>
                  <a:pt x="45838" y="3157"/>
                </a:cubicBezTo>
                <a:cubicBezTo>
                  <a:pt x="74161" y="3157"/>
                  <a:pt x="74161" y="3157"/>
                  <a:pt x="74161" y="3157"/>
                </a:cubicBezTo>
                <a:cubicBezTo>
                  <a:pt x="75838" y="3157"/>
                  <a:pt x="77329" y="4736"/>
                  <a:pt x="77329" y="6766"/>
                </a:cubicBezTo>
                <a:cubicBezTo>
                  <a:pt x="77329" y="21203"/>
                  <a:pt x="77329" y="21203"/>
                  <a:pt x="77329" y="21203"/>
                </a:cubicBezTo>
                <a:cubicBezTo>
                  <a:pt x="42857" y="21203"/>
                  <a:pt x="42857" y="21203"/>
                  <a:pt x="42857" y="21203"/>
                </a:cubicBezTo>
                <a:lnTo>
                  <a:pt x="42857" y="6766"/>
                </a:lnTo>
                <a:close/>
                <a:moveTo>
                  <a:pt x="117391" y="110075"/>
                </a:moveTo>
                <a:cubicBezTo>
                  <a:pt x="117391" y="113684"/>
                  <a:pt x="114782" y="116842"/>
                  <a:pt x="111801" y="116842"/>
                </a:cubicBezTo>
                <a:cubicBezTo>
                  <a:pt x="8198" y="116842"/>
                  <a:pt x="8198" y="116842"/>
                  <a:pt x="8198" y="116842"/>
                </a:cubicBezTo>
                <a:cubicBezTo>
                  <a:pt x="5217" y="116842"/>
                  <a:pt x="2608" y="113684"/>
                  <a:pt x="2608" y="110075"/>
                </a:cubicBezTo>
                <a:cubicBezTo>
                  <a:pt x="2608" y="85263"/>
                  <a:pt x="2608" y="85263"/>
                  <a:pt x="2608" y="85263"/>
                </a:cubicBezTo>
                <a:cubicBezTo>
                  <a:pt x="2608" y="80977"/>
                  <a:pt x="3540" y="73759"/>
                  <a:pt x="4658" y="69699"/>
                </a:cubicBezTo>
                <a:cubicBezTo>
                  <a:pt x="14161" y="31127"/>
                  <a:pt x="14161" y="31127"/>
                  <a:pt x="14161" y="31127"/>
                </a:cubicBezTo>
                <a:cubicBezTo>
                  <a:pt x="15093" y="27518"/>
                  <a:pt x="18447" y="24360"/>
                  <a:pt x="21614" y="24360"/>
                </a:cubicBezTo>
                <a:cubicBezTo>
                  <a:pt x="98385" y="24360"/>
                  <a:pt x="98385" y="24360"/>
                  <a:pt x="98385" y="24360"/>
                </a:cubicBezTo>
                <a:cubicBezTo>
                  <a:pt x="101552" y="24360"/>
                  <a:pt x="105093" y="27518"/>
                  <a:pt x="105838" y="31127"/>
                </a:cubicBezTo>
                <a:cubicBezTo>
                  <a:pt x="115341" y="69699"/>
                  <a:pt x="115341" y="69699"/>
                  <a:pt x="115341" y="69699"/>
                </a:cubicBezTo>
                <a:cubicBezTo>
                  <a:pt x="116459" y="73759"/>
                  <a:pt x="117391" y="80977"/>
                  <a:pt x="117391" y="85263"/>
                </a:cubicBezTo>
                <a:lnTo>
                  <a:pt x="117391" y="110075"/>
                </a:lnTo>
                <a:close/>
                <a:moveTo>
                  <a:pt x="82732" y="57744"/>
                </a:moveTo>
                <a:cubicBezTo>
                  <a:pt x="66894" y="57744"/>
                  <a:pt x="66894" y="57744"/>
                  <a:pt x="66894" y="57744"/>
                </a:cubicBezTo>
                <a:cubicBezTo>
                  <a:pt x="66894" y="38796"/>
                  <a:pt x="66894" y="38796"/>
                  <a:pt x="66894" y="38796"/>
                </a:cubicBezTo>
                <a:cubicBezTo>
                  <a:pt x="66894" y="37894"/>
                  <a:pt x="66335" y="37218"/>
                  <a:pt x="65590" y="37218"/>
                </a:cubicBezTo>
                <a:cubicBezTo>
                  <a:pt x="54409" y="37218"/>
                  <a:pt x="54409" y="37218"/>
                  <a:pt x="54409" y="37218"/>
                </a:cubicBezTo>
                <a:cubicBezTo>
                  <a:pt x="53664" y="37218"/>
                  <a:pt x="53105" y="37894"/>
                  <a:pt x="53105" y="38796"/>
                </a:cubicBezTo>
                <a:cubicBezTo>
                  <a:pt x="53105" y="57744"/>
                  <a:pt x="53105" y="57744"/>
                  <a:pt x="53105" y="57744"/>
                </a:cubicBezTo>
                <a:cubicBezTo>
                  <a:pt x="37267" y="57744"/>
                  <a:pt x="37267" y="57744"/>
                  <a:pt x="37267" y="57744"/>
                </a:cubicBezTo>
                <a:cubicBezTo>
                  <a:pt x="36708" y="57744"/>
                  <a:pt x="35962" y="58646"/>
                  <a:pt x="35962" y="59323"/>
                </a:cubicBezTo>
                <a:cubicBezTo>
                  <a:pt x="35962" y="73082"/>
                  <a:pt x="35962" y="73082"/>
                  <a:pt x="35962" y="73082"/>
                </a:cubicBezTo>
                <a:cubicBezTo>
                  <a:pt x="35962" y="73984"/>
                  <a:pt x="36708" y="74661"/>
                  <a:pt x="37267" y="74661"/>
                </a:cubicBezTo>
                <a:cubicBezTo>
                  <a:pt x="53105" y="74661"/>
                  <a:pt x="53105" y="74661"/>
                  <a:pt x="53105" y="74661"/>
                </a:cubicBezTo>
                <a:cubicBezTo>
                  <a:pt x="53105" y="93609"/>
                  <a:pt x="53105" y="93609"/>
                  <a:pt x="53105" y="93609"/>
                </a:cubicBezTo>
                <a:cubicBezTo>
                  <a:pt x="53105" y="94511"/>
                  <a:pt x="53664" y="95187"/>
                  <a:pt x="54409" y="95187"/>
                </a:cubicBezTo>
                <a:cubicBezTo>
                  <a:pt x="65590" y="95187"/>
                  <a:pt x="65590" y="95187"/>
                  <a:pt x="65590" y="95187"/>
                </a:cubicBezTo>
                <a:cubicBezTo>
                  <a:pt x="66335" y="95187"/>
                  <a:pt x="66894" y="94511"/>
                  <a:pt x="66894" y="93609"/>
                </a:cubicBezTo>
                <a:cubicBezTo>
                  <a:pt x="66894" y="74661"/>
                  <a:pt x="66894" y="74661"/>
                  <a:pt x="66894" y="74661"/>
                </a:cubicBezTo>
                <a:cubicBezTo>
                  <a:pt x="82732" y="74661"/>
                  <a:pt x="82732" y="74661"/>
                  <a:pt x="82732" y="74661"/>
                </a:cubicBezTo>
                <a:cubicBezTo>
                  <a:pt x="83478" y="74661"/>
                  <a:pt x="84037" y="73984"/>
                  <a:pt x="84037" y="73082"/>
                </a:cubicBezTo>
                <a:cubicBezTo>
                  <a:pt x="84037" y="59323"/>
                  <a:pt x="84037" y="59323"/>
                  <a:pt x="84037" y="59323"/>
                </a:cubicBezTo>
                <a:cubicBezTo>
                  <a:pt x="84037" y="58646"/>
                  <a:pt x="83478" y="57744"/>
                  <a:pt x="82732" y="57744"/>
                </a:cubicBezTo>
                <a:close/>
                <a:moveTo>
                  <a:pt x="81428" y="71503"/>
                </a:moveTo>
                <a:cubicBezTo>
                  <a:pt x="65590" y="71503"/>
                  <a:pt x="65590" y="71503"/>
                  <a:pt x="65590" y="71503"/>
                </a:cubicBezTo>
                <a:cubicBezTo>
                  <a:pt x="64844" y="71503"/>
                  <a:pt x="64285" y="72180"/>
                  <a:pt x="64285" y="73082"/>
                </a:cubicBezTo>
                <a:cubicBezTo>
                  <a:pt x="64285" y="92030"/>
                  <a:pt x="64285" y="92030"/>
                  <a:pt x="64285" y="92030"/>
                </a:cubicBezTo>
                <a:cubicBezTo>
                  <a:pt x="55714" y="92030"/>
                  <a:pt x="55714" y="92030"/>
                  <a:pt x="55714" y="92030"/>
                </a:cubicBezTo>
                <a:cubicBezTo>
                  <a:pt x="55714" y="73082"/>
                  <a:pt x="55714" y="73082"/>
                  <a:pt x="55714" y="73082"/>
                </a:cubicBezTo>
                <a:cubicBezTo>
                  <a:pt x="55714" y="72180"/>
                  <a:pt x="55155" y="71503"/>
                  <a:pt x="54409" y="71503"/>
                </a:cubicBezTo>
                <a:cubicBezTo>
                  <a:pt x="38571" y="71503"/>
                  <a:pt x="38571" y="71503"/>
                  <a:pt x="38571" y="71503"/>
                </a:cubicBezTo>
                <a:cubicBezTo>
                  <a:pt x="38571" y="60902"/>
                  <a:pt x="38571" y="60902"/>
                  <a:pt x="38571" y="60902"/>
                </a:cubicBezTo>
                <a:cubicBezTo>
                  <a:pt x="54409" y="60902"/>
                  <a:pt x="54409" y="60902"/>
                  <a:pt x="54409" y="60902"/>
                </a:cubicBezTo>
                <a:cubicBezTo>
                  <a:pt x="55155" y="60902"/>
                  <a:pt x="55714" y="60225"/>
                  <a:pt x="55714" y="59323"/>
                </a:cubicBezTo>
                <a:cubicBezTo>
                  <a:pt x="55714" y="40375"/>
                  <a:pt x="55714" y="40375"/>
                  <a:pt x="55714" y="40375"/>
                </a:cubicBezTo>
                <a:cubicBezTo>
                  <a:pt x="64285" y="40375"/>
                  <a:pt x="64285" y="40375"/>
                  <a:pt x="64285" y="40375"/>
                </a:cubicBezTo>
                <a:cubicBezTo>
                  <a:pt x="64285" y="59323"/>
                  <a:pt x="64285" y="59323"/>
                  <a:pt x="64285" y="59323"/>
                </a:cubicBezTo>
                <a:cubicBezTo>
                  <a:pt x="64285" y="60225"/>
                  <a:pt x="64844" y="60902"/>
                  <a:pt x="65590" y="60902"/>
                </a:cubicBezTo>
                <a:cubicBezTo>
                  <a:pt x="81428" y="60902"/>
                  <a:pt x="81428" y="60902"/>
                  <a:pt x="81428" y="60902"/>
                </a:cubicBezTo>
                <a:lnTo>
                  <a:pt x="81428" y="715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6307711" y="2523816"/>
            <a:ext cx="459900" cy="485100"/>
          </a:xfrm>
          <a:custGeom>
            <a:pathLst>
              <a:path extrusionOk="0" h="120000" w="120000">
                <a:moveTo>
                  <a:pt x="120000" y="80765"/>
                </a:moveTo>
                <a:cubicBezTo>
                  <a:pt x="120000" y="80765"/>
                  <a:pt x="120000" y="80574"/>
                  <a:pt x="120000" y="80574"/>
                </a:cubicBezTo>
                <a:cubicBezTo>
                  <a:pt x="120000" y="80574"/>
                  <a:pt x="120000" y="80574"/>
                  <a:pt x="120000" y="80382"/>
                </a:cubicBezTo>
                <a:cubicBezTo>
                  <a:pt x="120000" y="80382"/>
                  <a:pt x="120000" y="80382"/>
                  <a:pt x="120000" y="80382"/>
                </a:cubicBezTo>
                <a:cubicBezTo>
                  <a:pt x="120000" y="80382"/>
                  <a:pt x="120000" y="80382"/>
                  <a:pt x="120000" y="80191"/>
                </a:cubicBezTo>
                <a:cubicBezTo>
                  <a:pt x="120000" y="80191"/>
                  <a:pt x="120000" y="80191"/>
                  <a:pt x="120000" y="80191"/>
                </a:cubicBezTo>
                <a:cubicBezTo>
                  <a:pt x="120000" y="80191"/>
                  <a:pt x="120000" y="80000"/>
                  <a:pt x="120000" y="80000"/>
                </a:cubicBezTo>
                <a:cubicBezTo>
                  <a:pt x="120000" y="80000"/>
                  <a:pt x="120000" y="80000"/>
                  <a:pt x="120000" y="80000"/>
                </a:cubicBezTo>
                <a:cubicBezTo>
                  <a:pt x="100808" y="28516"/>
                  <a:pt x="100808" y="28516"/>
                  <a:pt x="100808" y="28516"/>
                </a:cubicBezTo>
                <a:cubicBezTo>
                  <a:pt x="100808" y="28516"/>
                  <a:pt x="100808" y="28516"/>
                  <a:pt x="100808" y="28516"/>
                </a:cubicBezTo>
                <a:cubicBezTo>
                  <a:pt x="100606" y="28516"/>
                  <a:pt x="100606" y="28325"/>
                  <a:pt x="100606" y="28325"/>
                </a:cubicBezTo>
                <a:cubicBezTo>
                  <a:pt x="100606" y="28325"/>
                  <a:pt x="100606" y="28325"/>
                  <a:pt x="100606" y="28133"/>
                </a:cubicBezTo>
                <a:cubicBezTo>
                  <a:pt x="100404" y="28133"/>
                  <a:pt x="100404" y="28133"/>
                  <a:pt x="100202" y="27942"/>
                </a:cubicBezTo>
                <a:cubicBezTo>
                  <a:pt x="100202" y="27942"/>
                  <a:pt x="100202" y="27942"/>
                  <a:pt x="100202" y="27942"/>
                </a:cubicBezTo>
                <a:cubicBezTo>
                  <a:pt x="100000" y="27942"/>
                  <a:pt x="100000" y="27751"/>
                  <a:pt x="99797" y="27751"/>
                </a:cubicBezTo>
                <a:cubicBezTo>
                  <a:pt x="99797" y="27751"/>
                  <a:pt x="99797" y="27751"/>
                  <a:pt x="99797" y="27751"/>
                </a:cubicBezTo>
                <a:cubicBezTo>
                  <a:pt x="99797" y="27751"/>
                  <a:pt x="99797" y="27751"/>
                  <a:pt x="99797" y="27751"/>
                </a:cubicBezTo>
                <a:cubicBezTo>
                  <a:pt x="66464" y="19138"/>
                  <a:pt x="66464" y="19138"/>
                  <a:pt x="66464" y="19138"/>
                </a:cubicBezTo>
                <a:cubicBezTo>
                  <a:pt x="66464" y="19138"/>
                  <a:pt x="66464" y="18947"/>
                  <a:pt x="66464" y="18947"/>
                </a:cubicBezTo>
                <a:cubicBezTo>
                  <a:pt x="66464" y="16076"/>
                  <a:pt x="64444" y="13779"/>
                  <a:pt x="61616" y="13014"/>
                </a:cubicBezTo>
                <a:cubicBezTo>
                  <a:pt x="61616" y="1339"/>
                  <a:pt x="61616" y="1339"/>
                  <a:pt x="61616" y="1339"/>
                </a:cubicBezTo>
                <a:cubicBezTo>
                  <a:pt x="61616" y="574"/>
                  <a:pt x="61010" y="0"/>
                  <a:pt x="60202" y="0"/>
                </a:cubicBezTo>
                <a:cubicBezTo>
                  <a:pt x="59393" y="0"/>
                  <a:pt x="58787" y="574"/>
                  <a:pt x="58787" y="1339"/>
                </a:cubicBezTo>
                <a:cubicBezTo>
                  <a:pt x="58787" y="13014"/>
                  <a:pt x="58787" y="13014"/>
                  <a:pt x="58787" y="13014"/>
                </a:cubicBezTo>
                <a:cubicBezTo>
                  <a:pt x="56969" y="13397"/>
                  <a:pt x="55555" y="14545"/>
                  <a:pt x="54545" y="16076"/>
                </a:cubicBezTo>
                <a:cubicBezTo>
                  <a:pt x="21212" y="7464"/>
                  <a:pt x="21212" y="7464"/>
                  <a:pt x="21212" y="7464"/>
                </a:cubicBezTo>
                <a:cubicBezTo>
                  <a:pt x="21010" y="7464"/>
                  <a:pt x="21010" y="7464"/>
                  <a:pt x="20808" y="7464"/>
                </a:cubicBezTo>
                <a:cubicBezTo>
                  <a:pt x="20808" y="7464"/>
                  <a:pt x="20808" y="7272"/>
                  <a:pt x="20808" y="7272"/>
                </a:cubicBezTo>
                <a:cubicBezTo>
                  <a:pt x="20808" y="7272"/>
                  <a:pt x="20808" y="7464"/>
                  <a:pt x="20808" y="7464"/>
                </a:cubicBezTo>
                <a:cubicBezTo>
                  <a:pt x="20606" y="7464"/>
                  <a:pt x="20606" y="7464"/>
                  <a:pt x="20404" y="7464"/>
                </a:cubicBezTo>
                <a:cubicBezTo>
                  <a:pt x="20404" y="7464"/>
                  <a:pt x="20404" y="7464"/>
                  <a:pt x="20404" y="7464"/>
                </a:cubicBezTo>
                <a:cubicBezTo>
                  <a:pt x="20202" y="7464"/>
                  <a:pt x="20202" y="7464"/>
                  <a:pt x="20000" y="7655"/>
                </a:cubicBezTo>
                <a:cubicBezTo>
                  <a:pt x="20000" y="7655"/>
                  <a:pt x="20000" y="7655"/>
                  <a:pt x="20000" y="7655"/>
                </a:cubicBezTo>
                <a:cubicBezTo>
                  <a:pt x="19797" y="7655"/>
                  <a:pt x="19797" y="7846"/>
                  <a:pt x="19595" y="7846"/>
                </a:cubicBezTo>
                <a:cubicBezTo>
                  <a:pt x="19595" y="7846"/>
                  <a:pt x="19595" y="7846"/>
                  <a:pt x="19595" y="7846"/>
                </a:cubicBezTo>
                <a:cubicBezTo>
                  <a:pt x="19595" y="8038"/>
                  <a:pt x="19595" y="8038"/>
                  <a:pt x="19595" y="8229"/>
                </a:cubicBezTo>
                <a:cubicBezTo>
                  <a:pt x="19595" y="8229"/>
                  <a:pt x="19393" y="8229"/>
                  <a:pt x="19393" y="8229"/>
                </a:cubicBezTo>
                <a:cubicBezTo>
                  <a:pt x="202" y="59330"/>
                  <a:pt x="202" y="59330"/>
                  <a:pt x="202" y="59330"/>
                </a:cubicBezTo>
                <a:cubicBezTo>
                  <a:pt x="0" y="59330"/>
                  <a:pt x="0" y="59330"/>
                  <a:pt x="0" y="59521"/>
                </a:cubicBezTo>
                <a:cubicBezTo>
                  <a:pt x="0" y="59521"/>
                  <a:pt x="0" y="59521"/>
                  <a:pt x="0" y="59521"/>
                </a:cubicBezTo>
                <a:cubicBezTo>
                  <a:pt x="0" y="59712"/>
                  <a:pt x="0" y="59712"/>
                  <a:pt x="0" y="59712"/>
                </a:cubicBezTo>
                <a:cubicBezTo>
                  <a:pt x="0" y="59712"/>
                  <a:pt x="0" y="59712"/>
                  <a:pt x="0" y="59904"/>
                </a:cubicBezTo>
                <a:cubicBezTo>
                  <a:pt x="0" y="59904"/>
                  <a:pt x="0" y="59904"/>
                  <a:pt x="0" y="59904"/>
                </a:cubicBezTo>
                <a:cubicBezTo>
                  <a:pt x="0" y="59904"/>
                  <a:pt x="0" y="59904"/>
                  <a:pt x="0" y="60095"/>
                </a:cubicBezTo>
                <a:cubicBezTo>
                  <a:pt x="0" y="60095"/>
                  <a:pt x="0" y="60095"/>
                  <a:pt x="0" y="60095"/>
                </a:cubicBezTo>
                <a:cubicBezTo>
                  <a:pt x="0" y="60287"/>
                  <a:pt x="202" y="60287"/>
                  <a:pt x="202" y="60287"/>
                </a:cubicBezTo>
                <a:cubicBezTo>
                  <a:pt x="202" y="60287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202" y="60478"/>
                  <a:pt x="202" y="60478"/>
                  <a:pt x="202" y="60478"/>
                </a:cubicBezTo>
                <a:cubicBezTo>
                  <a:pt x="4242" y="66411"/>
                  <a:pt x="12121" y="70239"/>
                  <a:pt x="20808" y="70239"/>
                </a:cubicBezTo>
                <a:cubicBezTo>
                  <a:pt x="29494" y="70239"/>
                  <a:pt x="37373" y="66411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478"/>
                  <a:pt x="41414" y="60478"/>
                </a:cubicBezTo>
                <a:cubicBezTo>
                  <a:pt x="41414" y="60478"/>
                  <a:pt x="41414" y="60287"/>
                  <a:pt x="41414" y="60287"/>
                </a:cubicBezTo>
                <a:cubicBezTo>
                  <a:pt x="41414" y="60287"/>
                  <a:pt x="41616" y="60287"/>
                  <a:pt x="41616" y="60095"/>
                </a:cubicBezTo>
                <a:cubicBezTo>
                  <a:pt x="41616" y="60095"/>
                  <a:pt x="41616" y="60095"/>
                  <a:pt x="41616" y="60095"/>
                </a:cubicBezTo>
                <a:cubicBezTo>
                  <a:pt x="41616" y="59904"/>
                  <a:pt x="41616" y="59904"/>
                  <a:pt x="41616" y="59904"/>
                </a:cubicBezTo>
                <a:cubicBezTo>
                  <a:pt x="41616" y="59904"/>
                  <a:pt x="41616" y="59904"/>
                  <a:pt x="41616" y="59904"/>
                </a:cubicBezTo>
                <a:cubicBezTo>
                  <a:pt x="41616" y="59712"/>
                  <a:pt x="41616" y="59712"/>
                  <a:pt x="41616" y="59712"/>
                </a:cubicBezTo>
                <a:cubicBezTo>
                  <a:pt x="41616" y="59712"/>
                  <a:pt x="41616" y="59712"/>
                  <a:pt x="41616" y="59521"/>
                </a:cubicBezTo>
                <a:cubicBezTo>
                  <a:pt x="41616" y="59521"/>
                  <a:pt x="41616" y="59521"/>
                  <a:pt x="41616" y="59521"/>
                </a:cubicBezTo>
                <a:cubicBezTo>
                  <a:pt x="41616" y="59330"/>
                  <a:pt x="41616" y="59330"/>
                  <a:pt x="41414" y="59330"/>
                </a:cubicBezTo>
                <a:cubicBezTo>
                  <a:pt x="23030" y="10717"/>
                  <a:pt x="23030" y="10717"/>
                  <a:pt x="23030" y="10717"/>
                </a:cubicBezTo>
                <a:cubicBezTo>
                  <a:pt x="53737" y="18564"/>
                  <a:pt x="53737" y="18564"/>
                  <a:pt x="53737" y="18564"/>
                </a:cubicBezTo>
                <a:cubicBezTo>
                  <a:pt x="53737" y="18755"/>
                  <a:pt x="53737" y="18947"/>
                  <a:pt x="53737" y="18947"/>
                </a:cubicBezTo>
                <a:cubicBezTo>
                  <a:pt x="53737" y="21818"/>
                  <a:pt x="55959" y="24306"/>
                  <a:pt x="58787" y="24880"/>
                </a:cubicBezTo>
                <a:cubicBezTo>
                  <a:pt x="58787" y="110622"/>
                  <a:pt x="58787" y="110622"/>
                  <a:pt x="58787" y="110622"/>
                </a:cubicBezTo>
                <a:cubicBezTo>
                  <a:pt x="36767" y="110622"/>
                  <a:pt x="36767" y="110622"/>
                  <a:pt x="36767" y="110622"/>
                </a:cubicBezTo>
                <a:cubicBezTo>
                  <a:pt x="31919" y="110622"/>
                  <a:pt x="28080" y="114258"/>
                  <a:pt x="28080" y="118660"/>
                </a:cubicBezTo>
                <a:cubicBezTo>
                  <a:pt x="28080" y="119425"/>
                  <a:pt x="28686" y="120000"/>
                  <a:pt x="29494" y="120000"/>
                </a:cubicBezTo>
                <a:cubicBezTo>
                  <a:pt x="90909" y="120000"/>
                  <a:pt x="90909" y="120000"/>
                  <a:pt x="90909" y="120000"/>
                </a:cubicBezTo>
                <a:cubicBezTo>
                  <a:pt x="91717" y="120000"/>
                  <a:pt x="92323" y="119425"/>
                  <a:pt x="92323" y="118660"/>
                </a:cubicBezTo>
                <a:cubicBezTo>
                  <a:pt x="92323" y="114258"/>
                  <a:pt x="88282" y="110622"/>
                  <a:pt x="83636" y="110622"/>
                </a:cubicBezTo>
                <a:cubicBezTo>
                  <a:pt x="61616" y="110622"/>
                  <a:pt x="61616" y="110622"/>
                  <a:pt x="61616" y="110622"/>
                </a:cubicBezTo>
                <a:cubicBezTo>
                  <a:pt x="61616" y="24880"/>
                  <a:pt x="61616" y="24880"/>
                  <a:pt x="61616" y="24880"/>
                </a:cubicBezTo>
                <a:cubicBezTo>
                  <a:pt x="63434" y="24497"/>
                  <a:pt x="65050" y="23349"/>
                  <a:pt x="65858" y="21818"/>
                </a:cubicBezTo>
                <a:cubicBezTo>
                  <a:pt x="97575" y="30047"/>
                  <a:pt x="97575" y="30047"/>
                  <a:pt x="97575" y="30047"/>
                </a:cubicBezTo>
                <a:cubicBezTo>
                  <a:pt x="78585" y="80000"/>
                  <a:pt x="78585" y="80000"/>
                  <a:pt x="78585" y="80000"/>
                </a:cubicBezTo>
                <a:cubicBezTo>
                  <a:pt x="78585" y="80000"/>
                  <a:pt x="78585" y="80000"/>
                  <a:pt x="78585" y="80000"/>
                </a:cubicBezTo>
                <a:cubicBezTo>
                  <a:pt x="78585" y="80000"/>
                  <a:pt x="78585" y="80191"/>
                  <a:pt x="78585" y="80191"/>
                </a:cubicBezTo>
                <a:cubicBezTo>
                  <a:pt x="78585" y="80191"/>
                  <a:pt x="78585" y="80191"/>
                  <a:pt x="78585" y="80191"/>
                </a:cubicBezTo>
                <a:cubicBezTo>
                  <a:pt x="78585" y="80382"/>
                  <a:pt x="78383" y="80382"/>
                  <a:pt x="78383" y="80382"/>
                </a:cubicBezTo>
                <a:cubicBezTo>
                  <a:pt x="78383" y="80382"/>
                  <a:pt x="78585" y="80382"/>
                  <a:pt x="78585" y="80382"/>
                </a:cubicBezTo>
                <a:cubicBezTo>
                  <a:pt x="78585" y="80574"/>
                  <a:pt x="78585" y="80574"/>
                  <a:pt x="78585" y="80574"/>
                </a:cubicBezTo>
                <a:cubicBezTo>
                  <a:pt x="78585" y="80574"/>
                  <a:pt x="78585" y="80765"/>
                  <a:pt x="78585" y="80765"/>
                </a:cubicBezTo>
                <a:cubicBezTo>
                  <a:pt x="78585" y="80765"/>
                  <a:pt x="78585" y="80765"/>
                  <a:pt x="78585" y="80765"/>
                </a:cubicBezTo>
                <a:cubicBezTo>
                  <a:pt x="78585" y="80956"/>
                  <a:pt x="78585" y="80956"/>
                  <a:pt x="78585" y="80956"/>
                </a:cubicBezTo>
                <a:cubicBezTo>
                  <a:pt x="78585" y="80956"/>
                  <a:pt x="78585" y="81148"/>
                  <a:pt x="78787" y="81148"/>
                </a:cubicBezTo>
                <a:cubicBezTo>
                  <a:pt x="78787" y="81148"/>
                  <a:pt x="78787" y="81148"/>
                  <a:pt x="78787" y="81148"/>
                </a:cubicBezTo>
                <a:cubicBezTo>
                  <a:pt x="78787" y="81148"/>
                  <a:pt x="78787" y="81148"/>
                  <a:pt x="78787" y="81148"/>
                </a:cubicBezTo>
                <a:cubicBezTo>
                  <a:pt x="82626" y="87081"/>
                  <a:pt x="90505" y="90717"/>
                  <a:pt x="99191" y="90717"/>
                </a:cubicBezTo>
                <a:cubicBezTo>
                  <a:pt x="107878" y="90717"/>
                  <a:pt x="115757" y="87081"/>
                  <a:pt x="119797" y="81148"/>
                </a:cubicBezTo>
                <a:cubicBezTo>
                  <a:pt x="119797" y="81148"/>
                  <a:pt x="119797" y="81148"/>
                  <a:pt x="119797" y="81148"/>
                </a:cubicBezTo>
                <a:cubicBezTo>
                  <a:pt x="119797" y="81148"/>
                  <a:pt x="119797" y="81148"/>
                  <a:pt x="119797" y="81148"/>
                </a:cubicBezTo>
                <a:cubicBezTo>
                  <a:pt x="119797" y="81148"/>
                  <a:pt x="119797" y="80956"/>
                  <a:pt x="119797" y="80956"/>
                </a:cubicBezTo>
                <a:cubicBezTo>
                  <a:pt x="119797" y="80956"/>
                  <a:pt x="120000" y="80956"/>
                  <a:pt x="120000" y="80765"/>
                </a:cubicBezTo>
                <a:cubicBezTo>
                  <a:pt x="120000" y="80765"/>
                  <a:pt x="120000" y="80765"/>
                  <a:pt x="120000" y="80765"/>
                </a:cubicBezTo>
                <a:close/>
                <a:moveTo>
                  <a:pt x="20808" y="12631"/>
                </a:moveTo>
                <a:cubicBezTo>
                  <a:pt x="38181" y="58564"/>
                  <a:pt x="38181" y="58564"/>
                  <a:pt x="38181" y="58564"/>
                </a:cubicBezTo>
                <a:cubicBezTo>
                  <a:pt x="3434" y="58564"/>
                  <a:pt x="3434" y="58564"/>
                  <a:pt x="3434" y="58564"/>
                </a:cubicBezTo>
                <a:lnTo>
                  <a:pt x="20808" y="12631"/>
                </a:lnTo>
                <a:close/>
                <a:moveTo>
                  <a:pt x="20808" y="67559"/>
                </a:moveTo>
                <a:cubicBezTo>
                  <a:pt x="14141" y="67559"/>
                  <a:pt x="8080" y="65071"/>
                  <a:pt x="4242" y="61244"/>
                </a:cubicBezTo>
                <a:cubicBezTo>
                  <a:pt x="37373" y="61244"/>
                  <a:pt x="37373" y="61244"/>
                  <a:pt x="37373" y="61244"/>
                </a:cubicBezTo>
                <a:cubicBezTo>
                  <a:pt x="33535" y="65071"/>
                  <a:pt x="27474" y="67559"/>
                  <a:pt x="20808" y="67559"/>
                </a:cubicBezTo>
                <a:close/>
                <a:moveTo>
                  <a:pt x="89292" y="117320"/>
                </a:moveTo>
                <a:cubicBezTo>
                  <a:pt x="31111" y="117320"/>
                  <a:pt x="31111" y="117320"/>
                  <a:pt x="31111" y="117320"/>
                </a:cubicBezTo>
                <a:cubicBezTo>
                  <a:pt x="31717" y="115023"/>
                  <a:pt x="33939" y="113301"/>
                  <a:pt x="36767" y="113301"/>
                </a:cubicBezTo>
                <a:cubicBezTo>
                  <a:pt x="83636" y="113301"/>
                  <a:pt x="83636" y="113301"/>
                  <a:pt x="83636" y="113301"/>
                </a:cubicBezTo>
                <a:cubicBezTo>
                  <a:pt x="86262" y="113301"/>
                  <a:pt x="88686" y="115023"/>
                  <a:pt x="89292" y="117320"/>
                </a:cubicBezTo>
                <a:close/>
                <a:moveTo>
                  <a:pt x="60202" y="22392"/>
                </a:moveTo>
                <a:cubicBezTo>
                  <a:pt x="58181" y="22392"/>
                  <a:pt x="56565" y="20861"/>
                  <a:pt x="56565" y="18947"/>
                </a:cubicBezTo>
                <a:cubicBezTo>
                  <a:pt x="56565" y="17224"/>
                  <a:pt x="58181" y="15693"/>
                  <a:pt x="60202" y="15693"/>
                </a:cubicBezTo>
                <a:cubicBezTo>
                  <a:pt x="62222" y="15693"/>
                  <a:pt x="63636" y="17224"/>
                  <a:pt x="63636" y="18947"/>
                </a:cubicBezTo>
                <a:cubicBezTo>
                  <a:pt x="63636" y="20861"/>
                  <a:pt x="62222" y="22392"/>
                  <a:pt x="60202" y="22392"/>
                </a:cubicBezTo>
                <a:close/>
                <a:moveTo>
                  <a:pt x="116565" y="79043"/>
                </a:moveTo>
                <a:cubicBezTo>
                  <a:pt x="81818" y="79043"/>
                  <a:pt x="81818" y="79043"/>
                  <a:pt x="81818" y="79043"/>
                </a:cubicBezTo>
                <a:cubicBezTo>
                  <a:pt x="99393" y="33110"/>
                  <a:pt x="99393" y="33110"/>
                  <a:pt x="99393" y="33110"/>
                </a:cubicBezTo>
                <a:lnTo>
                  <a:pt x="116565" y="79043"/>
                </a:lnTo>
                <a:close/>
                <a:moveTo>
                  <a:pt x="99191" y="88038"/>
                </a:moveTo>
                <a:cubicBezTo>
                  <a:pt x="92525" y="88038"/>
                  <a:pt x="86464" y="85741"/>
                  <a:pt x="82828" y="81722"/>
                </a:cubicBezTo>
                <a:cubicBezTo>
                  <a:pt x="115757" y="81722"/>
                  <a:pt x="115757" y="81722"/>
                  <a:pt x="115757" y="81722"/>
                </a:cubicBezTo>
                <a:cubicBezTo>
                  <a:pt x="111919" y="85741"/>
                  <a:pt x="105858" y="88038"/>
                  <a:pt x="99191" y="880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7141969" y="1558039"/>
            <a:ext cx="522900" cy="431700"/>
          </a:xfrm>
          <a:custGeom>
            <a:pathLst>
              <a:path extrusionOk="0" h="120000" w="120000">
                <a:moveTo>
                  <a:pt x="65422" y="111166"/>
                </a:moveTo>
                <a:cubicBezTo>
                  <a:pt x="75022" y="111166"/>
                  <a:pt x="82844" y="100179"/>
                  <a:pt x="82844" y="86822"/>
                </a:cubicBezTo>
                <a:cubicBezTo>
                  <a:pt x="82844" y="73464"/>
                  <a:pt x="75022" y="62477"/>
                  <a:pt x="65422" y="62477"/>
                </a:cubicBezTo>
                <a:cubicBezTo>
                  <a:pt x="55822" y="62477"/>
                  <a:pt x="48000" y="73464"/>
                  <a:pt x="48000" y="86822"/>
                </a:cubicBezTo>
                <a:cubicBezTo>
                  <a:pt x="48000" y="100179"/>
                  <a:pt x="55822" y="111166"/>
                  <a:pt x="65422" y="111166"/>
                </a:cubicBezTo>
                <a:close/>
                <a:moveTo>
                  <a:pt x="65422" y="65493"/>
                </a:moveTo>
                <a:cubicBezTo>
                  <a:pt x="73600" y="65493"/>
                  <a:pt x="80355" y="75188"/>
                  <a:pt x="80355" y="86822"/>
                </a:cubicBezTo>
                <a:cubicBezTo>
                  <a:pt x="80355" y="98671"/>
                  <a:pt x="73600" y="108150"/>
                  <a:pt x="65422" y="108150"/>
                </a:cubicBezTo>
                <a:cubicBezTo>
                  <a:pt x="57244" y="108150"/>
                  <a:pt x="50488" y="98671"/>
                  <a:pt x="50488" y="86822"/>
                </a:cubicBezTo>
                <a:cubicBezTo>
                  <a:pt x="50488" y="75188"/>
                  <a:pt x="57244" y="65493"/>
                  <a:pt x="65422" y="65493"/>
                </a:cubicBezTo>
                <a:close/>
                <a:moveTo>
                  <a:pt x="98844" y="96732"/>
                </a:moveTo>
                <a:cubicBezTo>
                  <a:pt x="102933" y="96732"/>
                  <a:pt x="106311" y="92639"/>
                  <a:pt x="106311" y="87468"/>
                </a:cubicBezTo>
                <a:cubicBezTo>
                  <a:pt x="106311" y="82513"/>
                  <a:pt x="102933" y="78420"/>
                  <a:pt x="98844" y="78420"/>
                </a:cubicBezTo>
                <a:cubicBezTo>
                  <a:pt x="94755" y="78420"/>
                  <a:pt x="91377" y="82513"/>
                  <a:pt x="91377" y="87468"/>
                </a:cubicBezTo>
                <a:cubicBezTo>
                  <a:pt x="91377" y="92639"/>
                  <a:pt x="94755" y="96732"/>
                  <a:pt x="98844" y="96732"/>
                </a:cubicBezTo>
                <a:close/>
                <a:moveTo>
                  <a:pt x="98844" y="81436"/>
                </a:moveTo>
                <a:cubicBezTo>
                  <a:pt x="101511" y="81436"/>
                  <a:pt x="103822" y="84236"/>
                  <a:pt x="103822" y="87468"/>
                </a:cubicBezTo>
                <a:cubicBezTo>
                  <a:pt x="103822" y="90915"/>
                  <a:pt x="101511" y="93716"/>
                  <a:pt x="98844" y="93716"/>
                </a:cubicBezTo>
                <a:cubicBezTo>
                  <a:pt x="96000" y="93716"/>
                  <a:pt x="93866" y="90915"/>
                  <a:pt x="93866" y="87468"/>
                </a:cubicBezTo>
                <a:cubicBezTo>
                  <a:pt x="93866" y="84236"/>
                  <a:pt x="96000" y="81436"/>
                  <a:pt x="98844" y="81436"/>
                </a:cubicBezTo>
                <a:close/>
                <a:moveTo>
                  <a:pt x="32711" y="96732"/>
                </a:moveTo>
                <a:cubicBezTo>
                  <a:pt x="36800" y="96732"/>
                  <a:pt x="40177" y="92639"/>
                  <a:pt x="40177" y="87468"/>
                </a:cubicBezTo>
                <a:cubicBezTo>
                  <a:pt x="40177" y="82513"/>
                  <a:pt x="36800" y="78420"/>
                  <a:pt x="32711" y="78420"/>
                </a:cubicBezTo>
                <a:cubicBezTo>
                  <a:pt x="28622" y="78420"/>
                  <a:pt x="25244" y="82513"/>
                  <a:pt x="25244" y="87468"/>
                </a:cubicBezTo>
                <a:cubicBezTo>
                  <a:pt x="25244" y="92639"/>
                  <a:pt x="28622" y="96732"/>
                  <a:pt x="32711" y="96732"/>
                </a:cubicBezTo>
                <a:close/>
                <a:moveTo>
                  <a:pt x="32711" y="81436"/>
                </a:moveTo>
                <a:cubicBezTo>
                  <a:pt x="35377" y="81436"/>
                  <a:pt x="37688" y="84236"/>
                  <a:pt x="37688" y="87468"/>
                </a:cubicBezTo>
                <a:cubicBezTo>
                  <a:pt x="37688" y="90915"/>
                  <a:pt x="35377" y="93716"/>
                  <a:pt x="32711" y="93716"/>
                </a:cubicBezTo>
                <a:cubicBezTo>
                  <a:pt x="29866" y="93716"/>
                  <a:pt x="27733" y="90915"/>
                  <a:pt x="27733" y="87468"/>
                </a:cubicBezTo>
                <a:cubicBezTo>
                  <a:pt x="27733" y="84236"/>
                  <a:pt x="29866" y="81436"/>
                  <a:pt x="32711" y="81436"/>
                </a:cubicBezTo>
                <a:close/>
                <a:moveTo>
                  <a:pt x="118755" y="53644"/>
                </a:moveTo>
                <a:cubicBezTo>
                  <a:pt x="117155" y="53644"/>
                  <a:pt x="117155" y="53644"/>
                  <a:pt x="117155" y="53644"/>
                </a:cubicBezTo>
                <a:cubicBezTo>
                  <a:pt x="108977" y="20035"/>
                  <a:pt x="108977" y="20035"/>
                  <a:pt x="108977" y="20035"/>
                </a:cubicBezTo>
                <a:cubicBezTo>
                  <a:pt x="108977" y="20035"/>
                  <a:pt x="108977" y="20035"/>
                  <a:pt x="108977" y="20035"/>
                </a:cubicBezTo>
                <a:cubicBezTo>
                  <a:pt x="108977" y="20035"/>
                  <a:pt x="108977" y="20035"/>
                  <a:pt x="108977" y="20035"/>
                </a:cubicBezTo>
                <a:cubicBezTo>
                  <a:pt x="104355" y="1292"/>
                  <a:pt x="104355" y="1292"/>
                  <a:pt x="104355" y="1292"/>
                </a:cubicBezTo>
                <a:cubicBezTo>
                  <a:pt x="104355" y="861"/>
                  <a:pt x="104177" y="430"/>
                  <a:pt x="103822" y="215"/>
                </a:cubicBezTo>
                <a:cubicBezTo>
                  <a:pt x="103466" y="215"/>
                  <a:pt x="103288" y="0"/>
                  <a:pt x="102933" y="215"/>
                </a:cubicBezTo>
                <a:cubicBezTo>
                  <a:pt x="87466" y="5601"/>
                  <a:pt x="87466" y="5601"/>
                  <a:pt x="87466" y="5601"/>
                </a:cubicBezTo>
                <a:cubicBezTo>
                  <a:pt x="87466" y="5601"/>
                  <a:pt x="87466" y="5601"/>
                  <a:pt x="87466" y="5601"/>
                </a:cubicBezTo>
                <a:cubicBezTo>
                  <a:pt x="87466" y="5601"/>
                  <a:pt x="87466" y="5601"/>
                  <a:pt x="87466" y="5601"/>
                </a:cubicBezTo>
                <a:cubicBezTo>
                  <a:pt x="16533" y="30807"/>
                  <a:pt x="16533" y="30807"/>
                  <a:pt x="16533" y="30807"/>
                </a:cubicBezTo>
                <a:cubicBezTo>
                  <a:pt x="16533" y="30807"/>
                  <a:pt x="16533" y="30807"/>
                  <a:pt x="16533" y="30807"/>
                </a:cubicBezTo>
                <a:cubicBezTo>
                  <a:pt x="16533" y="30807"/>
                  <a:pt x="16533" y="30807"/>
                  <a:pt x="16533" y="30807"/>
                </a:cubicBezTo>
                <a:cubicBezTo>
                  <a:pt x="1066" y="36409"/>
                  <a:pt x="1066" y="36409"/>
                  <a:pt x="1066" y="36409"/>
                </a:cubicBezTo>
                <a:cubicBezTo>
                  <a:pt x="355" y="36624"/>
                  <a:pt x="0" y="37271"/>
                  <a:pt x="177" y="38132"/>
                </a:cubicBezTo>
                <a:cubicBezTo>
                  <a:pt x="11377" y="84883"/>
                  <a:pt x="11377" y="84883"/>
                  <a:pt x="11377" y="84883"/>
                </a:cubicBezTo>
                <a:cubicBezTo>
                  <a:pt x="11377" y="118491"/>
                  <a:pt x="11377" y="118491"/>
                  <a:pt x="11377" y="118491"/>
                </a:cubicBezTo>
                <a:cubicBezTo>
                  <a:pt x="11377" y="119353"/>
                  <a:pt x="11911" y="120000"/>
                  <a:pt x="12622" y="120000"/>
                </a:cubicBezTo>
                <a:cubicBezTo>
                  <a:pt x="118755" y="120000"/>
                  <a:pt x="118755" y="120000"/>
                  <a:pt x="118755" y="120000"/>
                </a:cubicBezTo>
                <a:cubicBezTo>
                  <a:pt x="119466" y="120000"/>
                  <a:pt x="120000" y="119353"/>
                  <a:pt x="120000" y="118491"/>
                </a:cubicBezTo>
                <a:cubicBezTo>
                  <a:pt x="120000" y="55152"/>
                  <a:pt x="120000" y="55152"/>
                  <a:pt x="120000" y="55152"/>
                </a:cubicBezTo>
                <a:cubicBezTo>
                  <a:pt x="120000" y="54290"/>
                  <a:pt x="119466" y="53644"/>
                  <a:pt x="118755" y="53644"/>
                </a:cubicBezTo>
                <a:close/>
                <a:moveTo>
                  <a:pt x="11377" y="74111"/>
                </a:moveTo>
                <a:cubicBezTo>
                  <a:pt x="7466" y="57522"/>
                  <a:pt x="7466" y="57522"/>
                  <a:pt x="7466" y="57522"/>
                </a:cubicBezTo>
                <a:cubicBezTo>
                  <a:pt x="8888" y="56876"/>
                  <a:pt x="10311" y="56014"/>
                  <a:pt x="11377" y="54937"/>
                </a:cubicBezTo>
                <a:cubicBezTo>
                  <a:pt x="11377" y="54937"/>
                  <a:pt x="11377" y="55152"/>
                  <a:pt x="11377" y="55152"/>
                </a:cubicBezTo>
                <a:lnTo>
                  <a:pt x="11377" y="74111"/>
                </a:lnTo>
                <a:close/>
                <a:moveTo>
                  <a:pt x="13866" y="76265"/>
                </a:moveTo>
                <a:cubicBezTo>
                  <a:pt x="22577" y="75403"/>
                  <a:pt x="29333" y="67001"/>
                  <a:pt x="30044" y="56660"/>
                </a:cubicBezTo>
                <a:cubicBezTo>
                  <a:pt x="101511" y="56660"/>
                  <a:pt x="101511" y="56660"/>
                  <a:pt x="101511" y="56660"/>
                </a:cubicBezTo>
                <a:cubicBezTo>
                  <a:pt x="102044" y="67001"/>
                  <a:pt x="108977" y="75403"/>
                  <a:pt x="117511" y="76265"/>
                </a:cubicBezTo>
                <a:cubicBezTo>
                  <a:pt x="117511" y="102333"/>
                  <a:pt x="117511" y="102333"/>
                  <a:pt x="117511" y="102333"/>
                </a:cubicBezTo>
                <a:cubicBezTo>
                  <a:pt x="111111" y="102980"/>
                  <a:pt x="105955" y="109228"/>
                  <a:pt x="105422" y="116983"/>
                </a:cubicBezTo>
                <a:cubicBezTo>
                  <a:pt x="26133" y="116983"/>
                  <a:pt x="26133" y="116983"/>
                  <a:pt x="26133" y="116983"/>
                </a:cubicBezTo>
                <a:cubicBezTo>
                  <a:pt x="25422" y="109228"/>
                  <a:pt x="20266" y="102980"/>
                  <a:pt x="13866" y="102333"/>
                </a:cubicBezTo>
                <a:lnTo>
                  <a:pt x="13866" y="76265"/>
                </a:lnTo>
                <a:close/>
                <a:moveTo>
                  <a:pt x="13866" y="73249"/>
                </a:moveTo>
                <a:cubicBezTo>
                  <a:pt x="13866" y="56660"/>
                  <a:pt x="13866" y="56660"/>
                  <a:pt x="13866" y="56660"/>
                </a:cubicBezTo>
                <a:cubicBezTo>
                  <a:pt x="27555" y="56660"/>
                  <a:pt x="27555" y="56660"/>
                  <a:pt x="27555" y="56660"/>
                </a:cubicBezTo>
                <a:cubicBezTo>
                  <a:pt x="26844" y="65493"/>
                  <a:pt x="21155" y="72387"/>
                  <a:pt x="13866" y="73249"/>
                </a:cubicBezTo>
                <a:close/>
                <a:moveTo>
                  <a:pt x="54400" y="29730"/>
                </a:moveTo>
                <a:cubicBezTo>
                  <a:pt x="62400" y="26929"/>
                  <a:pt x="70933" y="33824"/>
                  <a:pt x="73600" y="45242"/>
                </a:cubicBezTo>
                <a:cubicBezTo>
                  <a:pt x="74311" y="48043"/>
                  <a:pt x="74666" y="50843"/>
                  <a:pt x="74488" y="53644"/>
                </a:cubicBezTo>
                <a:cubicBezTo>
                  <a:pt x="44800" y="53644"/>
                  <a:pt x="44800" y="53644"/>
                  <a:pt x="44800" y="53644"/>
                </a:cubicBezTo>
                <a:cubicBezTo>
                  <a:pt x="42844" y="43087"/>
                  <a:pt x="46933" y="32315"/>
                  <a:pt x="54400" y="29730"/>
                </a:cubicBezTo>
                <a:close/>
                <a:moveTo>
                  <a:pt x="117511" y="73249"/>
                </a:moveTo>
                <a:cubicBezTo>
                  <a:pt x="110400" y="72387"/>
                  <a:pt x="104533" y="65493"/>
                  <a:pt x="104000" y="56660"/>
                </a:cubicBezTo>
                <a:cubicBezTo>
                  <a:pt x="116266" y="56660"/>
                  <a:pt x="116266" y="56660"/>
                  <a:pt x="116266" y="56660"/>
                </a:cubicBezTo>
                <a:cubicBezTo>
                  <a:pt x="116266" y="56660"/>
                  <a:pt x="116266" y="56660"/>
                  <a:pt x="116266" y="56660"/>
                </a:cubicBezTo>
                <a:cubicBezTo>
                  <a:pt x="117511" y="56660"/>
                  <a:pt x="117511" y="56660"/>
                  <a:pt x="117511" y="56660"/>
                </a:cubicBezTo>
                <a:lnTo>
                  <a:pt x="117511" y="73249"/>
                </a:lnTo>
                <a:close/>
                <a:moveTo>
                  <a:pt x="76977" y="53644"/>
                </a:moveTo>
                <a:cubicBezTo>
                  <a:pt x="77155" y="50628"/>
                  <a:pt x="76800" y="47396"/>
                  <a:pt x="76088" y="44380"/>
                </a:cubicBezTo>
                <a:cubicBezTo>
                  <a:pt x="72888" y="31454"/>
                  <a:pt x="62933" y="23698"/>
                  <a:pt x="53688" y="26929"/>
                </a:cubicBezTo>
                <a:cubicBezTo>
                  <a:pt x="44977" y="29946"/>
                  <a:pt x="40177" y="41579"/>
                  <a:pt x="42133" y="53644"/>
                </a:cubicBezTo>
                <a:cubicBezTo>
                  <a:pt x="12800" y="53644"/>
                  <a:pt x="12800" y="53644"/>
                  <a:pt x="12800" y="53644"/>
                </a:cubicBezTo>
                <a:cubicBezTo>
                  <a:pt x="17422" y="48689"/>
                  <a:pt x="19733" y="40933"/>
                  <a:pt x="18311" y="33393"/>
                </a:cubicBezTo>
                <a:cubicBezTo>
                  <a:pt x="86933" y="9048"/>
                  <a:pt x="86933" y="9048"/>
                  <a:pt x="86933" y="9048"/>
                </a:cubicBezTo>
                <a:cubicBezTo>
                  <a:pt x="88355" y="13788"/>
                  <a:pt x="91200" y="17666"/>
                  <a:pt x="94933" y="20035"/>
                </a:cubicBezTo>
                <a:cubicBezTo>
                  <a:pt x="97422" y="21759"/>
                  <a:pt x="100266" y="22621"/>
                  <a:pt x="103288" y="22621"/>
                </a:cubicBezTo>
                <a:cubicBezTo>
                  <a:pt x="104533" y="22621"/>
                  <a:pt x="105777" y="22621"/>
                  <a:pt x="106844" y="22190"/>
                </a:cubicBezTo>
                <a:cubicBezTo>
                  <a:pt x="114488" y="53644"/>
                  <a:pt x="114488" y="53644"/>
                  <a:pt x="114488" y="53644"/>
                </a:cubicBezTo>
                <a:lnTo>
                  <a:pt x="76977" y="53644"/>
                </a:lnTo>
                <a:close/>
                <a:moveTo>
                  <a:pt x="106133" y="19389"/>
                </a:moveTo>
                <a:cubicBezTo>
                  <a:pt x="102755" y="20251"/>
                  <a:pt x="99200" y="19605"/>
                  <a:pt x="96177" y="17450"/>
                </a:cubicBezTo>
                <a:cubicBezTo>
                  <a:pt x="92977" y="15296"/>
                  <a:pt x="90666" y="12064"/>
                  <a:pt x="89422" y="8186"/>
                </a:cubicBezTo>
                <a:cubicBezTo>
                  <a:pt x="102400" y="3447"/>
                  <a:pt x="102400" y="3447"/>
                  <a:pt x="102400" y="3447"/>
                </a:cubicBezTo>
                <a:lnTo>
                  <a:pt x="106133" y="19389"/>
                </a:lnTo>
                <a:close/>
                <a:moveTo>
                  <a:pt x="16000" y="34254"/>
                </a:moveTo>
                <a:cubicBezTo>
                  <a:pt x="17422" y="42657"/>
                  <a:pt x="13511" y="51490"/>
                  <a:pt x="6755" y="54506"/>
                </a:cubicBezTo>
                <a:cubicBezTo>
                  <a:pt x="2844" y="38779"/>
                  <a:pt x="2844" y="38779"/>
                  <a:pt x="2844" y="38779"/>
                </a:cubicBezTo>
                <a:lnTo>
                  <a:pt x="16000" y="34254"/>
                </a:lnTo>
                <a:close/>
                <a:moveTo>
                  <a:pt x="13866" y="105350"/>
                </a:moveTo>
                <a:cubicBezTo>
                  <a:pt x="19022" y="105996"/>
                  <a:pt x="22933" y="110951"/>
                  <a:pt x="23644" y="116983"/>
                </a:cubicBezTo>
                <a:cubicBezTo>
                  <a:pt x="13866" y="116983"/>
                  <a:pt x="13866" y="116983"/>
                  <a:pt x="13866" y="116983"/>
                </a:cubicBezTo>
                <a:lnTo>
                  <a:pt x="13866" y="105350"/>
                </a:lnTo>
                <a:close/>
                <a:moveTo>
                  <a:pt x="107911" y="116983"/>
                </a:moveTo>
                <a:cubicBezTo>
                  <a:pt x="108444" y="110951"/>
                  <a:pt x="112533" y="105996"/>
                  <a:pt x="117511" y="105350"/>
                </a:cubicBezTo>
                <a:cubicBezTo>
                  <a:pt x="117511" y="116983"/>
                  <a:pt x="117511" y="116983"/>
                  <a:pt x="117511" y="116983"/>
                </a:cubicBezTo>
                <a:lnTo>
                  <a:pt x="107911" y="116983"/>
                </a:lnTo>
                <a:close/>
                <a:moveTo>
                  <a:pt x="91555" y="30377"/>
                </a:moveTo>
                <a:cubicBezTo>
                  <a:pt x="90844" y="30377"/>
                  <a:pt x="90133" y="30592"/>
                  <a:pt x="89422" y="30807"/>
                </a:cubicBezTo>
                <a:cubicBezTo>
                  <a:pt x="87466" y="31454"/>
                  <a:pt x="86044" y="32962"/>
                  <a:pt x="84977" y="35116"/>
                </a:cubicBezTo>
                <a:cubicBezTo>
                  <a:pt x="84088" y="37271"/>
                  <a:pt x="83733" y="39856"/>
                  <a:pt x="84444" y="42010"/>
                </a:cubicBezTo>
                <a:cubicBezTo>
                  <a:pt x="85333" y="45888"/>
                  <a:pt x="88177" y="48689"/>
                  <a:pt x="91555" y="48689"/>
                </a:cubicBezTo>
                <a:cubicBezTo>
                  <a:pt x="92266" y="48689"/>
                  <a:pt x="92977" y="48473"/>
                  <a:pt x="93688" y="48258"/>
                </a:cubicBezTo>
                <a:cubicBezTo>
                  <a:pt x="97600" y="46750"/>
                  <a:pt x="99911" y="41795"/>
                  <a:pt x="98666" y="37055"/>
                </a:cubicBezTo>
                <a:cubicBezTo>
                  <a:pt x="97777" y="33177"/>
                  <a:pt x="94933" y="30377"/>
                  <a:pt x="91555" y="30377"/>
                </a:cubicBezTo>
                <a:close/>
                <a:moveTo>
                  <a:pt x="92977" y="45242"/>
                </a:moveTo>
                <a:cubicBezTo>
                  <a:pt x="92444" y="45457"/>
                  <a:pt x="92088" y="45673"/>
                  <a:pt x="91555" y="45673"/>
                </a:cubicBezTo>
                <a:cubicBezTo>
                  <a:pt x="89422" y="45673"/>
                  <a:pt x="87466" y="43734"/>
                  <a:pt x="86755" y="41149"/>
                </a:cubicBezTo>
                <a:cubicBezTo>
                  <a:pt x="86400" y="39640"/>
                  <a:pt x="86577" y="38132"/>
                  <a:pt x="87111" y="36624"/>
                </a:cubicBezTo>
                <a:cubicBezTo>
                  <a:pt x="87822" y="35116"/>
                  <a:pt x="88888" y="34254"/>
                  <a:pt x="90133" y="33824"/>
                </a:cubicBezTo>
                <a:cubicBezTo>
                  <a:pt x="90666" y="33608"/>
                  <a:pt x="91022" y="33393"/>
                  <a:pt x="91555" y="33393"/>
                </a:cubicBezTo>
                <a:cubicBezTo>
                  <a:pt x="93688" y="33393"/>
                  <a:pt x="95644" y="35332"/>
                  <a:pt x="96355" y="37917"/>
                </a:cubicBezTo>
                <a:cubicBezTo>
                  <a:pt x="97066" y="40933"/>
                  <a:pt x="95644" y="44380"/>
                  <a:pt x="92977" y="452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4482777" y="4562825"/>
            <a:ext cx="615300" cy="356400"/>
          </a:xfrm>
          <a:custGeom>
            <a:pathLst>
              <a:path extrusionOk="0" h="120000" w="120000">
                <a:moveTo>
                  <a:pt x="112594" y="0"/>
                </a:moveTo>
                <a:cubicBezTo>
                  <a:pt x="49722" y="0"/>
                  <a:pt x="49722" y="0"/>
                  <a:pt x="49722" y="0"/>
                </a:cubicBezTo>
                <a:cubicBezTo>
                  <a:pt x="47304" y="0"/>
                  <a:pt x="45188" y="1826"/>
                  <a:pt x="43828" y="5217"/>
                </a:cubicBezTo>
                <a:cubicBezTo>
                  <a:pt x="42015" y="3652"/>
                  <a:pt x="37481" y="2086"/>
                  <a:pt x="32040" y="10173"/>
                </a:cubicBezTo>
                <a:cubicBezTo>
                  <a:pt x="25390" y="20086"/>
                  <a:pt x="906" y="52173"/>
                  <a:pt x="604" y="52434"/>
                </a:cubicBezTo>
                <a:cubicBezTo>
                  <a:pt x="151" y="53217"/>
                  <a:pt x="0" y="54260"/>
                  <a:pt x="453" y="55043"/>
                </a:cubicBezTo>
                <a:cubicBezTo>
                  <a:pt x="604" y="55565"/>
                  <a:pt x="906" y="55826"/>
                  <a:pt x="1209" y="55826"/>
                </a:cubicBezTo>
                <a:cubicBezTo>
                  <a:pt x="1511" y="55826"/>
                  <a:pt x="1662" y="55565"/>
                  <a:pt x="1964" y="55304"/>
                </a:cubicBezTo>
                <a:cubicBezTo>
                  <a:pt x="2115" y="55043"/>
                  <a:pt x="26750" y="22956"/>
                  <a:pt x="33400" y="13043"/>
                </a:cubicBezTo>
                <a:cubicBezTo>
                  <a:pt x="37934" y="6260"/>
                  <a:pt x="41410" y="7304"/>
                  <a:pt x="42770" y="8347"/>
                </a:cubicBezTo>
                <a:cubicBezTo>
                  <a:pt x="42468" y="9652"/>
                  <a:pt x="42317" y="11217"/>
                  <a:pt x="42317" y="12782"/>
                </a:cubicBezTo>
                <a:cubicBezTo>
                  <a:pt x="42317" y="63652"/>
                  <a:pt x="42317" y="63652"/>
                  <a:pt x="42317" y="63652"/>
                </a:cubicBezTo>
                <a:cubicBezTo>
                  <a:pt x="39294" y="66000"/>
                  <a:pt x="37178" y="67565"/>
                  <a:pt x="37027" y="67826"/>
                </a:cubicBezTo>
                <a:cubicBezTo>
                  <a:pt x="36423" y="68347"/>
                  <a:pt x="36272" y="69391"/>
                  <a:pt x="36423" y="70434"/>
                </a:cubicBezTo>
                <a:cubicBezTo>
                  <a:pt x="36725" y="71217"/>
                  <a:pt x="37329" y="71739"/>
                  <a:pt x="37934" y="71217"/>
                </a:cubicBezTo>
                <a:cubicBezTo>
                  <a:pt x="38085" y="70956"/>
                  <a:pt x="61964" y="51652"/>
                  <a:pt x="68010" y="47478"/>
                </a:cubicBezTo>
                <a:cubicBezTo>
                  <a:pt x="72392" y="44347"/>
                  <a:pt x="75264" y="48000"/>
                  <a:pt x="76624" y="52434"/>
                </a:cubicBezTo>
                <a:cubicBezTo>
                  <a:pt x="77984" y="57652"/>
                  <a:pt x="77682" y="64695"/>
                  <a:pt x="74357" y="68086"/>
                </a:cubicBezTo>
                <a:cubicBezTo>
                  <a:pt x="72846" y="69652"/>
                  <a:pt x="70125" y="71739"/>
                  <a:pt x="67103" y="74347"/>
                </a:cubicBezTo>
                <a:cubicBezTo>
                  <a:pt x="62115" y="78260"/>
                  <a:pt x="57581" y="82173"/>
                  <a:pt x="56070" y="84521"/>
                </a:cubicBezTo>
                <a:cubicBezTo>
                  <a:pt x="56070" y="84521"/>
                  <a:pt x="55919" y="84521"/>
                  <a:pt x="55919" y="84782"/>
                </a:cubicBezTo>
                <a:cubicBezTo>
                  <a:pt x="55919" y="84782"/>
                  <a:pt x="55768" y="84782"/>
                  <a:pt x="55768" y="85043"/>
                </a:cubicBezTo>
                <a:cubicBezTo>
                  <a:pt x="55314" y="85826"/>
                  <a:pt x="54559" y="87130"/>
                  <a:pt x="53803" y="88695"/>
                </a:cubicBezTo>
                <a:cubicBezTo>
                  <a:pt x="50780" y="94695"/>
                  <a:pt x="45793" y="104608"/>
                  <a:pt x="41410" y="106695"/>
                </a:cubicBezTo>
                <a:cubicBezTo>
                  <a:pt x="35667" y="109304"/>
                  <a:pt x="12392" y="110608"/>
                  <a:pt x="12090" y="110608"/>
                </a:cubicBezTo>
                <a:cubicBezTo>
                  <a:pt x="11486" y="110608"/>
                  <a:pt x="11032" y="111652"/>
                  <a:pt x="11183" y="112434"/>
                </a:cubicBezTo>
                <a:cubicBezTo>
                  <a:pt x="11183" y="113478"/>
                  <a:pt x="11637" y="114260"/>
                  <a:pt x="12241" y="114260"/>
                </a:cubicBezTo>
                <a:cubicBezTo>
                  <a:pt x="12241" y="114260"/>
                  <a:pt x="12241" y="114260"/>
                  <a:pt x="12241" y="114260"/>
                </a:cubicBezTo>
                <a:cubicBezTo>
                  <a:pt x="13148" y="114260"/>
                  <a:pt x="35969" y="112956"/>
                  <a:pt x="42015" y="110086"/>
                </a:cubicBezTo>
                <a:cubicBezTo>
                  <a:pt x="43677" y="109304"/>
                  <a:pt x="45188" y="107739"/>
                  <a:pt x="46851" y="105913"/>
                </a:cubicBezTo>
                <a:cubicBezTo>
                  <a:pt x="47455" y="108521"/>
                  <a:pt x="48664" y="110869"/>
                  <a:pt x="50327" y="112434"/>
                </a:cubicBezTo>
                <a:cubicBezTo>
                  <a:pt x="51234" y="113217"/>
                  <a:pt x="52443" y="113739"/>
                  <a:pt x="53501" y="113739"/>
                </a:cubicBezTo>
                <a:cubicBezTo>
                  <a:pt x="55163" y="113739"/>
                  <a:pt x="56826" y="112434"/>
                  <a:pt x="58186" y="110347"/>
                </a:cubicBezTo>
                <a:cubicBezTo>
                  <a:pt x="58337" y="110869"/>
                  <a:pt x="58337" y="111130"/>
                  <a:pt x="58337" y="111652"/>
                </a:cubicBezTo>
                <a:cubicBezTo>
                  <a:pt x="59093" y="114782"/>
                  <a:pt x="60302" y="117391"/>
                  <a:pt x="61964" y="118695"/>
                </a:cubicBezTo>
                <a:cubicBezTo>
                  <a:pt x="63022" y="119739"/>
                  <a:pt x="64080" y="120000"/>
                  <a:pt x="65138" y="120000"/>
                </a:cubicBezTo>
                <a:cubicBezTo>
                  <a:pt x="67858" y="120000"/>
                  <a:pt x="70277" y="117652"/>
                  <a:pt x="71637" y="113217"/>
                </a:cubicBezTo>
                <a:cubicBezTo>
                  <a:pt x="73299" y="106956"/>
                  <a:pt x="73299" y="106956"/>
                  <a:pt x="73299" y="106956"/>
                </a:cubicBezTo>
                <a:cubicBezTo>
                  <a:pt x="73904" y="109826"/>
                  <a:pt x="75113" y="112434"/>
                  <a:pt x="76926" y="114000"/>
                </a:cubicBezTo>
                <a:cubicBezTo>
                  <a:pt x="77984" y="114782"/>
                  <a:pt x="79042" y="115304"/>
                  <a:pt x="80100" y="115304"/>
                </a:cubicBezTo>
                <a:cubicBezTo>
                  <a:pt x="82670" y="115304"/>
                  <a:pt x="85239" y="112695"/>
                  <a:pt x="86448" y="108521"/>
                </a:cubicBezTo>
                <a:cubicBezTo>
                  <a:pt x="92342" y="87913"/>
                  <a:pt x="92342" y="87913"/>
                  <a:pt x="92342" y="87913"/>
                </a:cubicBezTo>
                <a:cubicBezTo>
                  <a:pt x="112594" y="87913"/>
                  <a:pt x="112594" y="87913"/>
                  <a:pt x="112594" y="87913"/>
                </a:cubicBezTo>
                <a:cubicBezTo>
                  <a:pt x="116675" y="87913"/>
                  <a:pt x="120000" y="82173"/>
                  <a:pt x="120000" y="75130"/>
                </a:cubicBezTo>
                <a:cubicBezTo>
                  <a:pt x="120000" y="12782"/>
                  <a:pt x="120000" y="12782"/>
                  <a:pt x="120000" y="12782"/>
                </a:cubicBezTo>
                <a:cubicBezTo>
                  <a:pt x="120000" y="5739"/>
                  <a:pt x="116675" y="0"/>
                  <a:pt x="112594" y="0"/>
                </a:cubicBezTo>
                <a:close/>
                <a:moveTo>
                  <a:pt x="44433" y="21391"/>
                </a:moveTo>
                <a:cubicBezTo>
                  <a:pt x="117884" y="21391"/>
                  <a:pt x="117884" y="21391"/>
                  <a:pt x="117884" y="21391"/>
                </a:cubicBezTo>
                <a:cubicBezTo>
                  <a:pt x="117884" y="34956"/>
                  <a:pt x="117884" y="34956"/>
                  <a:pt x="117884" y="34956"/>
                </a:cubicBezTo>
                <a:cubicBezTo>
                  <a:pt x="44433" y="34956"/>
                  <a:pt x="44433" y="34956"/>
                  <a:pt x="44433" y="34956"/>
                </a:cubicBezTo>
                <a:lnTo>
                  <a:pt x="44433" y="21391"/>
                </a:lnTo>
                <a:close/>
                <a:moveTo>
                  <a:pt x="49722" y="3652"/>
                </a:moveTo>
                <a:cubicBezTo>
                  <a:pt x="112594" y="3652"/>
                  <a:pt x="112594" y="3652"/>
                  <a:pt x="112594" y="3652"/>
                </a:cubicBezTo>
                <a:cubicBezTo>
                  <a:pt x="115617" y="3652"/>
                  <a:pt x="117884" y="7565"/>
                  <a:pt x="117884" y="12782"/>
                </a:cubicBezTo>
                <a:cubicBezTo>
                  <a:pt x="117884" y="17739"/>
                  <a:pt x="117884" y="17739"/>
                  <a:pt x="117884" y="17739"/>
                </a:cubicBezTo>
                <a:cubicBezTo>
                  <a:pt x="44433" y="17739"/>
                  <a:pt x="44433" y="17739"/>
                  <a:pt x="44433" y="17739"/>
                </a:cubicBezTo>
                <a:cubicBezTo>
                  <a:pt x="44433" y="12782"/>
                  <a:pt x="44433" y="12782"/>
                  <a:pt x="44433" y="12782"/>
                </a:cubicBezTo>
                <a:cubicBezTo>
                  <a:pt x="44433" y="7565"/>
                  <a:pt x="46851" y="3652"/>
                  <a:pt x="49722" y="3652"/>
                </a:cubicBezTo>
                <a:close/>
                <a:moveTo>
                  <a:pt x="51234" y="109043"/>
                </a:moveTo>
                <a:cubicBezTo>
                  <a:pt x="49874" y="108000"/>
                  <a:pt x="48967" y="105913"/>
                  <a:pt x="48513" y="103304"/>
                </a:cubicBezTo>
                <a:cubicBezTo>
                  <a:pt x="51083" y="99652"/>
                  <a:pt x="53501" y="94956"/>
                  <a:pt x="55314" y="91304"/>
                </a:cubicBezTo>
                <a:cubicBezTo>
                  <a:pt x="56070" y="90000"/>
                  <a:pt x="56675" y="88695"/>
                  <a:pt x="57128" y="87913"/>
                </a:cubicBezTo>
                <a:cubicBezTo>
                  <a:pt x="62871" y="87913"/>
                  <a:pt x="62871" y="87913"/>
                  <a:pt x="62871" y="87913"/>
                </a:cubicBezTo>
                <a:cubicBezTo>
                  <a:pt x="57884" y="105130"/>
                  <a:pt x="57884" y="105130"/>
                  <a:pt x="57884" y="105130"/>
                </a:cubicBezTo>
                <a:cubicBezTo>
                  <a:pt x="56675" y="109565"/>
                  <a:pt x="53652" y="111130"/>
                  <a:pt x="51234" y="109043"/>
                </a:cubicBezTo>
                <a:close/>
                <a:moveTo>
                  <a:pt x="69672" y="111652"/>
                </a:moveTo>
                <a:cubicBezTo>
                  <a:pt x="68463" y="115826"/>
                  <a:pt x="65440" y="117652"/>
                  <a:pt x="62871" y="115565"/>
                </a:cubicBezTo>
                <a:cubicBezTo>
                  <a:pt x="61813" y="114521"/>
                  <a:pt x="60906" y="112695"/>
                  <a:pt x="60453" y="110608"/>
                </a:cubicBezTo>
                <a:cubicBezTo>
                  <a:pt x="60000" y="108260"/>
                  <a:pt x="60151" y="105913"/>
                  <a:pt x="60604" y="103826"/>
                </a:cubicBezTo>
                <a:cubicBezTo>
                  <a:pt x="65289" y="87913"/>
                  <a:pt x="65289" y="87913"/>
                  <a:pt x="65289" y="87913"/>
                </a:cubicBezTo>
                <a:cubicBezTo>
                  <a:pt x="76473" y="87913"/>
                  <a:pt x="76473" y="87913"/>
                  <a:pt x="76473" y="87913"/>
                </a:cubicBezTo>
                <a:cubicBezTo>
                  <a:pt x="73753" y="97565"/>
                  <a:pt x="73753" y="97565"/>
                  <a:pt x="73753" y="97565"/>
                </a:cubicBezTo>
                <a:cubicBezTo>
                  <a:pt x="73753" y="97565"/>
                  <a:pt x="73753" y="97565"/>
                  <a:pt x="73753" y="97565"/>
                </a:cubicBezTo>
                <a:lnTo>
                  <a:pt x="69672" y="111652"/>
                </a:lnTo>
                <a:close/>
                <a:moveTo>
                  <a:pt x="84634" y="106956"/>
                </a:moveTo>
                <a:cubicBezTo>
                  <a:pt x="83425" y="111130"/>
                  <a:pt x="80403" y="112956"/>
                  <a:pt x="77833" y="110869"/>
                </a:cubicBezTo>
                <a:cubicBezTo>
                  <a:pt x="75415" y="108521"/>
                  <a:pt x="74357" y="103565"/>
                  <a:pt x="75566" y="99130"/>
                </a:cubicBezTo>
                <a:cubicBezTo>
                  <a:pt x="78891" y="87913"/>
                  <a:pt x="78891" y="87913"/>
                  <a:pt x="78891" y="87913"/>
                </a:cubicBezTo>
                <a:cubicBezTo>
                  <a:pt x="90075" y="87913"/>
                  <a:pt x="90075" y="87913"/>
                  <a:pt x="90075" y="87913"/>
                </a:cubicBezTo>
                <a:lnTo>
                  <a:pt x="84634" y="106956"/>
                </a:lnTo>
                <a:close/>
                <a:moveTo>
                  <a:pt x="112594" y="84260"/>
                </a:moveTo>
                <a:cubicBezTo>
                  <a:pt x="60151" y="84260"/>
                  <a:pt x="60151" y="84260"/>
                  <a:pt x="60151" y="84260"/>
                </a:cubicBezTo>
                <a:cubicBezTo>
                  <a:pt x="62267" y="82173"/>
                  <a:pt x="65289" y="79826"/>
                  <a:pt x="68010" y="77478"/>
                </a:cubicBezTo>
                <a:cubicBezTo>
                  <a:pt x="71032" y="75130"/>
                  <a:pt x="73904" y="72782"/>
                  <a:pt x="75566" y="71217"/>
                </a:cubicBezTo>
                <a:cubicBezTo>
                  <a:pt x="79949" y="66521"/>
                  <a:pt x="80251" y="57391"/>
                  <a:pt x="78438" y="50869"/>
                </a:cubicBezTo>
                <a:cubicBezTo>
                  <a:pt x="76926" y="45391"/>
                  <a:pt x="72997" y="40173"/>
                  <a:pt x="67254" y="44086"/>
                </a:cubicBezTo>
                <a:cubicBezTo>
                  <a:pt x="63324" y="46695"/>
                  <a:pt x="52141" y="55826"/>
                  <a:pt x="44433" y="61826"/>
                </a:cubicBezTo>
                <a:cubicBezTo>
                  <a:pt x="44433" y="38608"/>
                  <a:pt x="44433" y="38608"/>
                  <a:pt x="44433" y="38608"/>
                </a:cubicBezTo>
                <a:cubicBezTo>
                  <a:pt x="117884" y="38608"/>
                  <a:pt x="117884" y="38608"/>
                  <a:pt x="117884" y="38608"/>
                </a:cubicBezTo>
                <a:cubicBezTo>
                  <a:pt x="117884" y="75130"/>
                  <a:pt x="117884" y="75130"/>
                  <a:pt x="117884" y="75130"/>
                </a:cubicBezTo>
                <a:cubicBezTo>
                  <a:pt x="117884" y="80086"/>
                  <a:pt x="115617" y="84260"/>
                  <a:pt x="112594" y="842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/>
          <p:nvPr/>
        </p:nvSpPr>
        <p:spPr>
          <a:xfrm>
            <a:off x="225125" y="236525"/>
            <a:ext cx="3047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b="1"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IDEA GENERATION </a:t>
            </a:r>
          </a:p>
        </p:txBody>
      </p:sp>
      <p:sp>
        <p:nvSpPr>
          <p:cNvPr id="666" name="Shape 666"/>
          <p:cNvSpPr/>
          <p:nvPr/>
        </p:nvSpPr>
        <p:spPr>
          <a:xfrm>
            <a:off x="1553128" y="5002946"/>
            <a:ext cx="962400" cy="789000"/>
          </a:xfrm>
          <a:custGeom>
            <a:pathLst>
              <a:path extrusionOk="0" h="120000" w="120000">
                <a:moveTo>
                  <a:pt x="119999" y="18255"/>
                </a:moveTo>
                <a:lnTo>
                  <a:pt x="119999" y="18255"/>
                </a:lnTo>
                <a:lnTo>
                  <a:pt x="119999" y="3557"/>
                </a:lnTo>
                <a:cubicBezTo>
                  <a:pt x="119999" y="1610"/>
                  <a:pt x="118445" y="0"/>
                  <a:pt x="116484" y="0"/>
                </a:cubicBezTo>
                <a:lnTo>
                  <a:pt x="3515" y="0"/>
                </a:lnTo>
                <a:cubicBezTo>
                  <a:pt x="1554" y="0"/>
                  <a:pt x="0" y="1610"/>
                  <a:pt x="0" y="3557"/>
                </a:cubicBezTo>
                <a:lnTo>
                  <a:pt x="0" y="22953"/>
                </a:lnTo>
                <a:cubicBezTo>
                  <a:pt x="0" y="25906"/>
                  <a:pt x="5408" y="27449"/>
                  <a:pt x="5408" y="31275"/>
                </a:cubicBezTo>
                <a:cubicBezTo>
                  <a:pt x="5408" y="35100"/>
                  <a:pt x="0" y="35100"/>
                  <a:pt x="0" y="39194"/>
                </a:cubicBezTo>
                <a:cubicBezTo>
                  <a:pt x="0" y="43288"/>
                  <a:pt x="5408" y="42885"/>
                  <a:pt x="5408" y="47718"/>
                </a:cubicBezTo>
                <a:cubicBezTo>
                  <a:pt x="5408" y="52550"/>
                  <a:pt x="0" y="50805"/>
                  <a:pt x="0" y="55167"/>
                </a:cubicBezTo>
                <a:cubicBezTo>
                  <a:pt x="0" y="59597"/>
                  <a:pt x="5408" y="59865"/>
                  <a:pt x="5408" y="64697"/>
                </a:cubicBezTo>
                <a:cubicBezTo>
                  <a:pt x="5408" y="69530"/>
                  <a:pt x="0" y="67919"/>
                  <a:pt x="0" y="72214"/>
                </a:cubicBezTo>
                <a:cubicBezTo>
                  <a:pt x="0" y="76442"/>
                  <a:pt x="5408" y="76577"/>
                  <a:pt x="5408" y="81140"/>
                </a:cubicBezTo>
                <a:lnTo>
                  <a:pt x="5408" y="87449"/>
                </a:lnTo>
                <a:lnTo>
                  <a:pt x="39278" y="117114"/>
                </a:lnTo>
                <a:cubicBezTo>
                  <a:pt x="41374" y="118993"/>
                  <a:pt x="44011" y="120000"/>
                  <a:pt x="46850" y="120000"/>
                </a:cubicBezTo>
                <a:lnTo>
                  <a:pt x="73419" y="120000"/>
                </a:lnTo>
                <a:cubicBezTo>
                  <a:pt x="76191" y="120000"/>
                  <a:pt x="78895" y="118993"/>
                  <a:pt x="80991" y="117114"/>
                </a:cubicBezTo>
                <a:lnTo>
                  <a:pt x="114591" y="87449"/>
                </a:lnTo>
                <a:lnTo>
                  <a:pt x="114591" y="76442"/>
                </a:lnTo>
                <a:cubicBezTo>
                  <a:pt x="114591" y="71879"/>
                  <a:pt x="119999" y="71744"/>
                  <a:pt x="119999" y="67449"/>
                </a:cubicBezTo>
                <a:cubicBezTo>
                  <a:pt x="119999" y="63221"/>
                  <a:pt x="114591" y="64832"/>
                  <a:pt x="114591" y="60000"/>
                </a:cubicBezTo>
                <a:cubicBezTo>
                  <a:pt x="114591" y="55167"/>
                  <a:pt x="119999" y="54899"/>
                  <a:pt x="119999" y="50469"/>
                </a:cubicBezTo>
                <a:cubicBezTo>
                  <a:pt x="119999" y="46107"/>
                  <a:pt x="114591" y="47852"/>
                  <a:pt x="114591" y="43020"/>
                </a:cubicBezTo>
                <a:cubicBezTo>
                  <a:pt x="114591" y="38187"/>
                  <a:pt x="119999" y="38590"/>
                  <a:pt x="119999" y="34496"/>
                </a:cubicBezTo>
                <a:cubicBezTo>
                  <a:pt x="119999" y="30402"/>
                  <a:pt x="114591" y="30402"/>
                  <a:pt x="114591" y="26577"/>
                </a:cubicBezTo>
                <a:cubicBezTo>
                  <a:pt x="114591" y="22751"/>
                  <a:pt x="119999" y="21140"/>
                  <a:pt x="119999" y="18255"/>
                </a:cubicBezTo>
                <a:lnTo>
                  <a:pt x="119999" y="18255"/>
                </a:lnTo>
                <a:close/>
              </a:path>
            </a:pathLst>
          </a:custGeom>
          <a:solidFill>
            <a:srgbClr val="7F7F7F">
              <a:alpha val="4980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928003" y="1980448"/>
            <a:ext cx="2179800" cy="714300"/>
          </a:xfrm>
          <a:custGeom>
            <a:pathLst>
              <a:path extrusionOk="0" h="120000" w="120000">
                <a:moveTo>
                  <a:pt x="120000" y="120000"/>
                </a:moveTo>
                <a:lnTo>
                  <a:pt x="120000" y="120000"/>
                </a:lnTo>
                <a:cubicBezTo>
                  <a:pt x="111405" y="44829"/>
                  <a:pt x="88336" y="0"/>
                  <a:pt x="59985" y="0"/>
                </a:cubicBezTo>
                <a:cubicBezTo>
                  <a:pt x="31633" y="0"/>
                  <a:pt x="8565" y="44829"/>
                  <a:pt x="0" y="12000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863071" y="2748166"/>
            <a:ext cx="2309400" cy="687599"/>
          </a:xfrm>
          <a:custGeom>
            <a:pathLst>
              <a:path extrusionOk="0" h="120000" w="120000">
                <a:moveTo>
                  <a:pt x="0" y="60851"/>
                </a:moveTo>
                <a:lnTo>
                  <a:pt x="0" y="60851"/>
                </a:lnTo>
                <a:cubicBezTo>
                  <a:pt x="0" y="82902"/>
                  <a:pt x="900" y="102397"/>
                  <a:pt x="2393" y="120000"/>
                </a:cubicBezTo>
                <a:lnTo>
                  <a:pt x="117634" y="120000"/>
                </a:lnTo>
                <a:cubicBezTo>
                  <a:pt x="119099" y="102397"/>
                  <a:pt x="120000" y="82902"/>
                  <a:pt x="120000" y="60851"/>
                </a:cubicBezTo>
                <a:cubicBezTo>
                  <a:pt x="120000" y="38990"/>
                  <a:pt x="119127" y="18738"/>
                  <a:pt x="117522" y="0"/>
                </a:cubicBezTo>
                <a:lnTo>
                  <a:pt x="2505" y="0"/>
                </a:lnTo>
                <a:cubicBezTo>
                  <a:pt x="872" y="18738"/>
                  <a:pt x="0" y="38990"/>
                  <a:pt x="0" y="60851"/>
                </a:cubicBezTo>
                <a:lnTo>
                  <a:pt x="0" y="608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302316" y="4231407"/>
            <a:ext cx="1429800" cy="714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cubicBezTo>
                  <a:pt x="3500" y="17312"/>
                  <a:pt x="5772" y="35899"/>
                  <a:pt x="5772" y="57403"/>
                </a:cubicBezTo>
                <a:cubicBezTo>
                  <a:pt x="5772" y="78086"/>
                  <a:pt x="15454" y="120000"/>
                  <a:pt x="27727" y="120000"/>
                </a:cubicBezTo>
                <a:lnTo>
                  <a:pt x="92272" y="120000"/>
                </a:lnTo>
                <a:cubicBezTo>
                  <a:pt x="104545" y="120000"/>
                  <a:pt x="114227" y="78086"/>
                  <a:pt x="114227" y="57403"/>
                </a:cubicBezTo>
                <a:cubicBezTo>
                  <a:pt x="114227" y="35899"/>
                  <a:pt x="116500" y="17312"/>
                  <a:pt x="12000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Shape 670"/>
          <p:cNvSpPr/>
          <p:nvPr/>
        </p:nvSpPr>
        <p:spPr>
          <a:xfrm>
            <a:off x="925457" y="3490423"/>
            <a:ext cx="2184900" cy="687600"/>
          </a:xfrm>
          <a:custGeom>
            <a:pathLst>
              <a:path extrusionOk="0" h="120000" w="120000">
                <a:moveTo>
                  <a:pt x="100565" y="120000"/>
                </a:moveTo>
                <a:lnTo>
                  <a:pt x="100565" y="120000"/>
                </a:lnTo>
                <a:cubicBezTo>
                  <a:pt x="106190" y="80883"/>
                  <a:pt x="115148" y="46882"/>
                  <a:pt x="120000" y="0"/>
                </a:cubicBezTo>
                <a:lnTo>
                  <a:pt x="0" y="0"/>
                </a:lnTo>
                <a:cubicBezTo>
                  <a:pt x="4851" y="46882"/>
                  <a:pt x="13809" y="80883"/>
                  <a:pt x="19434" y="120000"/>
                </a:cubicBezTo>
                <a:lnTo>
                  <a:pt x="100565" y="120000"/>
                </a:lnTo>
                <a:lnTo>
                  <a:pt x="100565" y="12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1" name="Shape 6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999" y="1574277"/>
            <a:ext cx="2184899" cy="10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Shape 6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424" y="3374475"/>
            <a:ext cx="2406675" cy="117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Shape 6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025" y="2641087"/>
            <a:ext cx="2647225" cy="8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Shape 6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4999" y="4110012"/>
            <a:ext cx="1946899" cy="110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5" name="Shape 675"/>
          <p:cNvCxnSpPr/>
          <p:nvPr/>
        </p:nvCxnSpPr>
        <p:spPr>
          <a:xfrm>
            <a:off x="2862562" y="2337593"/>
            <a:ext cx="921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Shape 676"/>
          <p:cNvCxnSpPr/>
          <p:nvPr/>
        </p:nvCxnSpPr>
        <p:spPr>
          <a:xfrm flipH="1" rot="10800000">
            <a:off x="3172475" y="3080274"/>
            <a:ext cx="1673100" cy="23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Shape 677"/>
          <p:cNvCxnSpPr/>
          <p:nvPr/>
        </p:nvCxnSpPr>
        <p:spPr>
          <a:xfrm flipH="1" rot="10800000">
            <a:off x="2862562" y="3755798"/>
            <a:ext cx="2578500" cy="2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Shape 678"/>
          <p:cNvCxnSpPr/>
          <p:nvPr/>
        </p:nvCxnSpPr>
        <p:spPr>
          <a:xfrm flipH="1" rot="10800000">
            <a:off x="2573273" y="4560648"/>
            <a:ext cx="3808500" cy="2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 rot="547429">
            <a:off x="1885892" y="1625360"/>
            <a:ext cx="2003548" cy="1847055"/>
          </a:xfrm>
          <a:custGeom>
            <a:pathLst>
              <a:path extrusionOk="0" h="120000" w="120000">
                <a:moveTo>
                  <a:pt x="96453" y="97088"/>
                </a:moveTo>
                <a:cubicBezTo>
                  <a:pt x="110638" y="85918"/>
                  <a:pt x="120000" y="69307"/>
                  <a:pt x="120000" y="52124"/>
                </a:cubicBezTo>
                <a:cubicBezTo>
                  <a:pt x="120000" y="22625"/>
                  <a:pt x="94184" y="0"/>
                  <a:pt x="59574" y="2863"/>
                </a:cubicBezTo>
                <a:cubicBezTo>
                  <a:pt x="26950" y="5727"/>
                  <a:pt x="0" y="26921"/>
                  <a:pt x="0" y="56420"/>
                </a:cubicBezTo>
                <a:cubicBezTo>
                  <a:pt x="0" y="85918"/>
                  <a:pt x="26666" y="109976"/>
                  <a:pt x="59574" y="109976"/>
                </a:cubicBezTo>
                <a:cubicBezTo>
                  <a:pt x="64680" y="109976"/>
                  <a:pt x="69503" y="109116"/>
                  <a:pt x="74326" y="107971"/>
                </a:cubicBezTo>
                <a:cubicBezTo>
                  <a:pt x="82553" y="111980"/>
                  <a:pt x="95602" y="117136"/>
                  <a:pt x="108368" y="120000"/>
                </a:cubicBezTo>
                <a:cubicBezTo>
                  <a:pt x="102978" y="114558"/>
                  <a:pt x="99290" y="105966"/>
                  <a:pt x="96453" y="97088"/>
                </a:cubicBezTo>
                <a:close/>
              </a:path>
            </a:pathLst>
          </a:custGeom>
          <a:gradFill>
            <a:gsLst>
              <a:gs pos="0">
                <a:srgbClr val="4DB3C7">
                  <a:alpha val="74901"/>
                </a:srgbClr>
              </a:gs>
              <a:gs pos="100000">
                <a:schemeClr val="accen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Shape 684"/>
          <p:cNvSpPr/>
          <p:nvPr/>
        </p:nvSpPr>
        <p:spPr>
          <a:xfrm rot="585237">
            <a:off x="3597261" y="1638550"/>
            <a:ext cx="2073574" cy="1841621"/>
          </a:xfrm>
          <a:custGeom>
            <a:pathLst>
              <a:path extrusionOk="0" h="120000" w="120000">
                <a:moveTo>
                  <a:pt x="101359" y="95311"/>
                </a:moveTo>
                <a:cubicBezTo>
                  <a:pt x="114174" y="83540"/>
                  <a:pt x="120000" y="67751"/>
                  <a:pt x="118543" y="51674"/>
                </a:cubicBezTo>
                <a:cubicBezTo>
                  <a:pt x="115922" y="25837"/>
                  <a:pt x="98155" y="6028"/>
                  <a:pt x="59708" y="2870"/>
                </a:cubicBezTo>
                <a:cubicBezTo>
                  <a:pt x="23883" y="0"/>
                  <a:pt x="0" y="27559"/>
                  <a:pt x="0" y="57703"/>
                </a:cubicBezTo>
                <a:cubicBezTo>
                  <a:pt x="0" y="88133"/>
                  <a:pt x="27087" y="116267"/>
                  <a:pt x="59708" y="112535"/>
                </a:cubicBezTo>
                <a:cubicBezTo>
                  <a:pt x="68737" y="111674"/>
                  <a:pt x="76893" y="109377"/>
                  <a:pt x="83883" y="106220"/>
                </a:cubicBezTo>
                <a:cubicBezTo>
                  <a:pt x="92621" y="111961"/>
                  <a:pt x="103689" y="118277"/>
                  <a:pt x="111844" y="119999"/>
                </a:cubicBezTo>
                <a:cubicBezTo>
                  <a:pt x="106310" y="114545"/>
                  <a:pt x="103106" y="104210"/>
                  <a:pt x="101359" y="95311"/>
                </a:cubicBezTo>
                <a:close/>
              </a:path>
            </a:pathLst>
          </a:custGeom>
          <a:gradFill>
            <a:gsLst>
              <a:gs pos="0">
                <a:srgbClr val="F49D00">
                  <a:alpha val="74901"/>
                </a:srgbClr>
              </a:gs>
              <a:gs pos="100000">
                <a:srgbClr val="F49D00">
                  <a:alpha val="9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Shape 685"/>
          <p:cNvSpPr/>
          <p:nvPr/>
        </p:nvSpPr>
        <p:spPr>
          <a:xfrm flipH="1" rot="-535000">
            <a:off x="5424473" y="1610938"/>
            <a:ext cx="1916157" cy="2055244"/>
          </a:xfrm>
          <a:custGeom>
            <a:pathLst>
              <a:path extrusionOk="0" h="120000" w="120000">
                <a:moveTo>
                  <a:pt x="120000" y="49696"/>
                </a:moveTo>
                <a:cubicBezTo>
                  <a:pt x="120000" y="23030"/>
                  <a:pt x="103177" y="6787"/>
                  <a:pt x="59719" y="2909"/>
                </a:cubicBezTo>
                <a:cubicBezTo>
                  <a:pt x="26915" y="0"/>
                  <a:pt x="0" y="24484"/>
                  <a:pt x="0" y="51151"/>
                </a:cubicBezTo>
                <a:cubicBezTo>
                  <a:pt x="0" y="77818"/>
                  <a:pt x="26915" y="101818"/>
                  <a:pt x="59719" y="99393"/>
                </a:cubicBezTo>
                <a:cubicBezTo>
                  <a:pt x="59719" y="99393"/>
                  <a:pt x="59719" y="99393"/>
                  <a:pt x="59719" y="99393"/>
                </a:cubicBezTo>
                <a:cubicBezTo>
                  <a:pt x="65327" y="107636"/>
                  <a:pt x="71775" y="115151"/>
                  <a:pt x="78504" y="120000"/>
                </a:cubicBezTo>
                <a:cubicBezTo>
                  <a:pt x="77663" y="112484"/>
                  <a:pt x="77663" y="104969"/>
                  <a:pt x="79065" y="96242"/>
                </a:cubicBezTo>
                <a:cubicBezTo>
                  <a:pt x="105981" y="89212"/>
                  <a:pt x="120000" y="71757"/>
                  <a:pt x="120000" y="49696"/>
                </a:cubicBezTo>
                <a:close/>
              </a:path>
            </a:pathLst>
          </a:custGeom>
          <a:gradFill>
            <a:gsLst>
              <a:gs pos="0">
                <a:srgbClr val="1D6E9B">
                  <a:alpha val="74901"/>
                </a:srgbClr>
              </a:gs>
              <a:gs pos="100000">
                <a:schemeClr val="accent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3883975" y="2053247"/>
            <a:ext cx="1611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has the insurance paid?...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my share of payment?...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2098790" y="2014728"/>
            <a:ext cx="1629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I manage all the bills?...its confusing !! </a:t>
            </a:r>
          </a:p>
        </p:txBody>
      </p:sp>
      <p:sp>
        <p:nvSpPr>
          <p:cNvPr id="688" name="Shape 688"/>
          <p:cNvSpPr txBox="1"/>
          <p:nvPr/>
        </p:nvSpPr>
        <p:spPr>
          <a:xfrm>
            <a:off x="5811850" y="2106175"/>
            <a:ext cx="1250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is time consuming...</a:t>
            </a:r>
          </a:p>
        </p:txBody>
      </p:sp>
      <p:grpSp>
        <p:nvGrpSpPr>
          <p:cNvPr id="689" name="Shape 689"/>
          <p:cNvGrpSpPr/>
          <p:nvPr/>
        </p:nvGrpSpPr>
        <p:grpSpPr>
          <a:xfrm>
            <a:off x="3446294" y="3733800"/>
            <a:ext cx="685866" cy="1421266"/>
            <a:chOff x="1506" y="3504"/>
            <a:chExt cx="900" cy="1865"/>
          </a:xfrm>
        </p:grpSpPr>
        <p:sp>
          <p:nvSpPr>
            <p:cNvPr id="690" name="Shape 690"/>
            <p:cNvSpPr/>
            <p:nvPr/>
          </p:nvSpPr>
          <p:spPr>
            <a:xfrm>
              <a:off x="1777" y="3504"/>
              <a:ext cx="300" cy="3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6956" y="120000"/>
                    <a:pt x="0" y="92846"/>
                    <a:pt x="0" y="59562"/>
                  </a:cubicBezTo>
                  <a:cubicBezTo>
                    <a:pt x="0" y="26277"/>
                    <a:pt x="26956" y="0"/>
                    <a:pt x="60000" y="0"/>
                  </a:cubicBezTo>
                  <a:cubicBezTo>
                    <a:pt x="93043" y="0"/>
                    <a:pt x="120000" y="26277"/>
                    <a:pt x="120000" y="59562"/>
                  </a:cubicBezTo>
                  <a:cubicBezTo>
                    <a:pt x="120000" y="92846"/>
                    <a:pt x="93043" y="120000"/>
                    <a:pt x="60000" y="120000"/>
                  </a:cubicBezTo>
                  <a:close/>
                  <a:moveTo>
                    <a:pt x="60000" y="12262"/>
                  </a:moveTo>
                  <a:cubicBezTo>
                    <a:pt x="33913" y="12262"/>
                    <a:pt x="12173" y="33284"/>
                    <a:pt x="12173" y="59562"/>
                  </a:cubicBezTo>
                  <a:cubicBezTo>
                    <a:pt x="12173" y="86715"/>
                    <a:pt x="33913" y="107737"/>
                    <a:pt x="60000" y="107737"/>
                  </a:cubicBezTo>
                  <a:cubicBezTo>
                    <a:pt x="86956" y="107737"/>
                    <a:pt x="107826" y="86715"/>
                    <a:pt x="107826" y="59562"/>
                  </a:cubicBezTo>
                  <a:cubicBezTo>
                    <a:pt x="107826" y="33284"/>
                    <a:pt x="86956" y="12262"/>
                    <a:pt x="60000" y="12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506" y="3870"/>
              <a:ext cx="900" cy="1500"/>
            </a:xfrm>
            <a:custGeom>
              <a:pathLst>
                <a:path extrusionOk="0" h="120000" w="120000">
                  <a:moveTo>
                    <a:pt x="78032" y="120000"/>
                  </a:moveTo>
                  <a:cubicBezTo>
                    <a:pt x="72459" y="120000"/>
                    <a:pt x="67868" y="117286"/>
                    <a:pt x="67213" y="114156"/>
                  </a:cubicBezTo>
                  <a:cubicBezTo>
                    <a:pt x="60000" y="75130"/>
                    <a:pt x="60000" y="75130"/>
                    <a:pt x="60000" y="75130"/>
                  </a:cubicBezTo>
                  <a:cubicBezTo>
                    <a:pt x="52786" y="114156"/>
                    <a:pt x="52786" y="114156"/>
                    <a:pt x="52786" y="114156"/>
                  </a:cubicBezTo>
                  <a:cubicBezTo>
                    <a:pt x="52459" y="117286"/>
                    <a:pt x="47868" y="120000"/>
                    <a:pt x="41967" y="120000"/>
                  </a:cubicBezTo>
                  <a:cubicBezTo>
                    <a:pt x="36393" y="120000"/>
                    <a:pt x="31803" y="117286"/>
                    <a:pt x="31147" y="114156"/>
                  </a:cubicBezTo>
                  <a:cubicBezTo>
                    <a:pt x="31147" y="113947"/>
                    <a:pt x="31147" y="113947"/>
                    <a:pt x="31147" y="113739"/>
                  </a:cubicBezTo>
                  <a:cubicBezTo>
                    <a:pt x="31475" y="111860"/>
                    <a:pt x="33442" y="64069"/>
                    <a:pt x="34426" y="33600"/>
                  </a:cubicBezTo>
                  <a:cubicBezTo>
                    <a:pt x="18032" y="56765"/>
                    <a:pt x="18032" y="56765"/>
                    <a:pt x="18032" y="56765"/>
                  </a:cubicBezTo>
                  <a:cubicBezTo>
                    <a:pt x="16721" y="58643"/>
                    <a:pt x="13770" y="59895"/>
                    <a:pt x="10163" y="59895"/>
                  </a:cubicBezTo>
                  <a:cubicBezTo>
                    <a:pt x="9180" y="59895"/>
                    <a:pt x="8196" y="59686"/>
                    <a:pt x="7213" y="59478"/>
                  </a:cubicBezTo>
                  <a:cubicBezTo>
                    <a:pt x="2622" y="58434"/>
                    <a:pt x="0" y="55721"/>
                    <a:pt x="1311" y="53008"/>
                  </a:cubicBezTo>
                  <a:cubicBezTo>
                    <a:pt x="1311" y="53008"/>
                    <a:pt x="1311" y="53008"/>
                    <a:pt x="1311" y="52800"/>
                  </a:cubicBezTo>
                  <a:cubicBezTo>
                    <a:pt x="1639" y="52591"/>
                    <a:pt x="2622" y="50295"/>
                    <a:pt x="3934" y="47582"/>
                  </a:cubicBezTo>
                  <a:cubicBezTo>
                    <a:pt x="9836" y="36313"/>
                    <a:pt x="21639" y="13147"/>
                    <a:pt x="24590" y="9182"/>
                  </a:cubicBezTo>
                  <a:cubicBezTo>
                    <a:pt x="29508" y="2713"/>
                    <a:pt x="40000" y="0"/>
                    <a:pt x="60000" y="0"/>
                  </a:cubicBezTo>
                  <a:cubicBezTo>
                    <a:pt x="80000" y="0"/>
                    <a:pt x="90819" y="2713"/>
                    <a:pt x="95737" y="9182"/>
                  </a:cubicBezTo>
                  <a:cubicBezTo>
                    <a:pt x="98688" y="13147"/>
                    <a:pt x="110491" y="36521"/>
                    <a:pt x="116065" y="47582"/>
                  </a:cubicBezTo>
                  <a:cubicBezTo>
                    <a:pt x="117704" y="50295"/>
                    <a:pt x="118688" y="52591"/>
                    <a:pt x="119016" y="52800"/>
                  </a:cubicBezTo>
                  <a:cubicBezTo>
                    <a:pt x="119016" y="53008"/>
                    <a:pt x="119016" y="53008"/>
                    <a:pt x="119016" y="53008"/>
                  </a:cubicBezTo>
                  <a:cubicBezTo>
                    <a:pt x="120000" y="55721"/>
                    <a:pt x="117377" y="58434"/>
                    <a:pt x="113114" y="59478"/>
                  </a:cubicBezTo>
                  <a:cubicBezTo>
                    <a:pt x="112131" y="59686"/>
                    <a:pt x="111147" y="59895"/>
                    <a:pt x="109836" y="59895"/>
                  </a:cubicBezTo>
                  <a:cubicBezTo>
                    <a:pt x="106557" y="59895"/>
                    <a:pt x="103606" y="58643"/>
                    <a:pt x="102295" y="56765"/>
                  </a:cubicBezTo>
                  <a:cubicBezTo>
                    <a:pt x="85901" y="33600"/>
                    <a:pt x="85901" y="33600"/>
                    <a:pt x="85901" y="33600"/>
                  </a:cubicBezTo>
                  <a:cubicBezTo>
                    <a:pt x="86885" y="64069"/>
                    <a:pt x="88852" y="111860"/>
                    <a:pt x="88852" y="113739"/>
                  </a:cubicBezTo>
                  <a:cubicBezTo>
                    <a:pt x="88852" y="113947"/>
                    <a:pt x="88852" y="113947"/>
                    <a:pt x="88852" y="114156"/>
                  </a:cubicBezTo>
                  <a:cubicBezTo>
                    <a:pt x="88524" y="117286"/>
                    <a:pt x="83934" y="120000"/>
                    <a:pt x="78032" y="120000"/>
                  </a:cubicBezTo>
                  <a:cubicBezTo>
                    <a:pt x="78032" y="120000"/>
                    <a:pt x="78032" y="120000"/>
                    <a:pt x="78032" y="120000"/>
                  </a:cubicBezTo>
                  <a:close/>
                  <a:moveTo>
                    <a:pt x="60000" y="61147"/>
                  </a:moveTo>
                  <a:cubicBezTo>
                    <a:pt x="61311" y="61147"/>
                    <a:pt x="62295" y="61773"/>
                    <a:pt x="62295" y="62400"/>
                  </a:cubicBezTo>
                  <a:cubicBezTo>
                    <a:pt x="71803" y="113739"/>
                    <a:pt x="71803" y="113739"/>
                    <a:pt x="71803" y="113739"/>
                  </a:cubicBezTo>
                  <a:cubicBezTo>
                    <a:pt x="72131" y="115617"/>
                    <a:pt x="74754" y="117078"/>
                    <a:pt x="78032" y="117078"/>
                  </a:cubicBezTo>
                  <a:cubicBezTo>
                    <a:pt x="78032" y="118539"/>
                    <a:pt x="78032" y="118539"/>
                    <a:pt x="78032" y="118539"/>
                  </a:cubicBezTo>
                  <a:cubicBezTo>
                    <a:pt x="78032" y="117078"/>
                    <a:pt x="78032" y="117078"/>
                    <a:pt x="78032" y="117078"/>
                  </a:cubicBezTo>
                  <a:cubicBezTo>
                    <a:pt x="81311" y="117078"/>
                    <a:pt x="84262" y="115617"/>
                    <a:pt x="84262" y="113947"/>
                  </a:cubicBezTo>
                  <a:cubicBezTo>
                    <a:pt x="84262" y="113947"/>
                    <a:pt x="84262" y="113947"/>
                    <a:pt x="84262" y="113947"/>
                  </a:cubicBezTo>
                  <a:cubicBezTo>
                    <a:pt x="84262" y="113113"/>
                    <a:pt x="84262" y="112069"/>
                    <a:pt x="84262" y="110191"/>
                  </a:cubicBezTo>
                  <a:cubicBezTo>
                    <a:pt x="83934" y="107895"/>
                    <a:pt x="83934" y="104347"/>
                    <a:pt x="83934" y="100382"/>
                  </a:cubicBezTo>
                  <a:cubicBezTo>
                    <a:pt x="83606" y="92034"/>
                    <a:pt x="82950" y="81182"/>
                    <a:pt x="82622" y="70330"/>
                  </a:cubicBezTo>
                  <a:cubicBezTo>
                    <a:pt x="81639" y="48417"/>
                    <a:pt x="80983" y="26504"/>
                    <a:pt x="80983" y="26504"/>
                  </a:cubicBezTo>
                  <a:cubicBezTo>
                    <a:pt x="80983" y="25878"/>
                    <a:pt x="81639" y="25252"/>
                    <a:pt x="82622" y="25043"/>
                  </a:cubicBezTo>
                  <a:cubicBezTo>
                    <a:pt x="83606" y="25043"/>
                    <a:pt x="84918" y="25252"/>
                    <a:pt x="85245" y="25878"/>
                  </a:cubicBezTo>
                  <a:cubicBezTo>
                    <a:pt x="106557" y="55513"/>
                    <a:pt x="106557" y="55513"/>
                    <a:pt x="106557" y="55513"/>
                  </a:cubicBezTo>
                  <a:cubicBezTo>
                    <a:pt x="106885" y="56347"/>
                    <a:pt x="108196" y="56973"/>
                    <a:pt x="109836" y="56973"/>
                  </a:cubicBezTo>
                  <a:cubicBezTo>
                    <a:pt x="110491" y="56973"/>
                    <a:pt x="111147" y="56765"/>
                    <a:pt x="111475" y="56765"/>
                  </a:cubicBezTo>
                  <a:cubicBezTo>
                    <a:pt x="113770" y="56347"/>
                    <a:pt x="115081" y="54886"/>
                    <a:pt x="114754" y="53843"/>
                  </a:cubicBezTo>
                  <a:cubicBezTo>
                    <a:pt x="114754" y="53843"/>
                    <a:pt x="114754" y="53843"/>
                    <a:pt x="114754" y="53843"/>
                  </a:cubicBezTo>
                  <a:cubicBezTo>
                    <a:pt x="114426" y="53426"/>
                    <a:pt x="114098" y="53008"/>
                    <a:pt x="113770" y="52382"/>
                  </a:cubicBezTo>
                  <a:cubicBezTo>
                    <a:pt x="113442" y="51547"/>
                    <a:pt x="112786" y="50086"/>
                    <a:pt x="111803" y="48417"/>
                  </a:cubicBezTo>
                  <a:cubicBezTo>
                    <a:pt x="106557" y="38191"/>
                    <a:pt x="94426" y="14400"/>
                    <a:pt x="91475" y="10434"/>
                  </a:cubicBezTo>
                  <a:cubicBezTo>
                    <a:pt x="88524" y="6678"/>
                    <a:pt x="82622" y="2921"/>
                    <a:pt x="60000" y="2921"/>
                  </a:cubicBezTo>
                  <a:cubicBezTo>
                    <a:pt x="37704" y="2921"/>
                    <a:pt x="31475" y="6678"/>
                    <a:pt x="28852" y="10434"/>
                  </a:cubicBezTo>
                  <a:cubicBezTo>
                    <a:pt x="25901" y="14400"/>
                    <a:pt x="13770" y="38191"/>
                    <a:pt x="8524" y="48417"/>
                  </a:cubicBezTo>
                  <a:cubicBezTo>
                    <a:pt x="7540" y="50086"/>
                    <a:pt x="6885" y="51547"/>
                    <a:pt x="6229" y="52382"/>
                  </a:cubicBezTo>
                  <a:cubicBezTo>
                    <a:pt x="6229" y="53008"/>
                    <a:pt x="5901" y="53426"/>
                    <a:pt x="5573" y="53843"/>
                  </a:cubicBezTo>
                  <a:cubicBezTo>
                    <a:pt x="5573" y="53843"/>
                    <a:pt x="5573" y="53843"/>
                    <a:pt x="5573" y="53843"/>
                  </a:cubicBezTo>
                  <a:cubicBezTo>
                    <a:pt x="5245" y="54886"/>
                    <a:pt x="6557" y="56347"/>
                    <a:pt x="8524" y="56765"/>
                  </a:cubicBezTo>
                  <a:cubicBezTo>
                    <a:pt x="9180" y="56765"/>
                    <a:pt x="9836" y="56973"/>
                    <a:pt x="10163" y="56973"/>
                  </a:cubicBezTo>
                  <a:cubicBezTo>
                    <a:pt x="11803" y="56973"/>
                    <a:pt x="13442" y="56347"/>
                    <a:pt x="13770" y="55513"/>
                  </a:cubicBezTo>
                  <a:cubicBezTo>
                    <a:pt x="35081" y="25878"/>
                    <a:pt x="35081" y="25878"/>
                    <a:pt x="35081" y="25878"/>
                  </a:cubicBezTo>
                  <a:cubicBezTo>
                    <a:pt x="35409" y="25252"/>
                    <a:pt x="36393" y="25043"/>
                    <a:pt x="37704" y="25043"/>
                  </a:cubicBezTo>
                  <a:cubicBezTo>
                    <a:pt x="38688" y="25252"/>
                    <a:pt x="39344" y="25878"/>
                    <a:pt x="39344" y="26504"/>
                  </a:cubicBezTo>
                  <a:cubicBezTo>
                    <a:pt x="39344" y="26504"/>
                    <a:pt x="38360" y="48417"/>
                    <a:pt x="37704" y="70330"/>
                  </a:cubicBezTo>
                  <a:cubicBezTo>
                    <a:pt x="37377" y="81182"/>
                    <a:pt x="36721" y="92243"/>
                    <a:pt x="36393" y="100382"/>
                  </a:cubicBezTo>
                  <a:cubicBezTo>
                    <a:pt x="36393" y="104347"/>
                    <a:pt x="36065" y="107895"/>
                    <a:pt x="36065" y="110191"/>
                  </a:cubicBezTo>
                  <a:cubicBezTo>
                    <a:pt x="36065" y="111443"/>
                    <a:pt x="36065" y="112486"/>
                    <a:pt x="36065" y="113113"/>
                  </a:cubicBezTo>
                  <a:cubicBezTo>
                    <a:pt x="35737" y="113321"/>
                    <a:pt x="35737" y="113530"/>
                    <a:pt x="35737" y="113947"/>
                  </a:cubicBezTo>
                  <a:cubicBezTo>
                    <a:pt x="36065" y="115617"/>
                    <a:pt x="38688" y="117078"/>
                    <a:pt x="41967" y="117078"/>
                  </a:cubicBezTo>
                  <a:cubicBezTo>
                    <a:pt x="45245" y="117078"/>
                    <a:pt x="48196" y="115617"/>
                    <a:pt x="48196" y="113947"/>
                  </a:cubicBezTo>
                  <a:cubicBezTo>
                    <a:pt x="57704" y="62400"/>
                    <a:pt x="57704" y="62400"/>
                    <a:pt x="57704" y="62400"/>
                  </a:cubicBezTo>
                  <a:cubicBezTo>
                    <a:pt x="58032" y="61773"/>
                    <a:pt x="59016" y="61147"/>
                    <a:pt x="60000" y="6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5098310" y="3733800"/>
            <a:ext cx="685866" cy="1421266"/>
            <a:chOff x="1506" y="3504"/>
            <a:chExt cx="900" cy="1865"/>
          </a:xfrm>
        </p:grpSpPr>
        <p:sp>
          <p:nvSpPr>
            <p:cNvPr id="693" name="Shape 693"/>
            <p:cNvSpPr/>
            <p:nvPr/>
          </p:nvSpPr>
          <p:spPr>
            <a:xfrm>
              <a:off x="1777" y="3504"/>
              <a:ext cx="300" cy="3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6956" y="120000"/>
                    <a:pt x="0" y="92846"/>
                    <a:pt x="0" y="59562"/>
                  </a:cubicBezTo>
                  <a:cubicBezTo>
                    <a:pt x="0" y="26277"/>
                    <a:pt x="26956" y="0"/>
                    <a:pt x="60000" y="0"/>
                  </a:cubicBezTo>
                  <a:cubicBezTo>
                    <a:pt x="93043" y="0"/>
                    <a:pt x="120000" y="26277"/>
                    <a:pt x="120000" y="59562"/>
                  </a:cubicBezTo>
                  <a:cubicBezTo>
                    <a:pt x="120000" y="92846"/>
                    <a:pt x="93043" y="120000"/>
                    <a:pt x="60000" y="120000"/>
                  </a:cubicBezTo>
                  <a:close/>
                  <a:moveTo>
                    <a:pt x="60000" y="12262"/>
                  </a:moveTo>
                  <a:cubicBezTo>
                    <a:pt x="33913" y="12262"/>
                    <a:pt x="12173" y="33284"/>
                    <a:pt x="12173" y="59562"/>
                  </a:cubicBezTo>
                  <a:cubicBezTo>
                    <a:pt x="12173" y="86715"/>
                    <a:pt x="33913" y="107737"/>
                    <a:pt x="60000" y="107737"/>
                  </a:cubicBezTo>
                  <a:cubicBezTo>
                    <a:pt x="86956" y="107737"/>
                    <a:pt x="107826" y="86715"/>
                    <a:pt x="107826" y="59562"/>
                  </a:cubicBezTo>
                  <a:cubicBezTo>
                    <a:pt x="107826" y="33284"/>
                    <a:pt x="86956" y="12262"/>
                    <a:pt x="60000" y="122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1506" y="3870"/>
              <a:ext cx="900" cy="1500"/>
            </a:xfrm>
            <a:custGeom>
              <a:pathLst>
                <a:path extrusionOk="0" h="120000" w="120000">
                  <a:moveTo>
                    <a:pt x="78032" y="120000"/>
                  </a:moveTo>
                  <a:cubicBezTo>
                    <a:pt x="72459" y="120000"/>
                    <a:pt x="67868" y="117286"/>
                    <a:pt x="67213" y="114156"/>
                  </a:cubicBezTo>
                  <a:cubicBezTo>
                    <a:pt x="60000" y="75130"/>
                    <a:pt x="60000" y="75130"/>
                    <a:pt x="60000" y="75130"/>
                  </a:cubicBezTo>
                  <a:cubicBezTo>
                    <a:pt x="52786" y="114156"/>
                    <a:pt x="52786" y="114156"/>
                    <a:pt x="52786" y="114156"/>
                  </a:cubicBezTo>
                  <a:cubicBezTo>
                    <a:pt x="52459" y="117286"/>
                    <a:pt x="47868" y="120000"/>
                    <a:pt x="41967" y="120000"/>
                  </a:cubicBezTo>
                  <a:cubicBezTo>
                    <a:pt x="36393" y="120000"/>
                    <a:pt x="31803" y="117286"/>
                    <a:pt x="31147" y="114156"/>
                  </a:cubicBezTo>
                  <a:cubicBezTo>
                    <a:pt x="31147" y="113947"/>
                    <a:pt x="31147" y="113947"/>
                    <a:pt x="31147" y="113739"/>
                  </a:cubicBezTo>
                  <a:cubicBezTo>
                    <a:pt x="31475" y="111860"/>
                    <a:pt x="33442" y="64069"/>
                    <a:pt x="34426" y="33600"/>
                  </a:cubicBezTo>
                  <a:cubicBezTo>
                    <a:pt x="18032" y="56765"/>
                    <a:pt x="18032" y="56765"/>
                    <a:pt x="18032" y="56765"/>
                  </a:cubicBezTo>
                  <a:cubicBezTo>
                    <a:pt x="16721" y="58643"/>
                    <a:pt x="13770" y="59895"/>
                    <a:pt x="10163" y="59895"/>
                  </a:cubicBezTo>
                  <a:cubicBezTo>
                    <a:pt x="9180" y="59895"/>
                    <a:pt x="8196" y="59686"/>
                    <a:pt x="7213" y="59478"/>
                  </a:cubicBezTo>
                  <a:cubicBezTo>
                    <a:pt x="2622" y="58434"/>
                    <a:pt x="0" y="55721"/>
                    <a:pt x="1311" y="53008"/>
                  </a:cubicBezTo>
                  <a:cubicBezTo>
                    <a:pt x="1311" y="53008"/>
                    <a:pt x="1311" y="53008"/>
                    <a:pt x="1311" y="52800"/>
                  </a:cubicBezTo>
                  <a:cubicBezTo>
                    <a:pt x="1639" y="52591"/>
                    <a:pt x="2622" y="50295"/>
                    <a:pt x="3934" y="47582"/>
                  </a:cubicBezTo>
                  <a:cubicBezTo>
                    <a:pt x="9836" y="36313"/>
                    <a:pt x="21639" y="13147"/>
                    <a:pt x="24590" y="9182"/>
                  </a:cubicBezTo>
                  <a:cubicBezTo>
                    <a:pt x="29508" y="2713"/>
                    <a:pt x="40000" y="0"/>
                    <a:pt x="60000" y="0"/>
                  </a:cubicBezTo>
                  <a:cubicBezTo>
                    <a:pt x="80000" y="0"/>
                    <a:pt x="90819" y="2713"/>
                    <a:pt x="95737" y="9182"/>
                  </a:cubicBezTo>
                  <a:cubicBezTo>
                    <a:pt x="98688" y="13147"/>
                    <a:pt x="110491" y="36521"/>
                    <a:pt x="116065" y="47582"/>
                  </a:cubicBezTo>
                  <a:cubicBezTo>
                    <a:pt x="117704" y="50295"/>
                    <a:pt x="118688" y="52591"/>
                    <a:pt x="119016" y="52800"/>
                  </a:cubicBezTo>
                  <a:cubicBezTo>
                    <a:pt x="119016" y="53008"/>
                    <a:pt x="119016" y="53008"/>
                    <a:pt x="119016" y="53008"/>
                  </a:cubicBezTo>
                  <a:cubicBezTo>
                    <a:pt x="120000" y="55721"/>
                    <a:pt x="117377" y="58434"/>
                    <a:pt x="113114" y="59478"/>
                  </a:cubicBezTo>
                  <a:cubicBezTo>
                    <a:pt x="112131" y="59686"/>
                    <a:pt x="111147" y="59895"/>
                    <a:pt x="109836" y="59895"/>
                  </a:cubicBezTo>
                  <a:cubicBezTo>
                    <a:pt x="106557" y="59895"/>
                    <a:pt x="103606" y="58643"/>
                    <a:pt x="102295" y="56765"/>
                  </a:cubicBezTo>
                  <a:cubicBezTo>
                    <a:pt x="85901" y="33600"/>
                    <a:pt x="85901" y="33600"/>
                    <a:pt x="85901" y="33600"/>
                  </a:cubicBezTo>
                  <a:cubicBezTo>
                    <a:pt x="86885" y="64069"/>
                    <a:pt x="88852" y="111860"/>
                    <a:pt x="88852" y="113739"/>
                  </a:cubicBezTo>
                  <a:cubicBezTo>
                    <a:pt x="88852" y="113947"/>
                    <a:pt x="88852" y="113947"/>
                    <a:pt x="88852" y="114156"/>
                  </a:cubicBezTo>
                  <a:cubicBezTo>
                    <a:pt x="88524" y="117286"/>
                    <a:pt x="83934" y="120000"/>
                    <a:pt x="78032" y="120000"/>
                  </a:cubicBezTo>
                  <a:cubicBezTo>
                    <a:pt x="78032" y="120000"/>
                    <a:pt x="78032" y="120000"/>
                    <a:pt x="78032" y="120000"/>
                  </a:cubicBezTo>
                  <a:close/>
                  <a:moveTo>
                    <a:pt x="60000" y="61147"/>
                  </a:moveTo>
                  <a:cubicBezTo>
                    <a:pt x="61311" y="61147"/>
                    <a:pt x="62295" y="61773"/>
                    <a:pt x="62295" y="62400"/>
                  </a:cubicBezTo>
                  <a:cubicBezTo>
                    <a:pt x="71803" y="113739"/>
                    <a:pt x="71803" y="113739"/>
                    <a:pt x="71803" y="113739"/>
                  </a:cubicBezTo>
                  <a:cubicBezTo>
                    <a:pt x="72131" y="115617"/>
                    <a:pt x="74754" y="117078"/>
                    <a:pt x="78032" y="117078"/>
                  </a:cubicBezTo>
                  <a:cubicBezTo>
                    <a:pt x="78032" y="118539"/>
                    <a:pt x="78032" y="118539"/>
                    <a:pt x="78032" y="118539"/>
                  </a:cubicBezTo>
                  <a:cubicBezTo>
                    <a:pt x="78032" y="117078"/>
                    <a:pt x="78032" y="117078"/>
                    <a:pt x="78032" y="117078"/>
                  </a:cubicBezTo>
                  <a:cubicBezTo>
                    <a:pt x="81311" y="117078"/>
                    <a:pt x="84262" y="115617"/>
                    <a:pt x="84262" y="113947"/>
                  </a:cubicBezTo>
                  <a:cubicBezTo>
                    <a:pt x="84262" y="113947"/>
                    <a:pt x="84262" y="113947"/>
                    <a:pt x="84262" y="113947"/>
                  </a:cubicBezTo>
                  <a:cubicBezTo>
                    <a:pt x="84262" y="113113"/>
                    <a:pt x="84262" y="112069"/>
                    <a:pt x="84262" y="110191"/>
                  </a:cubicBezTo>
                  <a:cubicBezTo>
                    <a:pt x="83934" y="107895"/>
                    <a:pt x="83934" y="104347"/>
                    <a:pt x="83934" y="100382"/>
                  </a:cubicBezTo>
                  <a:cubicBezTo>
                    <a:pt x="83606" y="92034"/>
                    <a:pt x="82950" y="81182"/>
                    <a:pt x="82622" y="70330"/>
                  </a:cubicBezTo>
                  <a:cubicBezTo>
                    <a:pt x="81639" y="48417"/>
                    <a:pt x="80983" y="26504"/>
                    <a:pt x="80983" y="26504"/>
                  </a:cubicBezTo>
                  <a:cubicBezTo>
                    <a:pt x="80983" y="25878"/>
                    <a:pt x="81639" y="25252"/>
                    <a:pt x="82622" y="25043"/>
                  </a:cubicBezTo>
                  <a:cubicBezTo>
                    <a:pt x="83606" y="25043"/>
                    <a:pt x="84918" y="25252"/>
                    <a:pt x="85245" y="25878"/>
                  </a:cubicBezTo>
                  <a:cubicBezTo>
                    <a:pt x="106557" y="55513"/>
                    <a:pt x="106557" y="55513"/>
                    <a:pt x="106557" y="55513"/>
                  </a:cubicBezTo>
                  <a:cubicBezTo>
                    <a:pt x="106885" y="56347"/>
                    <a:pt x="108196" y="56973"/>
                    <a:pt x="109836" y="56973"/>
                  </a:cubicBezTo>
                  <a:cubicBezTo>
                    <a:pt x="110491" y="56973"/>
                    <a:pt x="111147" y="56765"/>
                    <a:pt x="111475" y="56765"/>
                  </a:cubicBezTo>
                  <a:cubicBezTo>
                    <a:pt x="113770" y="56347"/>
                    <a:pt x="115081" y="54886"/>
                    <a:pt x="114754" y="53843"/>
                  </a:cubicBezTo>
                  <a:cubicBezTo>
                    <a:pt x="114754" y="53843"/>
                    <a:pt x="114754" y="53843"/>
                    <a:pt x="114754" y="53843"/>
                  </a:cubicBezTo>
                  <a:cubicBezTo>
                    <a:pt x="114426" y="53426"/>
                    <a:pt x="114098" y="53008"/>
                    <a:pt x="113770" y="52382"/>
                  </a:cubicBezTo>
                  <a:cubicBezTo>
                    <a:pt x="113442" y="51547"/>
                    <a:pt x="112786" y="50086"/>
                    <a:pt x="111803" y="48417"/>
                  </a:cubicBezTo>
                  <a:cubicBezTo>
                    <a:pt x="106557" y="38191"/>
                    <a:pt x="94426" y="14400"/>
                    <a:pt x="91475" y="10434"/>
                  </a:cubicBezTo>
                  <a:cubicBezTo>
                    <a:pt x="88524" y="6678"/>
                    <a:pt x="82622" y="2921"/>
                    <a:pt x="60000" y="2921"/>
                  </a:cubicBezTo>
                  <a:cubicBezTo>
                    <a:pt x="37704" y="2921"/>
                    <a:pt x="31475" y="6678"/>
                    <a:pt x="28852" y="10434"/>
                  </a:cubicBezTo>
                  <a:cubicBezTo>
                    <a:pt x="25901" y="14400"/>
                    <a:pt x="13770" y="38191"/>
                    <a:pt x="8524" y="48417"/>
                  </a:cubicBezTo>
                  <a:cubicBezTo>
                    <a:pt x="7540" y="50086"/>
                    <a:pt x="6885" y="51547"/>
                    <a:pt x="6229" y="52382"/>
                  </a:cubicBezTo>
                  <a:cubicBezTo>
                    <a:pt x="6229" y="53008"/>
                    <a:pt x="5901" y="53426"/>
                    <a:pt x="5573" y="53843"/>
                  </a:cubicBezTo>
                  <a:cubicBezTo>
                    <a:pt x="5573" y="53843"/>
                    <a:pt x="5573" y="53843"/>
                    <a:pt x="5573" y="53843"/>
                  </a:cubicBezTo>
                  <a:cubicBezTo>
                    <a:pt x="5245" y="54886"/>
                    <a:pt x="6557" y="56347"/>
                    <a:pt x="8524" y="56765"/>
                  </a:cubicBezTo>
                  <a:cubicBezTo>
                    <a:pt x="9180" y="56765"/>
                    <a:pt x="9836" y="56973"/>
                    <a:pt x="10163" y="56973"/>
                  </a:cubicBezTo>
                  <a:cubicBezTo>
                    <a:pt x="11803" y="56973"/>
                    <a:pt x="13442" y="56347"/>
                    <a:pt x="13770" y="55513"/>
                  </a:cubicBezTo>
                  <a:cubicBezTo>
                    <a:pt x="35081" y="25878"/>
                    <a:pt x="35081" y="25878"/>
                    <a:pt x="35081" y="25878"/>
                  </a:cubicBezTo>
                  <a:cubicBezTo>
                    <a:pt x="35409" y="25252"/>
                    <a:pt x="36393" y="25043"/>
                    <a:pt x="37704" y="25043"/>
                  </a:cubicBezTo>
                  <a:cubicBezTo>
                    <a:pt x="38688" y="25252"/>
                    <a:pt x="39344" y="25878"/>
                    <a:pt x="39344" y="26504"/>
                  </a:cubicBezTo>
                  <a:cubicBezTo>
                    <a:pt x="39344" y="26504"/>
                    <a:pt x="38360" y="48417"/>
                    <a:pt x="37704" y="70330"/>
                  </a:cubicBezTo>
                  <a:cubicBezTo>
                    <a:pt x="37377" y="81182"/>
                    <a:pt x="36721" y="92243"/>
                    <a:pt x="36393" y="100382"/>
                  </a:cubicBezTo>
                  <a:cubicBezTo>
                    <a:pt x="36393" y="104347"/>
                    <a:pt x="36065" y="107895"/>
                    <a:pt x="36065" y="110191"/>
                  </a:cubicBezTo>
                  <a:cubicBezTo>
                    <a:pt x="36065" y="111443"/>
                    <a:pt x="36065" y="112486"/>
                    <a:pt x="36065" y="113113"/>
                  </a:cubicBezTo>
                  <a:cubicBezTo>
                    <a:pt x="35737" y="113321"/>
                    <a:pt x="35737" y="113530"/>
                    <a:pt x="35737" y="113947"/>
                  </a:cubicBezTo>
                  <a:cubicBezTo>
                    <a:pt x="36065" y="115617"/>
                    <a:pt x="38688" y="117078"/>
                    <a:pt x="41967" y="117078"/>
                  </a:cubicBezTo>
                  <a:cubicBezTo>
                    <a:pt x="45245" y="117078"/>
                    <a:pt x="48196" y="115617"/>
                    <a:pt x="48196" y="113947"/>
                  </a:cubicBezTo>
                  <a:cubicBezTo>
                    <a:pt x="57704" y="62400"/>
                    <a:pt x="57704" y="62400"/>
                    <a:pt x="57704" y="62400"/>
                  </a:cubicBezTo>
                  <a:cubicBezTo>
                    <a:pt x="58032" y="61773"/>
                    <a:pt x="59016" y="61147"/>
                    <a:pt x="60000" y="611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924317" y="3733800"/>
            <a:ext cx="685866" cy="1421266"/>
            <a:chOff x="1506" y="3504"/>
            <a:chExt cx="900" cy="1865"/>
          </a:xfrm>
        </p:grpSpPr>
        <p:sp>
          <p:nvSpPr>
            <p:cNvPr id="696" name="Shape 696"/>
            <p:cNvSpPr/>
            <p:nvPr/>
          </p:nvSpPr>
          <p:spPr>
            <a:xfrm>
              <a:off x="1777" y="3504"/>
              <a:ext cx="300" cy="3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6956" y="120000"/>
                    <a:pt x="0" y="92846"/>
                    <a:pt x="0" y="59562"/>
                  </a:cubicBezTo>
                  <a:cubicBezTo>
                    <a:pt x="0" y="26277"/>
                    <a:pt x="26956" y="0"/>
                    <a:pt x="60000" y="0"/>
                  </a:cubicBezTo>
                  <a:cubicBezTo>
                    <a:pt x="93043" y="0"/>
                    <a:pt x="120000" y="26277"/>
                    <a:pt x="120000" y="59562"/>
                  </a:cubicBezTo>
                  <a:cubicBezTo>
                    <a:pt x="120000" y="92846"/>
                    <a:pt x="93043" y="120000"/>
                    <a:pt x="60000" y="120000"/>
                  </a:cubicBezTo>
                  <a:close/>
                  <a:moveTo>
                    <a:pt x="60000" y="12262"/>
                  </a:moveTo>
                  <a:cubicBezTo>
                    <a:pt x="33913" y="12262"/>
                    <a:pt x="12173" y="33284"/>
                    <a:pt x="12173" y="59562"/>
                  </a:cubicBezTo>
                  <a:cubicBezTo>
                    <a:pt x="12173" y="86715"/>
                    <a:pt x="33913" y="107737"/>
                    <a:pt x="60000" y="107737"/>
                  </a:cubicBezTo>
                  <a:cubicBezTo>
                    <a:pt x="86956" y="107737"/>
                    <a:pt x="107826" y="86715"/>
                    <a:pt x="107826" y="59562"/>
                  </a:cubicBezTo>
                  <a:cubicBezTo>
                    <a:pt x="107826" y="33284"/>
                    <a:pt x="86956" y="12262"/>
                    <a:pt x="60000" y="12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1506" y="3870"/>
              <a:ext cx="900" cy="1500"/>
            </a:xfrm>
            <a:custGeom>
              <a:pathLst>
                <a:path extrusionOk="0" h="120000" w="120000">
                  <a:moveTo>
                    <a:pt x="78032" y="120000"/>
                  </a:moveTo>
                  <a:cubicBezTo>
                    <a:pt x="72459" y="120000"/>
                    <a:pt x="67868" y="117286"/>
                    <a:pt x="67213" y="114156"/>
                  </a:cubicBezTo>
                  <a:cubicBezTo>
                    <a:pt x="60000" y="75130"/>
                    <a:pt x="60000" y="75130"/>
                    <a:pt x="60000" y="75130"/>
                  </a:cubicBezTo>
                  <a:cubicBezTo>
                    <a:pt x="52786" y="114156"/>
                    <a:pt x="52786" y="114156"/>
                    <a:pt x="52786" y="114156"/>
                  </a:cubicBezTo>
                  <a:cubicBezTo>
                    <a:pt x="52459" y="117286"/>
                    <a:pt x="47868" y="120000"/>
                    <a:pt x="41967" y="120000"/>
                  </a:cubicBezTo>
                  <a:cubicBezTo>
                    <a:pt x="36393" y="120000"/>
                    <a:pt x="31803" y="117286"/>
                    <a:pt x="31147" y="114156"/>
                  </a:cubicBezTo>
                  <a:cubicBezTo>
                    <a:pt x="31147" y="113947"/>
                    <a:pt x="31147" y="113947"/>
                    <a:pt x="31147" y="113739"/>
                  </a:cubicBezTo>
                  <a:cubicBezTo>
                    <a:pt x="31475" y="111860"/>
                    <a:pt x="33442" y="64069"/>
                    <a:pt x="34426" y="33600"/>
                  </a:cubicBezTo>
                  <a:cubicBezTo>
                    <a:pt x="18032" y="56765"/>
                    <a:pt x="18032" y="56765"/>
                    <a:pt x="18032" y="56765"/>
                  </a:cubicBezTo>
                  <a:cubicBezTo>
                    <a:pt x="16721" y="58643"/>
                    <a:pt x="13770" y="59895"/>
                    <a:pt x="10163" y="59895"/>
                  </a:cubicBezTo>
                  <a:cubicBezTo>
                    <a:pt x="9180" y="59895"/>
                    <a:pt x="8196" y="59686"/>
                    <a:pt x="7213" y="59478"/>
                  </a:cubicBezTo>
                  <a:cubicBezTo>
                    <a:pt x="2622" y="58434"/>
                    <a:pt x="0" y="55721"/>
                    <a:pt x="1311" y="53008"/>
                  </a:cubicBezTo>
                  <a:cubicBezTo>
                    <a:pt x="1311" y="53008"/>
                    <a:pt x="1311" y="53008"/>
                    <a:pt x="1311" y="52800"/>
                  </a:cubicBezTo>
                  <a:cubicBezTo>
                    <a:pt x="1639" y="52591"/>
                    <a:pt x="2622" y="50295"/>
                    <a:pt x="3934" y="47582"/>
                  </a:cubicBezTo>
                  <a:cubicBezTo>
                    <a:pt x="9836" y="36313"/>
                    <a:pt x="21639" y="13147"/>
                    <a:pt x="24590" y="9182"/>
                  </a:cubicBezTo>
                  <a:cubicBezTo>
                    <a:pt x="29508" y="2713"/>
                    <a:pt x="40000" y="0"/>
                    <a:pt x="60000" y="0"/>
                  </a:cubicBezTo>
                  <a:cubicBezTo>
                    <a:pt x="80000" y="0"/>
                    <a:pt x="90819" y="2713"/>
                    <a:pt x="95737" y="9182"/>
                  </a:cubicBezTo>
                  <a:cubicBezTo>
                    <a:pt x="98688" y="13147"/>
                    <a:pt x="110491" y="36521"/>
                    <a:pt x="116065" y="47582"/>
                  </a:cubicBezTo>
                  <a:cubicBezTo>
                    <a:pt x="117704" y="50295"/>
                    <a:pt x="118688" y="52591"/>
                    <a:pt x="119016" y="52800"/>
                  </a:cubicBezTo>
                  <a:cubicBezTo>
                    <a:pt x="119016" y="53008"/>
                    <a:pt x="119016" y="53008"/>
                    <a:pt x="119016" y="53008"/>
                  </a:cubicBezTo>
                  <a:cubicBezTo>
                    <a:pt x="120000" y="55721"/>
                    <a:pt x="117377" y="58434"/>
                    <a:pt x="113114" y="59478"/>
                  </a:cubicBezTo>
                  <a:cubicBezTo>
                    <a:pt x="112131" y="59686"/>
                    <a:pt x="111147" y="59895"/>
                    <a:pt x="109836" y="59895"/>
                  </a:cubicBezTo>
                  <a:cubicBezTo>
                    <a:pt x="106557" y="59895"/>
                    <a:pt x="103606" y="58643"/>
                    <a:pt x="102295" y="56765"/>
                  </a:cubicBezTo>
                  <a:cubicBezTo>
                    <a:pt x="85901" y="33600"/>
                    <a:pt x="85901" y="33600"/>
                    <a:pt x="85901" y="33600"/>
                  </a:cubicBezTo>
                  <a:cubicBezTo>
                    <a:pt x="86885" y="64069"/>
                    <a:pt x="88852" y="111860"/>
                    <a:pt x="88852" y="113739"/>
                  </a:cubicBezTo>
                  <a:cubicBezTo>
                    <a:pt x="88852" y="113947"/>
                    <a:pt x="88852" y="113947"/>
                    <a:pt x="88852" y="114156"/>
                  </a:cubicBezTo>
                  <a:cubicBezTo>
                    <a:pt x="88524" y="117286"/>
                    <a:pt x="83934" y="120000"/>
                    <a:pt x="78032" y="120000"/>
                  </a:cubicBezTo>
                  <a:cubicBezTo>
                    <a:pt x="78032" y="120000"/>
                    <a:pt x="78032" y="120000"/>
                    <a:pt x="78032" y="120000"/>
                  </a:cubicBezTo>
                  <a:close/>
                  <a:moveTo>
                    <a:pt x="60000" y="61147"/>
                  </a:moveTo>
                  <a:cubicBezTo>
                    <a:pt x="61311" y="61147"/>
                    <a:pt x="62295" y="61773"/>
                    <a:pt x="62295" y="62400"/>
                  </a:cubicBezTo>
                  <a:cubicBezTo>
                    <a:pt x="71803" y="113739"/>
                    <a:pt x="71803" y="113739"/>
                    <a:pt x="71803" y="113739"/>
                  </a:cubicBezTo>
                  <a:cubicBezTo>
                    <a:pt x="72131" y="115617"/>
                    <a:pt x="74754" y="117078"/>
                    <a:pt x="78032" y="117078"/>
                  </a:cubicBezTo>
                  <a:cubicBezTo>
                    <a:pt x="78032" y="118539"/>
                    <a:pt x="78032" y="118539"/>
                    <a:pt x="78032" y="118539"/>
                  </a:cubicBezTo>
                  <a:cubicBezTo>
                    <a:pt x="78032" y="117078"/>
                    <a:pt x="78032" y="117078"/>
                    <a:pt x="78032" y="117078"/>
                  </a:cubicBezTo>
                  <a:cubicBezTo>
                    <a:pt x="81311" y="117078"/>
                    <a:pt x="84262" y="115617"/>
                    <a:pt x="84262" y="113947"/>
                  </a:cubicBezTo>
                  <a:cubicBezTo>
                    <a:pt x="84262" y="113947"/>
                    <a:pt x="84262" y="113947"/>
                    <a:pt x="84262" y="113947"/>
                  </a:cubicBezTo>
                  <a:cubicBezTo>
                    <a:pt x="84262" y="113113"/>
                    <a:pt x="84262" y="112069"/>
                    <a:pt x="84262" y="110191"/>
                  </a:cubicBezTo>
                  <a:cubicBezTo>
                    <a:pt x="83934" y="107895"/>
                    <a:pt x="83934" y="104347"/>
                    <a:pt x="83934" y="100382"/>
                  </a:cubicBezTo>
                  <a:cubicBezTo>
                    <a:pt x="83606" y="92034"/>
                    <a:pt x="82950" y="81182"/>
                    <a:pt x="82622" y="70330"/>
                  </a:cubicBezTo>
                  <a:cubicBezTo>
                    <a:pt x="81639" y="48417"/>
                    <a:pt x="80983" y="26504"/>
                    <a:pt x="80983" y="26504"/>
                  </a:cubicBezTo>
                  <a:cubicBezTo>
                    <a:pt x="80983" y="25878"/>
                    <a:pt x="81639" y="25252"/>
                    <a:pt x="82622" y="25043"/>
                  </a:cubicBezTo>
                  <a:cubicBezTo>
                    <a:pt x="83606" y="25043"/>
                    <a:pt x="84918" y="25252"/>
                    <a:pt x="85245" y="25878"/>
                  </a:cubicBezTo>
                  <a:cubicBezTo>
                    <a:pt x="106557" y="55513"/>
                    <a:pt x="106557" y="55513"/>
                    <a:pt x="106557" y="55513"/>
                  </a:cubicBezTo>
                  <a:cubicBezTo>
                    <a:pt x="106885" y="56347"/>
                    <a:pt x="108196" y="56973"/>
                    <a:pt x="109836" y="56973"/>
                  </a:cubicBezTo>
                  <a:cubicBezTo>
                    <a:pt x="110491" y="56973"/>
                    <a:pt x="111147" y="56765"/>
                    <a:pt x="111475" y="56765"/>
                  </a:cubicBezTo>
                  <a:cubicBezTo>
                    <a:pt x="113770" y="56347"/>
                    <a:pt x="115081" y="54886"/>
                    <a:pt x="114754" y="53843"/>
                  </a:cubicBezTo>
                  <a:cubicBezTo>
                    <a:pt x="114754" y="53843"/>
                    <a:pt x="114754" y="53843"/>
                    <a:pt x="114754" y="53843"/>
                  </a:cubicBezTo>
                  <a:cubicBezTo>
                    <a:pt x="114426" y="53426"/>
                    <a:pt x="114098" y="53008"/>
                    <a:pt x="113770" y="52382"/>
                  </a:cubicBezTo>
                  <a:cubicBezTo>
                    <a:pt x="113442" y="51547"/>
                    <a:pt x="112786" y="50086"/>
                    <a:pt x="111803" y="48417"/>
                  </a:cubicBezTo>
                  <a:cubicBezTo>
                    <a:pt x="106557" y="38191"/>
                    <a:pt x="94426" y="14400"/>
                    <a:pt x="91475" y="10434"/>
                  </a:cubicBezTo>
                  <a:cubicBezTo>
                    <a:pt x="88524" y="6678"/>
                    <a:pt x="82622" y="2921"/>
                    <a:pt x="60000" y="2921"/>
                  </a:cubicBezTo>
                  <a:cubicBezTo>
                    <a:pt x="37704" y="2921"/>
                    <a:pt x="31475" y="6678"/>
                    <a:pt x="28852" y="10434"/>
                  </a:cubicBezTo>
                  <a:cubicBezTo>
                    <a:pt x="25901" y="14400"/>
                    <a:pt x="13770" y="38191"/>
                    <a:pt x="8524" y="48417"/>
                  </a:cubicBezTo>
                  <a:cubicBezTo>
                    <a:pt x="7540" y="50086"/>
                    <a:pt x="6885" y="51547"/>
                    <a:pt x="6229" y="52382"/>
                  </a:cubicBezTo>
                  <a:cubicBezTo>
                    <a:pt x="6229" y="53008"/>
                    <a:pt x="5901" y="53426"/>
                    <a:pt x="5573" y="53843"/>
                  </a:cubicBezTo>
                  <a:cubicBezTo>
                    <a:pt x="5573" y="53843"/>
                    <a:pt x="5573" y="53843"/>
                    <a:pt x="5573" y="53843"/>
                  </a:cubicBezTo>
                  <a:cubicBezTo>
                    <a:pt x="5245" y="54886"/>
                    <a:pt x="6557" y="56347"/>
                    <a:pt x="8524" y="56765"/>
                  </a:cubicBezTo>
                  <a:cubicBezTo>
                    <a:pt x="9180" y="56765"/>
                    <a:pt x="9836" y="56973"/>
                    <a:pt x="10163" y="56973"/>
                  </a:cubicBezTo>
                  <a:cubicBezTo>
                    <a:pt x="11803" y="56973"/>
                    <a:pt x="13442" y="56347"/>
                    <a:pt x="13770" y="55513"/>
                  </a:cubicBezTo>
                  <a:cubicBezTo>
                    <a:pt x="35081" y="25878"/>
                    <a:pt x="35081" y="25878"/>
                    <a:pt x="35081" y="25878"/>
                  </a:cubicBezTo>
                  <a:cubicBezTo>
                    <a:pt x="35409" y="25252"/>
                    <a:pt x="36393" y="25043"/>
                    <a:pt x="37704" y="25043"/>
                  </a:cubicBezTo>
                  <a:cubicBezTo>
                    <a:pt x="38688" y="25252"/>
                    <a:pt x="39344" y="25878"/>
                    <a:pt x="39344" y="26504"/>
                  </a:cubicBezTo>
                  <a:cubicBezTo>
                    <a:pt x="39344" y="26504"/>
                    <a:pt x="38360" y="48417"/>
                    <a:pt x="37704" y="70330"/>
                  </a:cubicBezTo>
                  <a:cubicBezTo>
                    <a:pt x="37377" y="81182"/>
                    <a:pt x="36721" y="92243"/>
                    <a:pt x="36393" y="100382"/>
                  </a:cubicBezTo>
                  <a:cubicBezTo>
                    <a:pt x="36393" y="104347"/>
                    <a:pt x="36065" y="107895"/>
                    <a:pt x="36065" y="110191"/>
                  </a:cubicBezTo>
                  <a:cubicBezTo>
                    <a:pt x="36065" y="111443"/>
                    <a:pt x="36065" y="112486"/>
                    <a:pt x="36065" y="113113"/>
                  </a:cubicBezTo>
                  <a:cubicBezTo>
                    <a:pt x="35737" y="113321"/>
                    <a:pt x="35737" y="113530"/>
                    <a:pt x="35737" y="113947"/>
                  </a:cubicBezTo>
                  <a:cubicBezTo>
                    <a:pt x="36065" y="115617"/>
                    <a:pt x="38688" y="117078"/>
                    <a:pt x="41967" y="117078"/>
                  </a:cubicBezTo>
                  <a:cubicBezTo>
                    <a:pt x="45245" y="117078"/>
                    <a:pt x="48196" y="115617"/>
                    <a:pt x="48196" y="113947"/>
                  </a:cubicBezTo>
                  <a:cubicBezTo>
                    <a:pt x="57704" y="62400"/>
                    <a:pt x="57704" y="62400"/>
                    <a:pt x="57704" y="62400"/>
                  </a:cubicBezTo>
                  <a:cubicBezTo>
                    <a:pt x="58032" y="61773"/>
                    <a:pt x="59016" y="61147"/>
                    <a:pt x="60000" y="611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98" name="Shape 698"/>
          <p:cNvGrpSpPr/>
          <p:nvPr/>
        </p:nvGrpSpPr>
        <p:grpSpPr>
          <a:xfrm>
            <a:off x="4272302" y="3733800"/>
            <a:ext cx="685866" cy="1421266"/>
            <a:chOff x="1506" y="3504"/>
            <a:chExt cx="900" cy="1865"/>
          </a:xfrm>
        </p:grpSpPr>
        <p:sp>
          <p:nvSpPr>
            <p:cNvPr id="699" name="Shape 699"/>
            <p:cNvSpPr/>
            <p:nvPr/>
          </p:nvSpPr>
          <p:spPr>
            <a:xfrm>
              <a:off x="1777" y="3504"/>
              <a:ext cx="300" cy="3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26956" y="120000"/>
                    <a:pt x="0" y="92846"/>
                    <a:pt x="0" y="59562"/>
                  </a:cubicBezTo>
                  <a:cubicBezTo>
                    <a:pt x="0" y="26277"/>
                    <a:pt x="26956" y="0"/>
                    <a:pt x="60000" y="0"/>
                  </a:cubicBezTo>
                  <a:cubicBezTo>
                    <a:pt x="93043" y="0"/>
                    <a:pt x="120000" y="26277"/>
                    <a:pt x="120000" y="59562"/>
                  </a:cubicBezTo>
                  <a:cubicBezTo>
                    <a:pt x="120000" y="92846"/>
                    <a:pt x="93043" y="120000"/>
                    <a:pt x="60000" y="120000"/>
                  </a:cubicBezTo>
                  <a:close/>
                  <a:moveTo>
                    <a:pt x="60000" y="12262"/>
                  </a:moveTo>
                  <a:cubicBezTo>
                    <a:pt x="33913" y="12262"/>
                    <a:pt x="12173" y="33284"/>
                    <a:pt x="12173" y="59562"/>
                  </a:cubicBezTo>
                  <a:cubicBezTo>
                    <a:pt x="12173" y="86715"/>
                    <a:pt x="33913" y="107737"/>
                    <a:pt x="60000" y="107737"/>
                  </a:cubicBezTo>
                  <a:cubicBezTo>
                    <a:pt x="86956" y="107737"/>
                    <a:pt x="107826" y="86715"/>
                    <a:pt x="107826" y="59562"/>
                  </a:cubicBezTo>
                  <a:cubicBezTo>
                    <a:pt x="107826" y="33284"/>
                    <a:pt x="86956" y="12262"/>
                    <a:pt x="60000" y="122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1506" y="3870"/>
              <a:ext cx="900" cy="1500"/>
            </a:xfrm>
            <a:custGeom>
              <a:pathLst>
                <a:path extrusionOk="0" h="120000" w="120000">
                  <a:moveTo>
                    <a:pt x="78032" y="120000"/>
                  </a:moveTo>
                  <a:cubicBezTo>
                    <a:pt x="72459" y="120000"/>
                    <a:pt x="67868" y="117286"/>
                    <a:pt x="67213" y="114156"/>
                  </a:cubicBezTo>
                  <a:cubicBezTo>
                    <a:pt x="60000" y="75130"/>
                    <a:pt x="60000" y="75130"/>
                    <a:pt x="60000" y="75130"/>
                  </a:cubicBezTo>
                  <a:cubicBezTo>
                    <a:pt x="52786" y="114156"/>
                    <a:pt x="52786" y="114156"/>
                    <a:pt x="52786" y="114156"/>
                  </a:cubicBezTo>
                  <a:cubicBezTo>
                    <a:pt x="52459" y="117286"/>
                    <a:pt x="47868" y="120000"/>
                    <a:pt x="41967" y="120000"/>
                  </a:cubicBezTo>
                  <a:cubicBezTo>
                    <a:pt x="36393" y="120000"/>
                    <a:pt x="31803" y="117286"/>
                    <a:pt x="31147" y="114156"/>
                  </a:cubicBezTo>
                  <a:cubicBezTo>
                    <a:pt x="31147" y="113947"/>
                    <a:pt x="31147" y="113947"/>
                    <a:pt x="31147" y="113739"/>
                  </a:cubicBezTo>
                  <a:cubicBezTo>
                    <a:pt x="31475" y="111860"/>
                    <a:pt x="33442" y="64069"/>
                    <a:pt x="34426" y="33600"/>
                  </a:cubicBezTo>
                  <a:cubicBezTo>
                    <a:pt x="18032" y="56765"/>
                    <a:pt x="18032" y="56765"/>
                    <a:pt x="18032" y="56765"/>
                  </a:cubicBezTo>
                  <a:cubicBezTo>
                    <a:pt x="16721" y="58643"/>
                    <a:pt x="13770" y="59895"/>
                    <a:pt x="10163" y="59895"/>
                  </a:cubicBezTo>
                  <a:cubicBezTo>
                    <a:pt x="9180" y="59895"/>
                    <a:pt x="8196" y="59686"/>
                    <a:pt x="7213" y="59478"/>
                  </a:cubicBezTo>
                  <a:cubicBezTo>
                    <a:pt x="2622" y="58434"/>
                    <a:pt x="0" y="55721"/>
                    <a:pt x="1311" y="53008"/>
                  </a:cubicBezTo>
                  <a:cubicBezTo>
                    <a:pt x="1311" y="53008"/>
                    <a:pt x="1311" y="53008"/>
                    <a:pt x="1311" y="52800"/>
                  </a:cubicBezTo>
                  <a:cubicBezTo>
                    <a:pt x="1639" y="52591"/>
                    <a:pt x="2622" y="50295"/>
                    <a:pt x="3934" y="47582"/>
                  </a:cubicBezTo>
                  <a:cubicBezTo>
                    <a:pt x="9836" y="36313"/>
                    <a:pt x="21639" y="13147"/>
                    <a:pt x="24590" y="9182"/>
                  </a:cubicBezTo>
                  <a:cubicBezTo>
                    <a:pt x="29508" y="2713"/>
                    <a:pt x="40000" y="0"/>
                    <a:pt x="60000" y="0"/>
                  </a:cubicBezTo>
                  <a:cubicBezTo>
                    <a:pt x="80000" y="0"/>
                    <a:pt x="90819" y="2713"/>
                    <a:pt x="95737" y="9182"/>
                  </a:cubicBezTo>
                  <a:cubicBezTo>
                    <a:pt x="98688" y="13147"/>
                    <a:pt x="110491" y="36521"/>
                    <a:pt x="116065" y="47582"/>
                  </a:cubicBezTo>
                  <a:cubicBezTo>
                    <a:pt x="117704" y="50295"/>
                    <a:pt x="118688" y="52591"/>
                    <a:pt x="119016" y="52800"/>
                  </a:cubicBezTo>
                  <a:cubicBezTo>
                    <a:pt x="119016" y="53008"/>
                    <a:pt x="119016" y="53008"/>
                    <a:pt x="119016" y="53008"/>
                  </a:cubicBezTo>
                  <a:cubicBezTo>
                    <a:pt x="120000" y="55721"/>
                    <a:pt x="117377" y="58434"/>
                    <a:pt x="113114" y="59478"/>
                  </a:cubicBezTo>
                  <a:cubicBezTo>
                    <a:pt x="112131" y="59686"/>
                    <a:pt x="111147" y="59895"/>
                    <a:pt x="109836" y="59895"/>
                  </a:cubicBezTo>
                  <a:cubicBezTo>
                    <a:pt x="106557" y="59895"/>
                    <a:pt x="103606" y="58643"/>
                    <a:pt x="102295" y="56765"/>
                  </a:cubicBezTo>
                  <a:cubicBezTo>
                    <a:pt x="85901" y="33600"/>
                    <a:pt x="85901" y="33600"/>
                    <a:pt x="85901" y="33600"/>
                  </a:cubicBezTo>
                  <a:cubicBezTo>
                    <a:pt x="86885" y="64069"/>
                    <a:pt x="88852" y="111860"/>
                    <a:pt x="88852" y="113739"/>
                  </a:cubicBezTo>
                  <a:cubicBezTo>
                    <a:pt x="88852" y="113947"/>
                    <a:pt x="88852" y="113947"/>
                    <a:pt x="88852" y="114156"/>
                  </a:cubicBezTo>
                  <a:cubicBezTo>
                    <a:pt x="88524" y="117286"/>
                    <a:pt x="83934" y="120000"/>
                    <a:pt x="78032" y="120000"/>
                  </a:cubicBezTo>
                  <a:cubicBezTo>
                    <a:pt x="78032" y="120000"/>
                    <a:pt x="78032" y="120000"/>
                    <a:pt x="78032" y="120000"/>
                  </a:cubicBezTo>
                  <a:close/>
                  <a:moveTo>
                    <a:pt x="60000" y="61147"/>
                  </a:moveTo>
                  <a:cubicBezTo>
                    <a:pt x="61311" y="61147"/>
                    <a:pt x="62295" y="61773"/>
                    <a:pt x="62295" y="62400"/>
                  </a:cubicBezTo>
                  <a:cubicBezTo>
                    <a:pt x="71803" y="113739"/>
                    <a:pt x="71803" y="113739"/>
                    <a:pt x="71803" y="113739"/>
                  </a:cubicBezTo>
                  <a:cubicBezTo>
                    <a:pt x="72131" y="115617"/>
                    <a:pt x="74754" y="117078"/>
                    <a:pt x="78032" y="117078"/>
                  </a:cubicBezTo>
                  <a:cubicBezTo>
                    <a:pt x="78032" y="118539"/>
                    <a:pt x="78032" y="118539"/>
                    <a:pt x="78032" y="118539"/>
                  </a:cubicBezTo>
                  <a:cubicBezTo>
                    <a:pt x="78032" y="117078"/>
                    <a:pt x="78032" y="117078"/>
                    <a:pt x="78032" y="117078"/>
                  </a:cubicBezTo>
                  <a:cubicBezTo>
                    <a:pt x="81311" y="117078"/>
                    <a:pt x="84262" y="115617"/>
                    <a:pt x="84262" y="113947"/>
                  </a:cubicBezTo>
                  <a:cubicBezTo>
                    <a:pt x="84262" y="113947"/>
                    <a:pt x="84262" y="113947"/>
                    <a:pt x="84262" y="113947"/>
                  </a:cubicBezTo>
                  <a:cubicBezTo>
                    <a:pt x="84262" y="113113"/>
                    <a:pt x="84262" y="112069"/>
                    <a:pt x="84262" y="110191"/>
                  </a:cubicBezTo>
                  <a:cubicBezTo>
                    <a:pt x="83934" y="107895"/>
                    <a:pt x="83934" y="104347"/>
                    <a:pt x="83934" y="100382"/>
                  </a:cubicBezTo>
                  <a:cubicBezTo>
                    <a:pt x="83606" y="92034"/>
                    <a:pt x="82950" y="81182"/>
                    <a:pt x="82622" y="70330"/>
                  </a:cubicBezTo>
                  <a:cubicBezTo>
                    <a:pt x="81639" y="48417"/>
                    <a:pt x="80983" y="26504"/>
                    <a:pt x="80983" y="26504"/>
                  </a:cubicBezTo>
                  <a:cubicBezTo>
                    <a:pt x="80983" y="25878"/>
                    <a:pt x="81639" y="25252"/>
                    <a:pt x="82622" y="25043"/>
                  </a:cubicBezTo>
                  <a:cubicBezTo>
                    <a:pt x="83606" y="25043"/>
                    <a:pt x="84918" y="25252"/>
                    <a:pt x="85245" y="25878"/>
                  </a:cubicBezTo>
                  <a:cubicBezTo>
                    <a:pt x="106557" y="55513"/>
                    <a:pt x="106557" y="55513"/>
                    <a:pt x="106557" y="55513"/>
                  </a:cubicBezTo>
                  <a:cubicBezTo>
                    <a:pt x="106885" y="56347"/>
                    <a:pt x="108196" y="56973"/>
                    <a:pt x="109836" y="56973"/>
                  </a:cubicBezTo>
                  <a:cubicBezTo>
                    <a:pt x="110491" y="56973"/>
                    <a:pt x="111147" y="56765"/>
                    <a:pt x="111475" y="56765"/>
                  </a:cubicBezTo>
                  <a:cubicBezTo>
                    <a:pt x="113770" y="56347"/>
                    <a:pt x="115081" y="54886"/>
                    <a:pt x="114754" y="53843"/>
                  </a:cubicBezTo>
                  <a:cubicBezTo>
                    <a:pt x="114754" y="53843"/>
                    <a:pt x="114754" y="53843"/>
                    <a:pt x="114754" y="53843"/>
                  </a:cubicBezTo>
                  <a:cubicBezTo>
                    <a:pt x="114426" y="53426"/>
                    <a:pt x="114098" y="53008"/>
                    <a:pt x="113770" y="52382"/>
                  </a:cubicBezTo>
                  <a:cubicBezTo>
                    <a:pt x="113442" y="51547"/>
                    <a:pt x="112786" y="50086"/>
                    <a:pt x="111803" y="48417"/>
                  </a:cubicBezTo>
                  <a:cubicBezTo>
                    <a:pt x="106557" y="38191"/>
                    <a:pt x="94426" y="14400"/>
                    <a:pt x="91475" y="10434"/>
                  </a:cubicBezTo>
                  <a:cubicBezTo>
                    <a:pt x="88524" y="6678"/>
                    <a:pt x="82622" y="2921"/>
                    <a:pt x="60000" y="2921"/>
                  </a:cubicBezTo>
                  <a:cubicBezTo>
                    <a:pt x="37704" y="2921"/>
                    <a:pt x="31475" y="6678"/>
                    <a:pt x="28852" y="10434"/>
                  </a:cubicBezTo>
                  <a:cubicBezTo>
                    <a:pt x="25901" y="14400"/>
                    <a:pt x="13770" y="38191"/>
                    <a:pt x="8524" y="48417"/>
                  </a:cubicBezTo>
                  <a:cubicBezTo>
                    <a:pt x="7540" y="50086"/>
                    <a:pt x="6885" y="51547"/>
                    <a:pt x="6229" y="52382"/>
                  </a:cubicBezTo>
                  <a:cubicBezTo>
                    <a:pt x="6229" y="53008"/>
                    <a:pt x="5901" y="53426"/>
                    <a:pt x="5573" y="53843"/>
                  </a:cubicBezTo>
                  <a:cubicBezTo>
                    <a:pt x="5573" y="53843"/>
                    <a:pt x="5573" y="53843"/>
                    <a:pt x="5573" y="53843"/>
                  </a:cubicBezTo>
                  <a:cubicBezTo>
                    <a:pt x="5245" y="54886"/>
                    <a:pt x="6557" y="56347"/>
                    <a:pt x="8524" y="56765"/>
                  </a:cubicBezTo>
                  <a:cubicBezTo>
                    <a:pt x="9180" y="56765"/>
                    <a:pt x="9836" y="56973"/>
                    <a:pt x="10163" y="56973"/>
                  </a:cubicBezTo>
                  <a:cubicBezTo>
                    <a:pt x="11803" y="56973"/>
                    <a:pt x="13442" y="56347"/>
                    <a:pt x="13770" y="55513"/>
                  </a:cubicBezTo>
                  <a:cubicBezTo>
                    <a:pt x="35081" y="25878"/>
                    <a:pt x="35081" y="25878"/>
                    <a:pt x="35081" y="25878"/>
                  </a:cubicBezTo>
                  <a:cubicBezTo>
                    <a:pt x="35409" y="25252"/>
                    <a:pt x="36393" y="25043"/>
                    <a:pt x="37704" y="25043"/>
                  </a:cubicBezTo>
                  <a:cubicBezTo>
                    <a:pt x="38688" y="25252"/>
                    <a:pt x="39344" y="25878"/>
                    <a:pt x="39344" y="26504"/>
                  </a:cubicBezTo>
                  <a:cubicBezTo>
                    <a:pt x="39344" y="26504"/>
                    <a:pt x="38360" y="48417"/>
                    <a:pt x="37704" y="70330"/>
                  </a:cubicBezTo>
                  <a:cubicBezTo>
                    <a:pt x="37377" y="81182"/>
                    <a:pt x="36721" y="92243"/>
                    <a:pt x="36393" y="100382"/>
                  </a:cubicBezTo>
                  <a:cubicBezTo>
                    <a:pt x="36393" y="104347"/>
                    <a:pt x="36065" y="107895"/>
                    <a:pt x="36065" y="110191"/>
                  </a:cubicBezTo>
                  <a:cubicBezTo>
                    <a:pt x="36065" y="111443"/>
                    <a:pt x="36065" y="112486"/>
                    <a:pt x="36065" y="113113"/>
                  </a:cubicBezTo>
                  <a:cubicBezTo>
                    <a:pt x="35737" y="113321"/>
                    <a:pt x="35737" y="113530"/>
                    <a:pt x="35737" y="113947"/>
                  </a:cubicBezTo>
                  <a:cubicBezTo>
                    <a:pt x="36065" y="115617"/>
                    <a:pt x="38688" y="117078"/>
                    <a:pt x="41967" y="117078"/>
                  </a:cubicBezTo>
                  <a:cubicBezTo>
                    <a:pt x="45245" y="117078"/>
                    <a:pt x="48196" y="115617"/>
                    <a:pt x="48196" y="113947"/>
                  </a:cubicBezTo>
                  <a:cubicBezTo>
                    <a:pt x="57704" y="62400"/>
                    <a:pt x="57704" y="62400"/>
                    <a:pt x="57704" y="62400"/>
                  </a:cubicBezTo>
                  <a:cubicBezTo>
                    <a:pt x="58032" y="61773"/>
                    <a:pt x="59016" y="61147"/>
                    <a:pt x="60000" y="611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1" name="Shape 701"/>
          <p:cNvSpPr txBox="1"/>
          <p:nvPr/>
        </p:nvSpPr>
        <p:spPr>
          <a:xfrm>
            <a:off x="5860625" y="181375"/>
            <a:ext cx="30000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86000"/>
              </a:lnSpc>
              <a:spcBef>
                <a:spcPts val="0"/>
              </a:spcBef>
              <a:buNone/>
            </a:pPr>
            <a:r>
              <a:rPr b="1" lang="en-US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NEED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7" name="Shape 707"/>
          <p:cNvGraphicFramePr/>
          <p:nvPr/>
        </p:nvGraphicFramePr>
        <p:xfrm>
          <a:off x="48750" y="11819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{36A5341A-ED08-45F1-B8C5-3B77CFAFE88C}</a:tableStyleId>
              </a:tblPr>
              <a:tblGrid>
                <a:gridCol w="2095525"/>
                <a:gridCol w="1720075"/>
                <a:gridCol w="1687950"/>
                <a:gridCol w="1704000"/>
                <a:gridCol w="1815450"/>
              </a:tblGrid>
              <a:tr h="96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57565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Features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       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DB3C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="0" lang="en-U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     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000">
                          <a:solidFill>
                            <a:srgbClr val="57A81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eHealth</a:t>
                      </a:r>
                      <a:r>
                        <a:rPr lang="en-US"/>
                        <a:t>  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DB3C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DB3C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18844E"/>
                        </a:solidFill>
                      </a:endParaRP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4DB3C7"/>
                    </a:solidFill>
                  </a:tcPr>
                </a:tc>
              </a:tr>
              <a:tr h="96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Medical Expense Tracking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</a:tr>
              <a:tr h="96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>
                          <a:solidFill>
                            <a:srgbClr val="57565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Compare Insurance Plans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</a:tr>
              <a:tr h="964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>
                          <a:solidFill>
                            <a:srgbClr val="57565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Book Doctors Appointment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</a:tr>
              <a:tr h="846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US">
                          <a:solidFill>
                            <a:srgbClr val="57565A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Payments</a:t>
                      </a:r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555555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84850" marL="84850" anchor="ctr">
                    <a:lnL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F7F7F">
                          <a:alpha val="4980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7F7F7F">
                        <a:alpha val="1373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08" name="Shape 708"/>
          <p:cNvSpPr/>
          <p:nvPr/>
        </p:nvSpPr>
        <p:spPr>
          <a:xfrm>
            <a:off x="4340537" y="4315931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6079750" y="5169926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4340537" y="2307352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6079750" y="2307350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4393988" y="4371772"/>
            <a:ext cx="516300" cy="538800"/>
          </a:xfrm>
          <a:prstGeom prst="pie">
            <a:avLst>
              <a:gd fmla="val 10788895" name="adj1"/>
              <a:gd fmla="val 16200000" name="adj2"/>
            </a:avLst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2776442" y="4237548"/>
            <a:ext cx="622800" cy="62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2776459" y="3231995"/>
            <a:ext cx="622800" cy="62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Shape 715"/>
          <p:cNvSpPr txBox="1"/>
          <p:nvPr/>
        </p:nvSpPr>
        <p:spPr>
          <a:xfrm>
            <a:off x="0" y="129000"/>
            <a:ext cx="88821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86000"/>
              </a:lnSpc>
              <a:spcBef>
                <a:spcPts val="0"/>
              </a:spcBef>
              <a:buNone/>
            </a:pPr>
            <a:r>
              <a:rPr b="1" lang="en-US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COMPETITIVE ADVANTAGE</a:t>
            </a:r>
          </a:p>
        </p:txBody>
      </p:sp>
      <p:sp>
        <p:nvSpPr>
          <p:cNvPr id="716" name="Shape 716"/>
          <p:cNvSpPr/>
          <p:nvPr/>
        </p:nvSpPr>
        <p:spPr>
          <a:xfrm>
            <a:off x="7780038" y="3343003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7833488" y="3398844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7780038" y="4257403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7833488" y="4313244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7818963" y="2314278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7872413" y="2370119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Shape 722"/>
          <p:cNvSpPr/>
          <p:nvPr/>
        </p:nvSpPr>
        <p:spPr>
          <a:xfrm>
            <a:off x="2776442" y="2266759"/>
            <a:ext cx="622800" cy="62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2829688" y="2312047"/>
            <a:ext cx="516300" cy="538800"/>
          </a:xfrm>
          <a:prstGeom prst="pie">
            <a:avLst>
              <a:gd fmla="val 10788895" name="adj1"/>
              <a:gd fmla="val 16200000" name="adj2"/>
            </a:avLst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025" y="1326547"/>
            <a:ext cx="1366997" cy="74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Shape 7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075" y="1218176"/>
            <a:ext cx="1712564" cy="83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makr_2aB9FU.png" id="726" name="Shape 7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1250" y="1310025"/>
            <a:ext cx="749000" cy="7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Shape 727"/>
          <p:cNvSpPr txBox="1"/>
          <p:nvPr/>
        </p:nvSpPr>
        <p:spPr>
          <a:xfrm>
            <a:off x="8025550" y="1428275"/>
            <a:ext cx="90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latin typeface="Open Sans"/>
                <a:ea typeface="Open Sans"/>
                <a:cs typeface="Open Sans"/>
                <a:sym typeface="Open Sans"/>
              </a:rPr>
              <a:t>Med-ex</a:t>
            </a:r>
          </a:p>
        </p:txBody>
      </p:sp>
      <p:sp>
        <p:nvSpPr>
          <p:cNvPr id="728" name="Shape 728"/>
          <p:cNvSpPr/>
          <p:nvPr/>
        </p:nvSpPr>
        <p:spPr>
          <a:xfrm>
            <a:off x="6140238" y="3273541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6140438" y="4249641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Shape 730"/>
          <p:cNvSpPr/>
          <p:nvPr/>
        </p:nvSpPr>
        <p:spPr>
          <a:xfrm>
            <a:off x="6193888" y="4305482"/>
            <a:ext cx="516299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2776438" y="5134017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2829888" y="5189858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Shape 733"/>
          <p:cNvSpPr/>
          <p:nvPr/>
        </p:nvSpPr>
        <p:spPr>
          <a:xfrm>
            <a:off x="4379438" y="5169917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4432888" y="5225758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Shape 735"/>
          <p:cNvSpPr/>
          <p:nvPr/>
        </p:nvSpPr>
        <p:spPr>
          <a:xfrm>
            <a:off x="7756900" y="5148313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7817400" y="5204105"/>
            <a:ext cx="516300" cy="538800"/>
          </a:xfrm>
          <a:prstGeom prst="pie">
            <a:avLst>
              <a:gd fmla="val 157185" name="adj1"/>
              <a:gd fmla="val 16200000" name="adj2"/>
            </a:avLst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4340513" y="3311641"/>
            <a:ext cx="622800" cy="650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F7F7F">
                <a:alpha val="4980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Shape 738"/>
          <p:cNvSpPr/>
          <p:nvPr/>
        </p:nvSpPr>
        <p:spPr>
          <a:xfrm>
            <a:off x="4393963" y="3367482"/>
            <a:ext cx="516300" cy="538800"/>
          </a:xfrm>
          <a:prstGeom prst="ellipse">
            <a:avLst/>
          </a:prstGeom>
          <a:solidFill>
            <a:srgbClr val="4DB3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57565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/>
        </p:nvSpPr>
        <p:spPr>
          <a:xfrm>
            <a:off x="668800" y="1462275"/>
            <a:ext cx="19497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https://pr.to/E1P7Y3/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213775" y="383900"/>
            <a:ext cx="3047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b="1"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</a:p>
        </p:txBody>
      </p:sp>
      <p:pic>
        <p:nvPicPr>
          <p:cNvPr descr="Screen Shot 2017-04-23 at 2.22.41 PM.png" id="746" name="Shape 7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275" y="703024"/>
            <a:ext cx="3206649" cy="54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668800" y="2357800"/>
            <a:ext cx="40845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https://elizabethrebello.proto.io/player/index.cfm?id=06f50791-6452-4bf3-9547-fb2ca9c11781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/>
          <p:nvPr/>
        </p:nvSpPr>
        <p:spPr>
          <a:xfrm>
            <a:off x="3048450" y="2228525"/>
            <a:ext cx="3047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86000"/>
              </a:lnSpc>
              <a:spcBef>
                <a:spcPts val="0"/>
              </a:spcBef>
              <a:buClr>
                <a:srgbClr val="57565A"/>
              </a:buClr>
              <a:buSzPct val="25000"/>
              <a:buFont typeface="Open Sans"/>
              <a:buNone/>
            </a:pPr>
            <a:r>
              <a:rPr b="1" lang="en-US" sz="2100">
                <a:solidFill>
                  <a:srgbClr val="57565A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pic>
        <p:nvPicPr>
          <p:cNvPr descr="Logomakr_2aB9FU.png" id="754" name="Shape 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0280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i9_Multicolored">
      <a:dk1>
        <a:srgbClr val="57565A"/>
      </a:dk1>
      <a:lt1>
        <a:srgbClr val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