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4"/>
  </p:sldMasterIdLst>
  <p:notesMasterIdLst>
    <p:notesMasterId r:id="rId15"/>
  </p:notesMasterIdLst>
  <p:handoutMasterIdLst>
    <p:handoutMasterId r:id="rId16"/>
  </p:handoutMasterIdLst>
  <p:sldIdLst>
    <p:sldId id="293" r:id="rId5"/>
    <p:sldId id="295" r:id="rId6"/>
    <p:sldId id="300" r:id="rId7"/>
    <p:sldId id="301" r:id="rId8"/>
    <p:sldId id="304" r:id="rId9"/>
    <p:sldId id="297" r:id="rId10"/>
    <p:sldId id="298" r:id="rId11"/>
    <p:sldId id="303" r:id="rId12"/>
    <p:sldId id="302" r:id="rId13"/>
    <p:sldId id="299" r:id="rId14"/>
  </p:sldIdLst>
  <p:sldSz cx="12198350" cy="6858000"/>
  <p:notesSz cx="6858000" cy="9144000"/>
  <p:defaultTextStyle>
    <a:defPPr>
      <a:defRPr lang="de-DE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7D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1D3FE-B8BD-4CF1-AB5D-44EEB37351BE}" v="14" dt="2022-11-13T01:18:13.139"/>
    <p1510:client id="{11B44640-D813-41C3-9781-E0A5F27F39B8}" v="132" dt="2022-11-13T03:09:03.021"/>
    <p1510:client id="{33F7C20A-8CF0-4269-8ED3-44C1EAD54B80}" v="262" dt="2022-11-13T07:42:22.920"/>
    <p1510:client id="{3AC50F8D-D812-4B9E-BA4C-145F75048A64}" v="59" dt="2022-11-12T22:00:09.862"/>
    <p1510:client id="{5F758981-209F-41BE-BBCC-38C2DFD42591}" v="113" dt="2022-11-13T01:25:40.529"/>
    <p1510:client id="{6E8B28FC-A70F-4963-B5FA-82AD4142022B}" v="4" vWet="8" dt="2022-11-13T03:00:20.960"/>
    <p1510:client id="{7E9B87C9-5DE5-5315-162A-56ECAE85AAB0}" v="430" dt="2022-11-13T08:03:18.463"/>
    <p1510:client id="{EFDFE306-46FB-44E3-8DBE-2060A3D559D1}" v="26" dt="2022-11-13T03:28:36.410"/>
  </p1510:revLst>
</p1510:revInfo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OST Tabelle">
    <a:wholeTbl>
      <a:tcTxStyle>
        <a:fontRef idx="minor">
          <a:prstClr val="black"/>
        </a:fontRef>
        <a:schemeClr val="dk1"/>
      </a:tcTxStyle>
      <a:tcStyle>
        <a:tcBdr>
          <a:left>
            <a:ln w="28575" cmpd="sng">
              <a:solidFill>
                <a:srgbClr val="56276D"/>
              </a:solidFill>
            </a:ln>
          </a:left>
          <a:right>
            <a:ln w="28575" cmpd="sng">
              <a:solidFill>
                <a:srgbClr val="56276D"/>
              </a:solidFill>
            </a:ln>
          </a:right>
          <a:top>
            <a:ln w="28575" cmpd="sng">
              <a:solidFill>
                <a:srgbClr val="56276D"/>
              </a:solidFill>
            </a:ln>
          </a:top>
          <a:bottom>
            <a:ln w="28575" cmpd="sng">
              <a:solidFill>
                <a:srgbClr val="56276D"/>
              </a:solidFill>
            </a:ln>
          </a:bottom>
          <a:insideH>
            <a:ln w="28575" cmpd="sng">
              <a:solidFill>
                <a:srgbClr val="56276D"/>
              </a:solidFill>
            </a:ln>
          </a:insideH>
          <a:insideV>
            <a:ln w="28575" cmpd="sng">
              <a:solidFill>
                <a:srgbClr val="56276D"/>
              </a:solidFill>
            </a:ln>
          </a:insideV>
        </a:tcBdr>
        <a:fill>
          <a:noFill/>
        </a:fill>
      </a:tcStyle>
    </a:wholeTbl>
    <a:firstCol>
      <a:tcTxStyle b="on">
        <a:fontRef idx="minor"/>
        <a:srgbClr val="000000"/>
      </a:tcTxStyle>
      <a:tcStyle>
        <a:tcBdr/>
        <a:fill>
          <a:noFill/>
        </a:fill>
      </a:tcStyle>
    </a:firstCol>
    <a:firstRow>
      <a:tcTxStyle b="on">
        <a:fontRef idx="minor"/>
        <a:srgbClr val="000000"/>
      </a:tcTxStyle>
      <a:tcStyle>
        <a:tcBdr/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Castelberg" userId="7df5ceab-5415-489a-a2fc-31a6f0b8e1e9" providerId="ADAL" clId="{6E8B28FC-A70F-4963-B5FA-82AD4142022B}"/>
    <pc:docChg chg="undo custSel modSld">
      <pc:chgData name="Dominik Castelberg" userId="7df5ceab-5415-489a-a2fc-31a6f0b8e1e9" providerId="ADAL" clId="{6E8B28FC-A70F-4963-B5FA-82AD4142022B}" dt="2022-11-13T02:42:55.213" v="833" actId="5793"/>
      <pc:docMkLst>
        <pc:docMk/>
      </pc:docMkLst>
      <pc:sldChg chg="addSp delSp modSp mod modClrScheme chgLayout">
        <pc:chgData name="Dominik Castelberg" userId="7df5ceab-5415-489a-a2fc-31a6f0b8e1e9" providerId="ADAL" clId="{6E8B28FC-A70F-4963-B5FA-82AD4142022B}" dt="2022-11-13T02:42:55.213" v="833" actId="5793"/>
        <pc:sldMkLst>
          <pc:docMk/>
          <pc:sldMk cId="1764881197" sldId="295"/>
        </pc:sldMkLst>
        <pc:spChg chg="mod ord">
          <ac:chgData name="Dominik Castelberg" userId="7df5ceab-5415-489a-a2fc-31a6f0b8e1e9" providerId="ADAL" clId="{6E8B28FC-A70F-4963-B5FA-82AD4142022B}" dt="2022-11-13T02:01:25.410" v="0" actId="700"/>
          <ac:spMkLst>
            <pc:docMk/>
            <pc:sldMk cId="1764881197" sldId="295"/>
            <ac:spMk id="2" creationId="{FE619990-F62E-4C7E-950C-1FF806F63EF6}"/>
          </ac:spMkLst>
        </pc:spChg>
        <pc:spChg chg="mod ord">
          <ac:chgData name="Dominik Castelberg" userId="7df5ceab-5415-489a-a2fc-31a6f0b8e1e9" providerId="ADAL" clId="{6E8B28FC-A70F-4963-B5FA-82AD4142022B}" dt="2022-11-13T02:01:25.410" v="0" actId="700"/>
          <ac:spMkLst>
            <pc:docMk/>
            <pc:sldMk cId="1764881197" sldId="295"/>
            <ac:spMk id="3" creationId="{5569C567-72C7-4DA1-B61B-14B6D54D8AC7}"/>
          </ac:spMkLst>
        </pc:spChg>
        <pc:spChg chg="mod ord">
          <ac:chgData name="Dominik Castelberg" userId="7df5ceab-5415-489a-a2fc-31a6f0b8e1e9" providerId="ADAL" clId="{6E8B28FC-A70F-4963-B5FA-82AD4142022B}" dt="2022-11-13T02:01:25.410" v="0" actId="700"/>
          <ac:spMkLst>
            <pc:docMk/>
            <pc:sldMk cId="1764881197" sldId="295"/>
            <ac:spMk id="4" creationId="{0AB84904-724B-4C34-8301-BAC37965E4AA}"/>
          </ac:spMkLst>
        </pc:spChg>
        <pc:spChg chg="mod ord">
          <ac:chgData name="Dominik Castelberg" userId="7df5ceab-5415-489a-a2fc-31a6f0b8e1e9" providerId="ADAL" clId="{6E8B28FC-A70F-4963-B5FA-82AD4142022B}" dt="2022-11-13T02:01:25.410" v="0" actId="700"/>
          <ac:spMkLst>
            <pc:docMk/>
            <pc:sldMk cId="1764881197" sldId="295"/>
            <ac:spMk id="5" creationId="{B8332C94-80DA-46BA-9F63-8BE213C60988}"/>
          </ac:spMkLst>
        </pc:spChg>
        <pc:spChg chg="mod ord">
          <ac:chgData name="Dominik Castelberg" userId="7df5ceab-5415-489a-a2fc-31a6f0b8e1e9" providerId="ADAL" clId="{6E8B28FC-A70F-4963-B5FA-82AD4142022B}" dt="2022-11-13T02:42:55.213" v="833" actId="5793"/>
          <ac:spMkLst>
            <pc:docMk/>
            <pc:sldMk cId="1764881197" sldId="295"/>
            <ac:spMk id="6" creationId="{33967215-69F9-4B46-AED3-3E4E45ED7761}"/>
          </ac:spMkLst>
        </pc:spChg>
        <pc:spChg chg="mod ord">
          <ac:chgData name="Dominik Castelberg" userId="7df5ceab-5415-489a-a2fc-31a6f0b8e1e9" providerId="ADAL" clId="{6E8B28FC-A70F-4963-B5FA-82AD4142022B}" dt="2022-11-13T02:01:25.410" v="0" actId="700"/>
          <ac:spMkLst>
            <pc:docMk/>
            <pc:sldMk cId="1764881197" sldId="295"/>
            <ac:spMk id="7" creationId="{4EAB7A62-D8C4-4609-B853-8D6482E648E7}"/>
          </ac:spMkLst>
        </pc:spChg>
        <pc:spChg chg="add del mod ord">
          <ac:chgData name="Dominik Castelberg" userId="7df5ceab-5415-489a-a2fc-31a6f0b8e1e9" providerId="ADAL" clId="{6E8B28FC-A70F-4963-B5FA-82AD4142022B}" dt="2022-11-13T02:02:23.511" v="2" actId="931"/>
          <ac:spMkLst>
            <pc:docMk/>
            <pc:sldMk cId="1764881197" sldId="295"/>
            <ac:spMk id="8" creationId="{A7F0D9A7-CA29-8CBC-C2CB-E1EB1F40D4F8}"/>
          </ac:spMkLst>
        </pc:spChg>
        <pc:picChg chg="add mod">
          <ac:chgData name="Dominik Castelberg" userId="7df5ceab-5415-489a-a2fc-31a6f0b8e1e9" providerId="ADAL" clId="{6E8B28FC-A70F-4963-B5FA-82AD4142022B}" dt="2022-11-13T02:02:24.824" v="4" actId="962"/>
          <ac:picMkLst>
            <pc:docMk/>
            <pc:sldMk cId="1764881197" sldId="295"/>
            <ac:picMk id="10" creationId="{B48403EE-FF1A-19E0-FA6A-1570A7B75BE7}"/>
          </ac:picMkLst>
        </pc:picChg>
      </pc:sldChg>
      <pc:sldChg chg="addSp delSp modSp mod modClrScheme chgLayout">
        <pc:chgData name="Dominik Castelberg" userId="7df5ceab-5415-489a-a2fc-31a6f0b8e1e9" providerId="ADAL" clId="{6E8B28FC-A70F-4963-B5FA-82AD4142022B}" dt="2022-11-13T02:33:25.323" v="817" actId="207"/>
        <pc:sldMkLst>
          <pc:docMk/>
          <pc:sldMk cId="2486055372" sldId="302"/>
        </pc:sldMkLst>
        <pc:spChg chg="mod ord">
          <ac:chgData name="Dominik Castelberg" userId="7df5ceab-5415-489a-a2fc-31a6f0b8e1e9" providerId="ADAL" clId="{6E8B28FC-A70F-4963-B5FA-82AD4142022B}" dt="2022-11-13T02:21:00.879" v="224" actId="700"/>
          <ac:spMkLst>
            <pc:docMk/>
            <pc:sldMk cId="2486055372" sldId="302"/>
            <ac:spMk id="2" creationId="{49D8C5E8-7C18-4033-BD22-867CE7DCB5F1}"/>
          </ac:spMkLst>
        </pc:spChg>
        <pc:spChg chg="mod ord">
          <ac:chgData name="Dominik Castelberg" userId="7df5ceab-5415-489a-a2fc-31a6f0b8e1e9" providerId="ADAL" clId="{6E8B28FC-A70F-4963-B5FA-82AD4142022B}" dt="2022-11-13T02:21:00.879" v="224" actId="700"/>
          <ac:spMkLst>
            <pc:docMk/>
            <pc:sldMk cId="2486055372" sldId="302"/>
            <ac:spMk id="3" creationId="{CACAF7D5-8EA6-4AF0-94B3-11CEF41F2CB2}"/>
          </ac:spMkLst>
        </pc:spChg>
        <pc:spChg chg="mod ord">
          <ac:chgData name="Dominik Castelberg" userId="7df5ceab-5415-489a-a2fc-31a6f0b8e1e9" providerId="ADAL" clId="{6E8B28FC-A70F-4963-B5FA-82AD4142022B}" dt="2022-11-13T02:21:00.879" v="224" actId="700"/>
          <ac:spMkLst>
            <pc:docMk/>
            <pc:sldMk cId="2486055372" sldId="302"/>
            <ac:spMk id="4" creationId="{B2230718-6F52-4152-B455-4FE223FC8834}"/>
          </ac:spMkLst>
        </pc:spChg>
        <pc:spChg chg="mod ord">
          <ac:chgData name="Dominik Castelberg" userId="7df5ceab-5415-489a-a2fc-31a6f0b8e1e9" providerId="ADAL" clId="{6E8B28FC-A70F-4963-B5FA-82AD4142022B}" dt="2022-11-13T02:21:00.879" v="224" actId="700"/>
          <ac:spMkLst>
            <pc:docMk/>
            <pc:sldMk cId="2486055372" sldId="302"/>
            <ac:spMk id="5" creationId="{C03180EF-E076-4225-9CDF-FB9A8B443A7C}"/>
          </ac:spMkLst>
        </pc:spChg>
        <pc:spChg chg="del mod">
          <ac:chgData name="Dominik Castelberg" userId="7df5ceab-5415-489a-a2fc-31a6f0b8e1e9" providerId="ADAL" clId="{6E8B28FC-A70F-4963-B5FA-82AD4142022B}" dt="2022-11-13T02:16:38.004" v="208" actId="26606"/>
          <ac:spMkLst>
            <pc:docMk/>
            <pc:sldMk cId="2486055372" sldId="302"/>
            <ac:spMk id="6" creationId="{63CF31FF-AD62-4647-8C84-0ACAB03C6DC5}"/>
          </ac:spMkLst>
        </pc:spChg>
        <pc:spChg chg="mod ord">
          <ac:chgData name="Dominik Castelberg" userId="7df5ceab-5415-489a-a2fc-31a6f0b8e1e9" providerId="ADAL" clId="{6E8B28FC-A70F-4963-B5FA-82AD4142022B}" dt="2022-11-13T02:21:00.879" v="224" actId="700"/>
          <ac:spMkLst>
            <pc:docMk/>
            <pc:sldMk cId="2486055372" sldId="302"/>
            <ac:spMk id="7" creationId="{596AAD26-53B9-4A72-A59E-BCE64ADAC569}"/>
          </ac:spMkLst>
        </pc:spChg>
        <pc:spChg chg="add del mod ord">
          <ac:chgData name="Dominik Castelberg" userId="7df5ceab-5415-489a-a2fc-31a6f0b8e1e9" providerId="ADAL" clId="{6E8B28FC-A70F-4963-B5FA-82AD4142022B}" dt="2022-11-13T02:20:18.155" v="212" actId="700"/>
          <ac:spMkLst>
            <pc:docMk/>
            <pc:sldMk cId="2486055372" sldId="302"/>
            <ac:spMk id="8" creationId="{13D8A415-91DD-B2F1-DEAB-92190665C0FD}"/>
          </ac:spMkLst>
        </pc:spChg>
        <pc:spChg chg="add del mod ord">
          <ac:chgData name="Dominik Castelberg" userId="7df5ceab-5415-489a-a2fc-31a6f0b8e1e9" providerId="ADAL" clId="{6E8B28FC-A70F-4963-B5FA-82AD4142022B}" dt="2022-11-13T02:21:00.879" v="224" actId="700"/>
          <ac:spMkLst>
            <pc:docMk/>
            <pc:sldMk cId="2486055372" sldId="302"/>
            <ac:spMk id="10" creationId="{45E37E9F-EEFF-0CDE-C92F-9D84E0533F32}"/>
          </ac:spMkLst>
        </pc:spChg>
        <pc:spChg chg="add mod ord">
          <ac:chgData name="Dominik Castelberg" userId="7df5ceab-5415-489a-a2fc-31a6f0b8e1e9" providerId="ADAL" clId="{6E8B28FC-A70F-4963-B5FA-82AD4142022B}" dt="2022-11-13T02:26:37.914" v="617" actId="14100"/>
          <ac:spMkLst>
            <pc:docMk/>
            <pc:sldMk cId="2486055372" sldId="302"/>
            <ac:spMk id="12" creationId="{9B60C2D3-246C-F0C3-AA4E-233AF1909AA8}"/>
          </ac:spMkLst>
        </pc:spChg>
        <pc:spChg chg="add mod ord">
          <ac:chgData name="Dominik Castelberg" userId="7df5ceab-5415-489a-a2fc-31a6f0b8e1e9" providerId="ADAL" clId="{6E8B28FC-A70F-4963-B5FA-82AD4142022B}" dt="2022-11-13T02:33:25.323" v="817" actId="207"/>
          <ac:spMkLst>
            <pc:docMk/>
            <pc:sldMk cId="2486055372" sldId="302"/>
            <ac:spMk id="13" creationId="{480F281F-5875-458C-98DE-8C4220D45EB8}"/>
          </ac:spMkLst>
        </pc:spChg>
        <pc:graphicFrameChg chg="add del mod ord">
          <ac:chgData name="Dominik Castelberg" userId="7df5ceab-5415-489a-a2fc-31a6f0b8e1e9" providerId="ADAL" clId="{6E8B28FC-A70F-4963-B5FA-82AD4142022B}" dt="2022-11-13T02:20:24.361" v="213" actId="478"/>
          <ac:graphicFrameMkLst>
            <pc:docMk/>
            <pc:sldMk cId="2486055372" sldId="302"/>
            <ac:graphicFrameMk id="9" creationId="{D5787C69-9251-0EA3-B783-C84D35ED2946}"/>
          </ac:graphicFrameMkLst>
        </pc:graphicFrameChg>
      </pc:sldChg>
    </pc:docChg>
  </pc:docChgLst>
  <pc:docChgLst>
    <pc:chgData name="Rafael James Novotny" userId="ff6017c0-2af5-4929-b813-6f19ae8ed00e" providerId="ADAL" clId="{3AC50F8D-D812-4B9E-BA4C-145F75048A64}"/>
    <pc:docChg chg="undo redo custSel addSld delSld modSld">
      <pc:chgData name="Rafael James Novotny" userId="ff6017c0-2af5-4929-b813-6f19ae8ed00e" providerId="ADAL" clId="{3AC50F8D-D812-4B9E-BA4C-145F75048A64}" dt="2022-11-12T22:09:05.929" v="1674" actId="20577"/>
      <pc:docMkLst>
        <pc:docMk/>
      </pc:docMkLst>
      <pc:sldChg chg="del">
        <pc:chgData name="Rafael James Novotny" userId="ff6017c0-2af5-4929-b813-6f19ae8ed00e" providerId="ADAL" clId="{3AC50F8D-D812-4B9E-BA4C-145F75048A64}" dt="2022-11-12T19:59:40.970" v="0" actId="47"/>
        <pc:sldMkLst>
          <pc:docMk/>
          <pc:sldMk cId="2492240993" sldId="288"/>
        </pc:sldMkLst>
      </pc:sldChg>
      <pc:sldChg chg="del">
        <pc:chgData name="Rafael James Novotny" userId="ff6017c0-2af5-4929-b813-6f19ae8ed00e" providerId="ADAL" clId="{3AC50F8D-D812-4B9E-BA4C-145F75048A64}" dt="2022-11-12T19:59:40.970" v="0" actId="47"/>
        <pc:sldMkLst>
          <pc:docMk/>
          <pc:sldMk cId="1529263819" sldId="289"/>
        </pc:sldMkLst>
      </pc:sldChg>
      <pc:sldChg chg="del">
        <pc:chgData name="Rafael James Novotny" userId="ff6017c0-2af5-4929-b813-6f19ae8ed00e" providerId="ADAL" clId="{3AC50F8D-D812-4B9E-BA4C-145F75048A64}" dt="2022-11-12T20:01:39.412" v="159" actId="47"/>
        <pc:sldMkLst>
          <pc:docMk/>
          <pc:sldMk cId="2670209583" sldId="291"/>
        </pc:sldMkLst>
      </pc:sldChg>
      <pc:sldChg chg="del">
        <pc:chgData name="Rafael James Novotny" userId="ff6017c0-2af5-4929-b813-6f19ae8ed00e" providerId="ADAL" clId="{3AC50F8D-D812-4B9E-BA4C-145F75048A64}" dt="2022-11-12T20:01:40.109" v="160" actId="47"/>
        <pc:sldMkLst>
          <pc:docMk/>
          <pc:sldMk cId="1622284986" sldId="292"/>
        </pc:sldMkLst>
      </pc:sldChg>
      <pc:sldChg chg="modSp new mod">
        <pc:chgData name="Rafael James Novotny" userId="ff6017c0-2af5-4929-b813-6f19ae8ed00e" providerId="ADAL" clId="{3AC50F8D-D812-4B9E-BA4C-145F75048A64}" dt="2022-11-12T20:06:30.779" v="339" actId="20577"/>
        <pc:sldMkLst>
          <pc:docMk/>
          <pc:sldMk cId="3690876845" sldId="293"/>
        </pc:sldMkLst>
        <pc:spChg chg="mod">
          <ac:chgData name="Rafael James Novotny" userId="ff6017c0-2af5-4929-b813-6f19ae8ed00e" providerId="ADAL" clId="{3AC50F8D-D812-4B9E-BA4C-145F75048A64}" dt="2022-11-12T20:00:16.924" v="64" actId="313"/>
          <ac:spMkLst>
            <pc:docMk/>
            <pc:sldMk cId="3690876845" sldId="293"/>
            <ac:spMk id="2" creationId="{C3E0EEE4-1F5A-4A0F-9595-51F4D79AE854}"/>
          </ac:spMkLst>
        </pc:spChg>
        <pc:spChg chg="mod">
          <ac:chgData name="Rafael James Novotny" userId="ff6017c0-2af5-4929-b813-6f19ae8ed00e" providerId="ADAL" clId="{3AC50F8D-D812-4B9E-BA4C-145F75048A64}" dt="2022-11-12T20:01:59.768" v="168" actId="20577"/>
          <ac:spMkLst>
            <pc:docMk/>
            <pc:sldMk cId="3690876845" sldId="293"/>
            <ac:spMk id="4" creationId="{BFFBFBE4-3018-4E0C-B000-907509BCFE0E}"/>
          </ac:spMkLst>
        </pc:spChg>
        <pc:spChg chg="mod">
          <ac:chgData name="Rafael James Novotny" userId="ff6017c0-2af5-4929-b813-6f19ae8ed00e" providerId="ADAL" clId="{3AC50F8D-D812-4B9E-BA4C-145F75048A64}" dt="2022-11-12T20:06:30.779" v="339" actId="20577"/>
          <ac:spMkLst>
            <pc:docMk/>
            <pc:sldMk cId="3690876845" sldId="293"/>
            <ac:spMk id="5" creationId="{9AAA2B42-426B-41BC-8D89-976B7021260B}"/>
          </ac:spMkLst>
        </pc:spChg>
        <pc:spChg chg="mod">
          <ac:chgData name="Rafael James Novotny" userId="ff6017c0-2af5-4929-b813-6f19ae8ed00e" providerId="ADAL" clId="{3AC50F8D-D812-4B9E-BA4C-145F75048A64}" dt="2022-11-12T20:02:37.060" v="199" actId="20577"/>
          <ac:spMkLst>
            <pc:docMk/>
            <pc:sldMk cId="3690876845" sldId="293"/>
            <ac:spMk id="6" creationId="{DA671AD6-5F2F-4048-939E-5336756EA879}"/>
          </ac:spMkLst>
        </pc:spChg>
      </pc:sldChg>
      <pc:sldChg chg="modSp new del mod">
        <pc:chgData name="Rafael James Novotny" userId="ff6017c0-2af5-4929-b813-6f19ae8ed00e" providerId="ADAL" clId="{3AC50F8D-D812-4B9E-BA4C-145F75048A64}" dt="2022-11-12T20:37:29.639" v="1058" actId="47"/>
        <pc:sldMkLst>
          <pc:docMk/>
          <pc:sldMk cId="2519309928" sldId="294"/>
        </pc:sldMkLst>
        <pc:spChg chg="mod">
          <ac:chgData name="Rafael James Novotny" userId="ff6017c0-2af5-4929-b813-6f19ae8ed00e" providerId="ADAL" clId="{3AC50F8D-D812-4B9E-BA4C-145F75048A64}" dt="2022-11-12T20:13:23.673" v="492" actId="20577"/>
          <ac:spMkLst>
            <pc:docMk/>
            <pc:sldMk cId="2519309928" sldId="294"/>
            <ac:spMk id="5" creationId="{A44E022F-D436-446C-A7F1-0FD85AE35F16}"/>
          </ac:spMkLst>
        </pc:spChg>
        <pc:spChg chg="mod">
          <ac:chgData name="Rafael James Novotny" userId="ff6017c0-2af5-4929-b813-6f19ae8ed00e" providerId="ADAL" clId="{3AC50F8D-D812-4B9E-BA4C-145F75048A64}" dt="2022-11-12T20:11:05.243" v="453" actId="27636"/>
          <ac:spMkLst>
            <pc:docMk/>
            <pc:sldMk cId="2519309928" sldId="294"/>
            <ac:spMk id="6" creationId="{3DBC0F93-D18E-4FF3-82C7-148D0E1A3ED7}"/>
          </ac:spMkLst>
        </pc:spChg>
      </pc:sldChg>
      <pc:sldChg chg="modSp new del mod">
        <pc:chgData name="Rafael James Novotny" userId="ff6017c0-2af5-4929-b813-6f19ae8ed00e" providerId="ADAL" clId="{3AC50F8D-D812-4B9E-BA4C-145F75048A64}" dt="2022-11-12T20:04:43.501" v="210" actId="47"/>
        <pc:sldMkLst>
          <pc:docMk/>
          <pc:sldMk cId="2757037546" sldId="294"/>
        </pc:sldMkLst>
        <pc:spChg chg="mod">
          <ac:chgData name="Rafael James Novotny" userId="ff6017c0-2af5-4929-b813-6f19ae8ed00e" providerId="ADAL" clId="{3AC50F8D-D812-4B9E-BA4C-145F75048A64}" dt="2022-11-12T20:04:13.917" v="209" actId="20577"/>
          <ac:spMkLst>
            <pc:docMk/>
            <pc:sldMk cId="2757037546" sldId="294"/>
            <ac:spMk id="6" creationId="{579E072F-6580-4BE8-B832-DD423DF299D4}"/>
          </ac:spMkLst>
        </pc:spChg>
      </pc:sldChg>
      <pc:sldChg chg="new del">
        <pc:chgData name="Rafael James Novotny" userId="ff6017c0-2af5-4929-b813-6f19ae8ed00e" providerId="ADAL" clId="{3AC50F8D-D812-4B9E-BA4C-145F75048A64}" dt="2022-11-12T20:03:46.144" v="201" actId="47"/>
        <pc:sldMkLst>
          <pc:docMk/>
          <pc:sldMk cId="3068116601" sldId="294"/>
        </pc:sldMkLst>
      </pc:sldChg>
      <pc:sldChg chg="modSp new del mod">
        <pc:chgData name="Rafael James Novotny" userId="ff6017c0-2af5-4929-b813-6f19ae8ed00e" providerId="ADAL" clId="{3AC50F8D-D812-4B9E-BA4C-145F75048A64}" dt="2022-11-12T20:08:38.575" v="450" actId="47"/>
        <pc:sldMkLst>
          <pc:docMk/>
          <pc:sldMk cId="4294753802" sldId="294"/>
        </pc:sldMkLst>
        <pc:spChg chg="mod">
          <ac:chgData name="Rafael James Novotny" userId="ff6017c0-2af5-4929-b813-6f19ae8ed00e" providerId="ADAL" clId="{3AC50F8D-D812-4B9E-BA4C-145F75048A64}" dt="2022-11-12T20:08:35.107" v="449" actId="20577"/>
          <ac:spMkLst>
            <pc:docMk/>
            <pc:sldMk cId="4294753802" sldId="294"/>
            <ac:spMk id="5" creationId="{BE18883C-773C-499F-A0B5-FFEA7EFAD803}"/>
          </ac:spMkLst>
        </pc:spChg>
        <pc:spChg chg="mod">
          <ac:chgData name="Rafael James Novotny" userId="ff6017c0-2af5-4929-b813-6f19ae8ed00e" providerId="ADAL" clId="{3AC50F8D-D812-4B9E-BA4C-145F75048A64}" dt="2022-11-12T20:08:02.090" v="437" actId="20577"/>
          <ac:spMkLst>
            <pc:docMk/>
            <pc:sldMk cId="4294753802" sldId="294"/>
            <ac:spMk id="6" creationId="{FC325E81-1196-46E3-B228-90C2C45C03D2}"/>
          </ac:spMkLst>
        </pc:spChg>
        <pc:spChg chg="mod">
          <ac:chgData name="Rafael James Novotny" userId="ff6017c0-2af5-4929-b813-6f19ae8ed00e" providerId="ADAL" clId="{3AC50F8D-D812-4B9E-BA4C-145F75048A64}" dt="2022-11-12T20:05:16.102" v="275" actId="20577"/>
          <ac:spMkLst>
            <pc:docMk/>
            <pc:sldMk cId="4294753802" sldId="294"/>
            <ac:spMk id="7" creationId="{414B1396-3DD8-42D4-9A4D-CE46A79DCBFC}"/>
          </ac:spMkLst>
        </pc:spChg>
      </pc:sldChg>
      <pc:sldChg chg="modSp new mod">
        <pc:chgData name="Rafael James Novotny" userId="ff6017c0-2af5-4929-b813-6f19ae8ed00e" providerId="ADAL" clId="{3AC50F8D-D812-4B9E-BA4C-145F75048A64}" dt="2022-11-12T22:05:24.744" v="1652" actId="207"/>
        <pc:sldMkLst>
          <pc:docMk/>
          <pc:sldMk cId="1764881197" sldId="295"/>
        </pc:sldMkLst>
        <pc:spChg chg="mod">
          <ac:chgData name="Rafael James Novotny" userId="ff6017c0-2af5-4929-b813-6f19ae8ed00e" providerId="ADAL" clId="{3AC50F8D-D812-4B9E-BA4C-145F75048A64}" dt="2022-11-12T22:05:24.744" v="1652" actId="207"/>
          <ac:spMkLst>
            <pc:docMk/>
            <pc:sldMk cId="1764881197" sldId="295"/>
            <ac:spMk id="5" creationId="{B8332C94-80DA-46BA-9F63-8BE213C60988}"/>
          </ac:spMkLst>
        </pc:spChg>
        <pc:spChg chg="mod">
          <ac:chgData name="Rafael James Novotny" userId="ff6017c0-2af5-4929-b813-6f19ae8ed00e" providerId="ADAL" clId="{3AC50F8D-D812-4B9E-BA4C-145F75048A64}" dt="2022-11-12T20:37:11.086" v="1056" actId="20577"/>
          <ac:spMkLst>
            <pc:docMk/>
            <pc:sldMk cId="1764881197" sldId="295"/>
            <ac:spMk id="6" creationId="{33967215-69F9-4B46-AED3-3E4E45ED7761}"/>
          </ac:spMkLst>
        </pc:spChg>
        <pc:spChg chg="mod">
          <ac:chgData name="Rafael James Novotny" userId="ff6017c0-2af5-4929-b813-6f19ae8ed00e" providerId="ADAL" clId="{3AC50F8D-D812-4B9E-BA4C-145F75048A64}" dt="2022-11-12T20:13:17.984" v="478" actId="27636"/>
          <ac:spMkLst>
            <pc:docMk/>
            <pc:sldMk cId="1764881197" sldId="295"/>
            <ac:spMk id="7" creationId="{4EAB7A62-D8C4-4609-B853-8D6482E648E7}"/>
          </ac:spMkLst>
        </pc:spChg>
      </pc:sldChg>
      <pc:sldChg chg="modSp add del mod">
        <pc:chgData name="Rafael James Novotny" userId="ff6017c0-2af5-4929-b813-6f19ae8ed00e" providerId="ADAL" clId="{3AC50F8D-D812-4B9E-BA4C-145F75048A64}" dt="2022-11-12T20:37:32.552" v="1059" actId="47"/>
        <pc:sldMkLst>
          <pc:docMk/>
          <pc:sldMk cId="2808484322" sldId="296"/>
        </pc:sldMkLst>
        <pc:spChg chg="mod">
          <ac:chgData name="Rafael James Novotny" userId="ff6017c0-2af5-4929-b813-6f19ae8ed00e" providerId="ADAL" clId="{3AC50F8D-D812-4B9E-BA4C-145F75048A64}" dt="2022-11-12T20:13:36.492" v="500" actId="114"/>
          <ac:spMkLst>
            <pc:docMk/>
            <pc:sldMk cId="2808484322" sldId="296"/>
            <ac:spMk id="5" creationId="{A44E022F-D436-446C-A7F1-0FD85AE35F16}"/>
          </ac:spMkLst>
        </pc:spChg>
      </pc:sldChg>
      <pc:sldChg chg="modSp new mod">
        <pc:chgData name="Rafael James Novotny" userId="ff6017c0-2af5-4929-b813-6f19ae8ed00e" providerId="ADAL" clId="{3AC50F8D-D812-4B9E-BA4C-145F75048A64}" dt="2022-11-12T20:39:04.719" v="1099" actId="113"/>
        <pc:sldMkLst>
          <pc:docMk/>
          <pc:sldMk cId="1856841709" sldId="297"/>
        </pc:sldMkLst>
        <pc:spChg chg="mod">
          <ac:chgData name="Rafael James Novotny" userId="ff6017c0-2af5-4929-b813-6f19ae8ed00e" providerId="ADAL" clId="{3AC50F8D-D812-4B9E-BA4C-145F75048A64}" dt="2022-11-12T20:13:54.169" v="527" actId="20577"/>
          <ac:spMkLst>
            <pc:docMk/>
            <pc:sldMk cId="1856841709" sldId="297"/>
            <ac:spMk id="5" creationId="{67183EA0-A11F-4457-BE2A-4C5F803C991D}"/>
          </ac:spMkLst>
        </pc:spChg>
        <pc:spChg chg="mod">
          <ac:chgData name="Rafael James Novotny" userId="ff6017c0-2af5-4929-b813-6f19ae8ed00e" providerId="ADAL" clId="{3AC50F8D-D812-4B9E-BA4C-145F75048A64}" dt="2022-11-12T20:39:04.719" v="1099" actId="113"/>
          <ac:spMkLst>
            <pc:docMk/>
            <pc:sldMk cId="1856841709" sldId="297"/>
            <ac:spMk id="6" creationId="{4E84F9EE-125A-4A81-9387-F9292CA4DB96}"/>
          </ac:spMkLst>
        </pc:spChg>
        <pc:spChg chg="mod">
          <ac:chgData name="Rafael James Novotny" userId="ff6017c0-2af5-4929-b813-6f19ae8ed00e" providerId="ADAL" clId="{3AC50F8D-D812-4B9E-BA4C-145F75048A64}" dt="2022-11-12T20:15:15.394" v="530" actId="20577"/>
          <ac:spMkLst>
            <pc:docMk/>
            <pc:sldMk cId="1856841709" sldId="297"/>
            <ac:spMk id="7" creationId="{B625E331-EB8C-4C9C-8D67-0548DFA31835}"/>
          </ac:spMkLst>
        </pc:spChg>
      </pc:sldChg>
      <pc:sldChg chg="addSp delSp modSp new mod">
        <pc:chgData name="Rafael James Novotny" userId="ff6017c0-2af5-4929-b813-6f19ae8ed00e" providerId="ADAL" clId="{3AC50F8D-D812-4B9E-BA4C-145F75048A64}" dt="2022-11-12T21:54:44.665" v="1582" actId="1076"/>
        <pc:sldMkLst>
          <pc:docMk/>
          <pc:sldMk cId="567969211" sldId="298"/>
        </pc:sldMkLst>
        <pc:spChg chg="mod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" creationId="{CCA6CE8F-C8F0-4929-9D1E-B5AFB04F1561}"/>
          </ac:spMkLst>
        </pc:spChg>
        <pc:spChg chg="mod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" creationId="{534DD038-BD08-404E-A676-4D41DA5C98B3}"/>
          </ac:spMkLst>
        </pc:spChg>
        <pc:spChg chg="mod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4" creationId="{D2949825-A939-467F-8AB4-6D45DFF6411E}"/>
          </ac:spMkLst>
        </pc:spChg>
        <pc:spChg chg="mod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5" creationId="{72246012-E7A9-41A9-ACE2-5F2DEED681ED}"/>
          </ac:spMkLst>
        </pc:spChg>
        <pc:spChg chg="del mod">
          <ac:chgData name="Rafael James Novotny" userId="ff6017c0-2af5-4929-b813-6f19ae8ed00e" providerId="ADAL" clId="{3AC50F8D-D812-4B9E-BA4C-145F75048A64}" dt="2022-11-12T21:40:01.919" v="1359" actId="478"/>
          <ac:spMkLst>
            <pc:docMk/>
            <pc:sldMk cId="567969211" sldId="298"/>
            <ac:spMk id="6" creationId="{126056EA-D3E1-4C8F-AFAE-4A8F97479BD5}"/>
          </ac:spMkLst>
        </pc:spChg>
        <pc:spChg chg="mod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" creationId="{25B6281A-8674-4FCB-B77A-07B3A91BFDD5}"/>
          </ac:spMkLst>
        </pc:spChg>
        <pc:spChg chg="add del mod">
          <ac:chgData name="Rafael James Novotny" userId="ff6017c0-2af5-4929-b813-6f19ae8ed00e" providerId="ADAL" clId="{3AC50F8D-D812-4B9E-BA4C-145F75048A64}" dt="2022-11-12T21:31:47" v="1248" actId="478"/>
          <ac:spMkLst>
            <pc:docMk/>
            <pc:sldMk cId="567969211" sldId="298"/>
            <ac:spMk id="12" creationId="{1B1A960E-D203-4F46-AC61-5A66667DE7CF}"/>
          </ac:spMkLst>
        </pc:spChg>
        <pc:spChg chg="add mod">
          <ac:chgData name="Rafael James Novotny" userId="ff6017c0-2af5-4929-b813-6f19ae8ed00e" providerId="ADAL" clId="{3AC50F8D-D812-4B9E-BA4C-145F75048A64}" dt="2022-11-12T21:51:24.175" v="1517" actId="1076"/>
          <ac:spMkLst>
            <pc:docMk/>
            <pc:sldMk cId="567969211" sldId="298"/>
            <ac:spMk id="13" creationId="{C5EF4E8D-DE63-4D7F-B2F3-B2E90F6FFCAA}"/>
          </ac:spMkLst>
        </pc:spChg>
        <pc:spChg chg="del mod topLvl">
          <ac:chgData name="Rafael James Novotny" userId="ff6017c0-2af5-4929-b813-6f19ae8ed00e" providerId="ADAL" clId="{3AC50F8D-D812-4B9E-BA4C-145F75048A64}" dt="2022-11-12T21:40:15.050" v="1361" actId="478"/>
          <ac:spMkLst>
            <pc:docMk/>
            <pc:sldMk cId="567969211" sldId="298"/>
            <ac:spMk id="15" creationId="{E979695D-33E0-4281-A2BC-32811BBEBCFE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16" creationId="{56DF2EA2-66B5-42E6-994E-2A50E43FBED2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17" creationId="{C9F35E1C-C36E-4E45-95F7-56FF7EDC6AB0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18" creationId="{ABCD734F-BE3E-49CB-9F56-90505D47B928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19" creationId="{E9DFD158-64F6-4061-ABF0-813A30ECF123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0" creationId="{C37A85F0-1771-410F-9A12-A3516BB93E37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1" creationId="{208F4789-F108-426D-A131-C2165DE099F6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2" creationId="{EFB9528D-8307-4568-819C-B9A1222CB351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3" creationId="{5D9A639A-05DD-4D28-8DE9-0C29C8DE992E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4" creationId="{C1AF38EA-C143-4EFD-814D-3AC6A2C1F80D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5" creationId="{74E3B994-34C3-4847-B2D6-3B0FC8BD94FD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6" creationId="{4DEE1CA0-3404-4E75-B258-7D6A8014A610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7" creationId="{5B83C94F-EC6D-484A-9669-B1EDB958E8A5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8" creationId="{601494AF-D445-4E86-A90F-51690F36F427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29" creationId="{E7766C38-7459-4AB4-AE2D-6139F4BCE2AF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0" creationId="{BEF4F9BC-B8B1-431D-BF23-91458AF06042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1" creationId="{0179504B-BD2A-4A8D-A4AE-94D7371D2394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2" creationId="{8606E367-EB11-4B0F-AAD8-9419BCA3B670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3" creationId="{275F8401-28EA-419B-BE51-D6BED36881ED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4" creationId="{4F8471CD-446A-48A6-BF34-DB57D4B89535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5" creationId="{9B431CC4-D4EB-4E35-ADB0-085CF21E4AAB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6" creationId="{3A7F1AEC-9A8A-414F-BE54-CC4453CB9C7B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7" creationId="{815B35CB-AC51-4904-B7DE-B87D05AFF597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8" creationId="{D0060A60-B8EB-4B94-87F2-60FC22ACA86B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39" creationId="{B14066A4-A842-4BF8-9188-0299F84F9E5A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40" creationId="{1B31465B-2763-485A-9C9E-EB0C7F9C7560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41" creationId="{608F54FA-4FA5-49A9-AE89-B668C462FD05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42" creationId="{BAD86955-A66F-4E67-BAF9-BF1A4384765B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43" creationId="{4CB31056-76E6-4495-BE0B-65CD7B998902}"/>
          </ac:spMkLst>
        </pc:spChg>
        <pc:spChg chg="add del mod topLvl">
          <ac:chgData name="Rafael James Novotny" userId="ff6017c0-2af5-4929-b813-6f19ae8ed00e" providerId="ADAL" clId="{3AC50F8D-D812-4B9E-BA4C-145F75048A64}" dt="2022-11-12T21:37:39.849" v="1305" actId="478"/>
          <ac:spMkLst>
            <pc:docMk/>
            <pc:sldMk cId="567969211" sldId="298"/>
            <ac:spMk id="44" creationId="{7FCB7DB8-84F4-4B42-A9EC-B95BF37B338B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45" creationId="{6484D599-F300-40EC-95EE-C979BE95C29C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46" creationId="{78189C93-7D0B-4201-982E-D15117EE8F3C}"/>
          </ac:spMkLst>
        </pc:spChg>
        <pc:spChg chg="add del mod topLvl">
          <ac:chgData name="Rafael James Novotny" userId="ff6017c0-2af5-4929-b813-6f19ae8ed00e" providerId="ADAL" clId="{3AC50F8D-D812-4B9E-BA4C-145F75048A64}" dt="2022-11-12T21:37:39.849" v="1305" actId="478"/>
          <ac:spMkLst>
            <pc:docMk/>
            <pc:sldMk cId="567969211" sldId="298"/>
            <ac:spMk id="47" creationId="{2FE86252-BC82-4028-A4F5-C5F990EEE14A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48" creationId="{FEBFAE99-0B58-4511-89C2-7A286BB8A1AC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49" creationId="{C321E61D-B6B8-45EC-97DD-18DF6168AFCE}"/>
          </ac:spMkLst>
        </pc:spChg>
        <pc:spChg chg="add del mod topLvl">
          <ac:chgData name="Rafael James Novotny" userId="ff6017c0-2af5-4929-b813-6f19ae8ed00e" providerId="ADAL" clId="{3AC50F8D-D812-4B9E-BA4C-145F75048A64}" dt="2022-11-12T21:37:39.849" v="1305" actId="478"/>
          <ac:spMkLst>
            <pc:docMk/>
            <pc:sldMk cId="567969211" sldId="298"/>
            <ac:spMk id="50" creationId="{30C5E5BB-81A4-4697-9881-B1F28C719CBD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51" creationId="{19943727-5417-4F77-BD4E-6492F7D8424F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52" creationId="{3D48D975-827C-4E3E-8511-5804820D1E47}"/>
          </ac:spMkLst>
        </pc:spChg>
        <pc:spChg chg="del mod topLvl">
          <ac:chgData name="Rafael James Novotny" userId="ff6017c0-2af5-4929-b813-6f19ae8ed00e" providerId="ADAL" clId="{3AC50F8D-D812-4B9E-BA4C-145F75048A64}" dt="2022-11-12T21:37:39.849" v="1305" actId="478"/>
          <ac:spMkLst>
            <pc:docMk/>
            <pc:sldMk cId="567969211" sldId="298"/>
            <ac:spMk id="53" creationId="{DC6A28BA-EC4E-474C-9CA6-37F586269D8E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54" creationId="{F6DDFD5D-F8A2-4821-A8B2-4431A613B35A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55" creationId="{A04CF4C6-2B60-4828-957F-80810B29DCC8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56" creationId="{C6091858-AB8E-41AF-B3A1-81CAD6820BA0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57" creationId="{C31E77BD-4B02-46ED-894E-9B99455310DA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58" creationId="{C0F0CAD0-7676-4D8E-888E-7D2487651BE5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59" creationId="{51A309A8-39C6-4DB7-9C04-84DCFB713D8D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60" creationId="{518B089D-171C-450D-B059-9178E694DFBF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61" creationId="{146989DC-96F8-4468-A941-6F2AC11A9313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62" creationId="{9F66E7C9-F228-4690-9343-AE6F152682CB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63" creationId="{01082782-A3E4-4B52-A6CE-0D6CC6B1A4DB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64" creationId="{6A68CABC-D19B-4437-851E-E344E3AFB303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65" creationId="{859D2E28-B74D-4952-890B-1E36B6B94912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66" creationId="{A659A4E9-0F39-4C0D-823F-6E9DFE18CE11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67" creationId="{B8D91EA0-415D-47E0-8E2B-32946BE6E13A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68" creationId="{84ED47EC-3ABF-4C22-B2C2-642D2EFFB612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69" creationId="{45180A2F-656F-4D53-8515-530199AA64CC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0" creationId="{242F5A7A-522F-40A1-B468-0AD912363238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1" creationId="{46F58084-7ECF-40A6-A838-D9EF9F787C6F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2" creationId="{C2CFCC1A-0006-47D9-9976-9C8B27F9350B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3" creationId="{18544B7D-233C-4078-B183-4B7F153590D8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4" creationId="{90B2BE27-36D3-4FD6-93C6-5631F3562E72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5" creationId="{1DA4AA6E-244B-4EA8-B342-9111C0C17813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6" creationId="{6E0207F6-7E65-4321-84A1-BCF89D4E7010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7" creationId="{E71233F0-6891-474B-B35E-58CC5748DAC5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8" creationId="{4B644916-5790-45B2-819B-ADE503F872B7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79" creationId="{CCD8D3B7-EBDD-44D4-9383-090341E983FC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80" creationId="{31A24B0E-54CF-4472-BEA2-28E4F51F96DB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81" creationId="{20AD61AD-6BCC-4B87-83A9-7E3D8F9DF223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82" creationId="{A89E6689-859B-4B81-8ED8-7202B57EC0E8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83" creationId="{2805C796-E9F7-4097-9A72-5E70029B27B3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84" creationId="{2B719950-73D1-4247-9A0A-60A53C819FD1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85" creationId="{CB5DA6D4-C8AA-4651-BC45-26471D7DD171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86" creationId="{05C04114-1ECA-4D11-B808-DDA1A4023A6F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87" creationId="{6F245134-8412-4EEA-B7F6-2B9B15EC01A7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88" creationId="{F43569A8-489C-4D76-A8F1-8538A5678054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89" creationId="{548CABCE-C5CD-4538-B460-3B33D2B76884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90" creationId="{2D81076D-7F1C-4D6F-8DAB-41D69E0EE769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91" creationId="{141DCEB1-17CF-4B39-85F6-9091522C1C00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92" creationId="{44C9FB52-3D76-4BBC-9854-5ABEF601DD31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93" creationId="{188C71ED-B5AD-49E0-878E-93B61431EF21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94" creationId="{1DF76BC9-593D-4C04-B889-74A6196E6B0F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95" creationId="{97441FEC-5EDF-4CF7-AF3B-EC8F61FA597B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96" creationId="{0A540DAB-F1EF-40F5-8F0D-E5C8CA9AC19F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97" creationId="{2363FD43-B66B-443D-8FEE-5C647E8208D0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98" creationId="{65FAA4E8-1840-49D9-9F19-BEC1A74D0AB9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99" creationId="{D02BD843-1A9A-4792-B2A1-EDE17D8FB287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100" creationId="{A648589B-3C1B-4B4C-B61C-1424F60B6D73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101" creationId="{3243F2D8-312F-4015-8486-532047A32F96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102" creationId="{DCA96BF5-317A-4ED0-8873-CB2CD477A396}"/>
          </ac:spMkLst>
        </pc:spChg>
        <pc:spChg chg="mod topLvl">
          <ac:chgData name="Rafael James Novotny" userId="ff6017c0-2af5-4929-b813-6f19ae8ed00e" providerId="ADAL" clId="{3AC50F8D-D812-4B9E-BA4C-145F75048A64}" dt="2022-11-12T21:37:59.461" v="1308" actId="338"/>
          <ac:spMkLst>
            <pc:docMk/>
            <pc:sldMk cId="567969211" sldId="298"/>
            <ac:spMk id="103" creationId="{A79F0AAE-C94C-43DB-B33E-D75C1CAF4C6C}"/>
          </ac:spMkLst>
        </pc:spChg>
        <pc:spChg chg="add mod ord">
          <ac:chgData name="Rafael James Novotny" userId="ff6017c0-2af5-4929-b813-6f19ae8ed00e" providerId="ADAL" clId="{3AC50F8D-D812-4B9E-BA4C-145F75048A64}" dt="2022-11-12T21:51:40.053" v="1549" actId="167"/>
          <ac:spMkLst>
            <pc:docMk/>
            <pc:sldMk cId="567969211" sldId="298"/>
            <ac:spMk id="107" creationId="{F04243CF-CABF-4084-8481-6037FBA12FFC}"/>
          </ac:spMkLst>
        </pc:spChg>
        <pc:spChg chg="add del mod">
          <ac:chgData name="Rafael James Novotny" userId="ff6017c0-2af5-4929-b813-6f19ae8ed00e" providerId="ADAL" clId="{3AC50F8D-D812-4B9E-BA4C-145F75048A64}" dt="2022-11-12T21:37:33.979" v="1297"/>
          <ac:spMkLst>
            <pc:docMk/>
            <pc:sldMk cId="567969211" sldId="298"/>
            <ac:spMk id="108" creationId="{1F54E962-CED0-49CC-95B2-E578DB6774EA}"/>
          </ac:spMkLst>
        </pc:spChg>
        <pc:spChg chg="add del mod">
          <ac:chgData name="Rafael James Novotny" userId="ff6017c0-2af5-4929-b813-6f19ae8ed00e" providerId="ADAL" clId="{3AC50F8D-D812-4B9E-BA4C-145F75048A64}" dt="2022-11-12T21:37:32.427" v="1294"/>
          <ac:spMkLst>
            <pc:docMk/>
            <pc:sldMk cId="567969211" sldId="298"/>
            <ac:spMk id="109" creationId="{BC3909C0-8546-4BDC-B9A6-C00B179DBC9C}"/>
          </ac:spMkLst>
        </pc:spChg>
        <pc:spChg chg="add del mod">
          <ac:chgData name="Rafael James Novotny" userId="ff6017c0-2af5-4929-b813-6f19ae8ed00e" providerId="ADAL" clId="{3AC50F8D-D812-4B9E-BA4C-145F75048A64}" dt="2022-11-12T21:37:32.427" v="1294"/>
          <ac:spMkLst>
            <pc:docMk/>
            <pc:sldMk cId="567969211" sldId="298"/>
            <ac:spMk id="110" creationId="{460B09CC-1FED-48A6-BAA4-C346F002FD43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14" creationId="{DD944946-367A-4187-BBCD-CC6C7E016F3C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15" creationId="{E0F28A42-CF6F-4719-BBC2-CB19850DF8B6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16" creationId="{C57E1866-B863-43A3-B522-309F319AC398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17" creationId="{2F37DBEE-BFB0-4782-87D2-AD044C79D546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18" creationId="{0449577E-1DCB-404D-84B5-339619618FC0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19" creationId="{1C5CB16A-4F80-417F-AD48-BD3944C03590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20" creationId="{740DEE89-ED3B-4B1C-BCA8-8A19877BC665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21" creationId="{BF601BF0-988F-478D-99DE-061C9D1A23C6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22" creationId="{BA43FBBC-84FD-4F43-81CA-D109BD1D6F07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23" creationId="{F47ABD9A-A8FA-4E8F-B274-D02E0C7EEB3E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24" creationId="{09917618-6EEC-4F94-8584-B7913F2F994D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25" creationId="{9ED9666F-5DBC-44AD-B9BE-CA13848F2620}"/>
          </ac:spMkLst>
        </pc:spChg>
        <pc:spChg chg="mod">
          <ac:chgData name="Rafael James Novotny" userId="ff6017c0-2af5-4929-b813-6f19ae8ed00e" providerId="ADAL" clId="{3AC50F8D-D812-4B9E-BA4C-145F75048A64}" dt="2022-11-12T21:53:59.689" v="1561" actId="1076"/>
          <ac:spMkLst>
            <pc:docMk/>
            <pc:sldMk cId="567969211" sldId="298"/>
            <ac:spMk id="126" creationId="{D4D84C0A-558C-422F-9BB2-C9EB15D5436B}"/>
          </ac:spMkLst>
        </pc:spChg>
        <pc:spChg chg="add mod ord">
          <ac:chgData name="Rafael James Novotny" userId="ff6017c0-2af5-4929-b813-6f19ae8ed00e" providerId="ADAL" clId="{3AC50F8D-D812-4B9E-BA4C-145F75048A64}" dt="2022-11-12T21:52:17.605" v="1554" actId="167"/>
          <ac:spMkLst>
            <pc:docMk/>
            <pc:sldMk cId="567969211" sldId="298"/>
            <ac:spMk id="127" creationId="{A8498EC5-4633-45AB-852E-C7F4F62CF84B}"/>
          </ac:spMkLst>
        </pc:spChg>
        <pc:spChg chg="add mod ord">
          <ac:chgData name="Rafael James Novotny" userId="ff6017c0-2af5-4929-b813-6f19ae8ed00e" providerId="ADAL" clId="{3AC50F8D-D812-4B9E-BA4C-145F75048A64}" dt="2022-11-12T21:54:20.347" v="1564" actId="167"/>
          <ac:spMkLst>
            <pc:docMk/>
            <pc:sldMk cId="567969211" sldId="298"/>
            <ac:spMk id="128" creationId="{6E126669-FB83-4FC6-A852-0AF602DED0C2}"/>
          </ac:spMkLst>
        </pc:spChg>
        <pc:spChg chg="add mod ord">
          <ac:chgData name="Rafael James Novotny" userId="ff6017c0-2af5-4929-b813-6f19ae8ed00e" providerId="ADAL" clId="{3AC50F8D-D812-4B9E-BA4C-145F75048A64}" dt="2022-11-12T21:53:28.594" v="1557" actId="20577"/>
          <ac:spMkLst>
            <pc:docMk/>
            <pc:sldMk cId="567969211" sldId="298"/>
            <ac:spMk id="129" creationId="{58691068-67AB-41AB-B05A-46AA937A6AE8}"/>
          </ac:spMkLst>
        </pc:spChg>
        <pc:spChg chg="add del mod">
          <ac:chgData name="Rafael James Novotny" userId="ff6017c0-2af5-4929-b813-6f19ae8ed00e" providerId="ADAL" clId="{3AC50F8D-D812-4B9E-BA4C-145F75048A64}" dt="2022-11-12T21:40:03.721" v="1360" actId="478"/>
          <ac:spMkLst>
            <pc:docMk/>
            <pc:sldMk cId="567969211" sldId="298"/>
            <ac:spMk id="131" creationId="{5A01EADC-9D4B-434F-9297-7A1A3AD1FC93}"/>
          </ac:spMkLst>
        </pc:spChg>
        <pc:spChg chg="add mod">
          <ac:chgData name="Rafael James Novotny" userId="ff6017c0-2af5-4929-b813-6f19ae8ed00e" providerId="ADAL" clId="{3AC50F8D-D812-4B9E-BA4C-145F75048A64}" dt="2022-11-12T21:52:09.699" v="1552" actId="14100"/>
          <ac:spMkLst>
            <pc:docMk/>
            <pc:sldMk cId="567969211" sldId="298"/>
            <ac:spMk id="132" creationId="{62CDA519-BDE1-4946-9DBC-6010C33B7766}"/>
          </ac:spMkLst>
        </pc:spChg>
        <pc:spChg chg="add mod">
          <ac:chgData name="Rafael James Novotny" userId="ff6017c0-2af5-4929-b813-6f19ae8ed00e" providerId="ADAL" clId="{3AC50F8D-D812-4B9E-BA4C-145F75048A64}" dt="2022-11-12T21:54:44.665" v="1582" actId="1076"/>
          <ac:spMkLst>
            <pc:docMk/>
            <pc:sldMk cId="567969211" sldId="298"/>
            <ac:spMk id="133" creationId="{FA4FFDBB-A874-4BF2-83C9-BCB086FA2B49}"/>
          </ac:spMkLst>
        </pc:spChg>
        <pc:grpChg chg="mod">
          <ac:chgData name="Rafael James Novotny" userId="ff6017c0-2af5-4929-b813-6f19ae8ed00e" providerId="ADAL" clId="{3AC50F8D-D812-4B9E-BA4C-145F75048A64}" dt="2022-11-12T21:37:59.461" v="1308" actId="338"/>
          <ac:grpSpMkLst>
            <pc:docMk/>
            <pc:sldMk cId="567969211" sldId="298"/>
            <ac:grpSpMk id="1" creationId="{00000000-0000-0000-0000-000000000000}"/>
          </ac:grpSpMkLst>
        </pc:grpChg>
        <pc:grpChg chg="del mod">
          <ac:chgData name="Rafael James Novotny" userId="ff6017c0-2af5-4929-b813-6f19ae8ed00e" providerId="ADAL" clId="{3AC50F8D-D812-4B9E-BA4C-145F75048A64}" dt="2022-11-12T21:33:56.671" v="1254" actId="165"/>
          <ac:grpSpMkLst>
            <pc:docMk/>
            <pc:sldMk cId="567969211" sldId="298"/>
            <ac:grpSpMk id="14" creationId="{826EF247-EC00-4C3A-A4A4-3F55F7FE46EA}"/>
          </ac:grpSpMkLst>
        </pc:grpChg>
        <pc:grpChg chg="add del mod">
          <ac:chgData name="Rafael James Novotny" userId="ff6017c0-2af5-4929-b813-6f19ae8ed00e" providerId="ADAL" clId="{3AC50F8D-D812-4B9E-BA4C-145F75048A64}" dt="2022-11-12T21:37:38.284" v="1304" actId="165"/>
          <ac:grpSpMkLst>
            <pc:docMk/>
            <pc:sldMk cId="567969211" sldId="298"/>
            <ac:grpSpMk id="104" creationId="{5D607207-55EC-4C4A-A91D-E8EB14D0641E}"/>
          </ac:grpSpMkLst>
        </pc:grpChg>
        <pc:grpChg chg="add mod">
          <ac:chgData name="Rafael James Novotny" userId="ff6017c0-2af5-4929-b813-6f19ae8ed00e" providerId="ADAL" clId="{3AC50F8D-D812-4B9E-BA4C-145F75048A64}" dt="2022-11-12T21:37:59.461" v="1308" actId="338"/>
          <ac:grpSpMkLst>
            <pc:docMk/>
            <pc:sldMk cId="567969211" sldId="298"/>
            <ac:grpSpMk id="105" creationId="{E986879F-B2FD-4A60-94AC-5D2469A51C94}"/>
          </ac:grpSpMkLst>
        </pc:grpChg>
        <pc:grpChg chg="add mod">
          <ac:chgData name="Rafael James Novotny" userId="ff6017c0-2af5-4929-b813-6f19ae8ed00e" providerId="ADAL" clId="{3AC50F8D-D812-4B9E-BA4C-145F75048A64}" dt="2022-11-12T21:37:59.461" v="1308" actId="338"/>
          <ac:grpSpMkLst>
            <pc:docMk/>
            <pc:sldMk cId="567969211" sldId="298"/>
            <ac:grpSpMk id="106" creationId="{A1F51297-9977-479A-82C8-E865EDA4773B}"/>
          </ac:grpSpMkLst>
        </pc:grpChg>
        <pc:grpChg chg="mod">
          <ac:chgData name="Rafael James Novotny" userId="ff6017c0-2af5-4929-b813-6f19ae8ed00e" providerId="ADAL" clId="{3AC50F8D-D812-4B9E-BA4C-145F75048A64}" dt="2022-11-12T21:53:59.689" v="1561" actId="1076"/>
          <ac:grpSpMkLst>
            <pc:docMk/>
            <pc:sldMk cId="567969211" sldId="298"/>
            <ac:grpSpMk id="113" creationId="{DB13489E-66FD-4AA9-9C2E-C0B86BE63048}"/>
          </ac:grpSpMkLst>
        </pc:grpChg>
        <pc:picChg chg="add del mod">
          <ac:chgData name="Rafael James Novotny" userId="ff6017c0-2af5-4929-b813-6f19ae8ed00e" providerId="ADAL" clId="{3AC50F8D-D812-4B9E-BA4C-145F75048A64}" dt="2022-11-12T20:59:25.512" v="1241" actId="22"/>
          <ac:picMkLst>
            <pc:docMk/>
            <pc:sldMk cId="567969211" sldId="298"/>
            <ac:picMk id="9" creationId="{BD025AF8-5929-470D-B1CC-4032983DC285}"/>
          </ac:picMkLst>
        </pc:picChg>
        <pc:picChg chg="add del mod">
          <ac:chgData name="Rafael James Novotny" userId="ff6017c0-2af5-4929-b813-6f19ae8ed00e" providerId="ADAL" clId="{3AC50F8D-D812-4B9E-BA4C-145F75048A64}" dt="2022-11-12T21:33:01.457" v="1252" actId="338"/>
          <ac:picMkLst>
            <pc:docMk/>
            <pc:sldMk cId="567969211" sldId="298"/>
            <ac:picMk id="11" creationId="{ABA62212-8820-4AEC-AC12-08CE18B52F00}"/>
          </ac:picMkLst>
        </pc:picChg>
        <pc:picChg chg="add del mod">
          <ac:chgData name="Rafael James Novotny" userId="ff6017c0-2af5-4929-b813-6f19ae8ed00e" providerId="ADAL" clId="{3AC50F8D-D812-4B9E-BA4C-145F75048A64}" dt="2022-11-12T21:37:59.461" v="1308" actId="338"/>
          <ac:picMkLst>
            <pc:docMk/>
            <pc:sldMk cId="567969211" sldId="298"/>
            <ac:picMk id="112" creationId="{0A4AFE4A-83C7-4240-BBB6-7486EFED33EE}"/>
          </ac:picMkLst>
        </pc:picChg>
      </pc:sldChg>
      <pc:sldChg chg="modSp new mod">
        <pc:chgData name="Rafael James Novotny" userId="ff6017c0-2af5-4929-b813-6f19ae8ed00e" providerId="ADAL" clId="{3AC50F8D-D812-4B9E-BA4C-145F75048A64}" dt="2022-11-12T20:57:30.231" v="1183" actId="20577"/>
        <pc:sldMkLst>
          <pc:docMk/>
          <pc:sldMk cId="2109229674" sldId="299"/>
        </pc:sldMkLst>
        <pc:spChg chg="mod">
          <ac:chgData name="Rafael James Novotny" userId="ff6017c0-2af5-4929-b813-6f19ae8ed00e" providerId="ADAL" clId="{3AC50F8D-D812-4B9E-BA4C-145F75048A64}" dt="2022-11-12T20:17:18.636" v="575" actId="20577"/>
          <ac:spMkLst>
            <pc:docMk/>
            <pc:sldMk cId="2109229674" sldId="299"/>
            <ac:spMk id="5" creationId="{02AF64BC-2555-477D-8D54-04E81DE0C303}"/>
          </ac:spMkLst>
        </pc:spChg>
        <pc:spChg chg="mod">
          <ac:chgData name="Rafael James Novotny" userId="ff6017c0-2af5-4929-b813-6f19ae8ed00e" providerId="ADAL" clId="{3AC50F8D-D812-4B9E-BA4C-145F75048A64}" dt="2022-11-12T20:57:30.231" v="1183" actId="20577"/>
          <ac:spMkLst>
            <pc:docMk/>
            <pc:sldMk cId="2109229674" sldId="299"/>
            <ac:spMk id="6" creationId="{663622A3-D7F6-409D-BD53-6C8A32508272}"/>
          </ac:spMkLst>
        </pc:spChg>
        <pc:spChg chg="mod">
          <ac:chgData name="Rafael James Novotny" userId="ff6017c0-2af5-4929-b813-6f19ae8ed00e" providerId="ADAL" clId="{3AC50F8D-D812-4B9E-BA4C-145F75048A64}" dt="2022-11-12T20:16:47.234" v="553" actId="20577"/>
          <ac:spMkLst>
            <pc:docMk/>
            <pc:sldMk cId="2109229674" sldId="299"/>
            <ac:spMk id="7" creationId="{A4F5087E-5164-4F8A-84FD-BE702DB3810F}"/>
          </ac:spMkLst>
        </pc:spChg>
      </pc:sldChg>
      <pc:sldChg chg="modSp new mod">
        <pc:chgData name="Rafael James Novotny" userId="ff6017c0-2af5-4929-b813-6f19ae8ed00e" providerId="ADAL" clId="{3AC50F8D-D812-4B9E-BA4C-145F75048A64}" dt="2022-11-12T20:37:43.997" v="1078" actId="20577"/>
        <pc:sldMkLst>
          <pc:docMk/>
          <pc:sldMk cId="2475868958" sldId="300"/>
        </pc:sldMkLst>
        <pc:spChg chg="mod">
          <ac:chgData name="Rafael James Novotny" userId="ff6017c0-2af5-4929-b813-6f19ae8ed00e" providerId="ADAL" clId="{3AC50F8D-D812-4B9E-BA4C-145F75048A64}" dt="2022-11-12T20:37:40.094" v="1064" actId="20577"/>
          <ac:spMkLst>
            <pc:docMk/>
            <pc:sldMk cId="2475868958" sldId="300"/>
            <ac:spMk id="7" creationId="{A2AE2A72-80B8-4A85-94E9-E535C9C2AF42}"/>
          </ac:spMkLst>
        </pc:spChg>
        <pc:spChg chg="mod">
          <ac:chgData name="Rafael James Novotny" userId="ff6017c0-2af5-4929-b813-6f19ae8ed00e" providerId="ADAL" clId="{3AC50F8D-D812-4B9E-BA4C-145F75048A64}" dt="2022-11-12T20:37:43.997" v="1078" actId="20577"/>
          <ac:spMkLst>
            <pc:docMk/>
            <pc:sldMk cId="2475868958" sldId="300"/>
            <ac:spMk id="8" creationId="{5360C038-034C-423B-90E3-A0678ACEACD3}"/>
          </ac:spMkLst>
        </pc:spChg>
      </pc:sldChg>
      <pc:sldChg chg="modSp add mod">
        <pc:chgData name="Rafael James Novotny" userId="ff6017c0-2af5-4929-b813-6f19ae8ed00e" providerId="ADAL" clId="{3AC50F8D-D812-4B9E-BA4C-145F75048A64}" dt="2022-11-12T20:38:24.111" v="1086" actId="114"/>
        <pc:sldMkLst>
          <pc:docMk/>
          <pc:sldMk cId="396217134" sldId="301"/>
        </pc:sldMkLst>
        <pc:spChg chg="mod">
          <ac:chgData name="Rafael James Novotny" userId="ff6017c0-2af5-4929-b813-6f19ae8ed00e" providerId="ADAL" clId="{3AC50F8D-D812-4B9E-BA4C-145F75048A64}" dt="2022-11-12T20:38:24.111" v="1086" actId="114"/>
          <ac:spMkLst>
            <pc:docMk/>
            <pc:sldMk cId="396217134" sldId="301"/>
            <ac:spMk id="8" creationId="{5360C038-034C-423B-90E3-A0678ACEACD3}"/>
          </ac:spMkLst>
        </pc:spChg>
      </pc:sldChg>
      <pc:sldChg chg="modSp new mod">
        <pc:chgData name="Rafael James Novotny" userId="ff6017c0-2af5-4929-b813-6f19ae8ed00e" providerId="ADAL" clId="{3AC50F8D-D812-4B9E-BA4C-145F75048A64}" dt="2022-11-12T22:09:05.929" v="1674" actId="20577"/>
        <pc:sldMkLst>
          <pc:docMk/>
          <pc:sldMk cId="2486055372" sldId="302"/>
        </pc:sldMkLst>
        <pc:spChg chg="mod">
          <ac:chgData name="Rafael James Novotny" userId="ff6017c0-2af5-4929-b813-6f19ae8ed00e" providerId="ADAL" clId="{3AC50F8D-D812-4B9E-BA4C-145F75048A64}" dt="2022-11-12T22:09:05.929" v="1674" actId="20577"/>
          <ac:spMkLst>
            <pc:docMk/>
            <pc:sldMk cId="2486055372" sldId="302"/>
            <ac:spMk id="5" creationId="{C03180EF-E076-4225-9CDF-FB9A8B443A7C}"/>
          </ac:spMkLst>
        </pc:spChg>
        <pc:spChg chg="mod">
          <ac:chgData name="Rafael James Novotny" userId="ff6017c0-2af5-4929-b813-6f19ae8ed00e" providerId="ADAL" clId="{3AC50F8D-D812-4B9E-BA4C-145F75048A64}" dt="2022-11-12T21:55:44.330" v="1590" actId="255"/>
          <ac:spMkLst>
            <pc:docMk/>
            <pc:sldMk cId="2486055372" sldId="302"/>
            <ac:spMk id="6" creationId="{63CF31FF-AD62-4647-8C84-0ACAB03C6DC5}"/>
          </ac:spMkLst>
        </pc:spChg>
        <pc:spChg chg="mod">
          <ac:chgData name="Rafael James Novotny" userId="ff6017c0-2af5-4929-b813-6f19ae8ed00e" providerId="ADAL" clId="{3AC50F8D-D812-4B9E-BA4C-145F75048A64}" dt="2022-11-12T20:58:05.800" v="1226" actId="20577"/>
          <ac:spMkLst>
            <pc:docMk/>
            <pc:sldMk cId="2486055372" sldId="302"/>
            <ac:spMk id="7" creationId="{596AAD26-53B9-4A72-A59E-BCE64ADAC569}"/>
          </ac:spMkLst>
        </pc:spChg>
      </pc:sldChg>
      <pc:sldChg chg="del">
        <pc:chgData name="Rafael James Novotny" userId="ff6017c0-2af5-4929-b813-6f19ae8ed00e" providerId="ADAL" clId="{3AC50F8D-D812-4B9E-BA4C-145F75048A64}" dt="2022-11-12T19:59:40.970" v="0" actId="47"/>
        <pc:sldMkLst>
          <pc:docMk/>
          <pc:sldMk cId="222047250" sldId="303"/>
        </pc:sldMkLst>
      </pc:sldChg>
      <pc:sldChg chg="addSp delSp modSp new mod modClrScheme chgLayout">
        <pc:chgData name="Rafael James Novotny" userId="ff6017c0-2af5-4929-b813-6f19ae8ed00e" providerId="ADAL" clId="{3AC50F8D-D812-4B9E-BA4C-145F75048A64}" dt="2022-11-12T22:00:09.862" v="1646"/>
        <pc:sldMkLst>
          <pc:docMk/>
          <pc:sldMk cId="2640894526" sldId="303"/>
        </pc:sldMkLst>
        <pc:spChg chg="mod">
          <ac:chgData name="Rafael James Novotny" userId="ff6017c0-2af5-4929-b813-6f19ae8ed00e" providerId="ADAL" clId="{3AC50F8D-D812-4B9E-BA4C-145F75048A64}" dt="2022-11-12T21:59:26.824" v="1643" actId="26606"/>
          <ac:spMkLst>
            <pc:docMk/>
            <pc:sldMk cId="2640894526" sldId="303"/>
            <ac:spMk id="2" creationId="{8A434380-5304-47A7-8A36-B478A9B75B1D}"/>
          </ac:spMkLst>
        </pc:spChg>
        <pc:spChg chg="mod">
          <ac:chgData name="Rafael James Novotny" userId="ff6017c0-2af5-4929-b813-6f19ae8ed00e" providerId="ADAL" clId="{3AC50F8D-D812-4B9E-BA4C-145F75048A64}" dt="2022-11-12T21:59:26.824" v="1643" actId="26606"/>
          <ac:spMkLst>
            <pc:docMk/>
            <pc:sldMk cId="2640894526" sldId="303"/>
            <ac:spMk id="3" creationId="{ABB5BF29-320E-498B-AF9A-55F6FD2DD064}"/>
          </ac:spMkLst>
        </pc:spChg>
        <pc:spChg chg="mod">
          <ac:chgData name="Rafael James Novotny" userId="ff6017c0-2af5-4929-b813-6f19ae8ed00e" providerId="ADAL" clId="{3AC50F8D-D812-4B9E-BA4C-145F75048A64}" dt="2022-11-12T21:59:26.824" v="1643" actId="26606"/>
          <ac:spMkLst>
            <pc:docMk/>
            <pc:sldMk cId="2640894526" sldId="303"/>
            <ac:spMk id="4" creationId="{44200F1A-1F02-46E6-AD62-B377EF9A3A45}"/>
          </ac:spMkLst>
        </pc:spChg>
        <pc:spChg chg="mod">
          <ac:chgData name="Rafael James Novotny" userId="ff6017c0-2af5-4929-b813-6f19ae8ed00e" providerId="ADAL" clId="{3AC50F8D-D812-4B9E-BA4C-145F75048A64}" dt="2022-11-12T21:59:26.824" v="1643" actId="26606"/>
          <ac:spMkLst>
            <pc:docMk/>
            <pc:sldMk cId="2640894526" sldId="303"/>
            <ac:spMk id="5" creationId="{7935B576-196D-4D6A-9899-0DAECBDFD0AF}"/>
          </ac:spMkLst>
        </pc:spChg>
        <pc:spChg chg="mod">
          <ac:chgData name="Rafael James Novotny" userId="ff6017c0-2af5-4929-b813-6f19ae8ed00e" providerId="ADAL" clId="{3AC50F8D-D812-4B9E-BA4C-145F75048A64}" dt="2022-11-12T21:59:26.824" v="1643" actId="26606"/>
          <ac:spMkLst>
            <pc:docMk/>
            <pc:sldMk cId="2640894526" sldId="303"/>
            <ac:spMk id="6" creationId="{D5539B0D-B926-41F1-9A61-69DA1C04A70C}"/>
          </ac:spMkLst>
        </pc:spChg>
        <pc:spChg chg="add del mod">
          <ac:chgData name="Rafael James Novotny" userId="ff6017c0-2af5-4929-b813-6f19ae8ed00e" providerId="ADAL" clId="{3AC50F8D-D812-4B9E-BA4C-145F75048A64}" dt="2022-11-12T21:59:26.824" v="1643" actId="26606"/>
          <ac:spMkLst>
            <pc:docMk/>
            <pc:sldMk cId="2640894526" sldId="303"/>
            <ac:spMk id="7" creationId="{88D4D6F8-C7CF-4F51-8CB7-EE391F221057}"/>
          </ac:spMkLst>
        </pc:spChg>
        <pc:spChg chg="del">
          <ac:chgData name="Rafael James Novotny" userId="ff6017c0-2af5-4929-b813-6f19ae8ed00e" providerId="ADAL" clId="{3AC50F8D-D812-4B9E-BA4C-145F75048A64}" dt="2022-11-12T21:58:30.356" v="1634" actId="478"/>
          <ac:spMkLst>
            <pc:docMk/>
            <pc:sldMk cId="2640894526" sldId="303"/>
            <ac:spMk id="8" creationId="{BB342C57-197B-4A83-B626-A9A7400E3D7C}"/>
          </ac:spMkLst>
        </pc:spChg>
        <pc:picChg chg="add del mod">
          <ac:chgData name="Rafael James Novotny" userId="ff6017c0-2af5-4929-b813-6f19ae8ed00e" providerId="ADAL" clId="{3AC50F8D-D812-4B9E-BA4C-145F75048A64}" dt="2022-11-12T22:00:09.862" v="1646"/>
          <ac:picMkLst>
            <pc:docMk/>
            <pc:sldMk cId="2640894526" sldId="303"/>
            <ac:picMk id="9" creationId="{DB6AFFF5-A93B-4725-81FD-6CDAAAA27E08}"/>
          </ac:picMkLst>
        </pc:picChg>
        <pc:picChg chg="add del">
          <ac:chgData name="Rafael James Novotny" userId="ff6017c0-2af5-4929-b813-6f19ae8ed00e" providerId="ADAL" clId="{3AC50F8D-D812-4B9E-BA4C-145F75048A64}" dt="2022-11-12T21:59:26.824" v="1643" actId="26606"/>
          <ac:picMkLst>
            <pc:docMk/>
            <pc:sldMk cId="2640894526" sldId="303"/>
            <ac:picMk id="10" creationId="{1C586273-7B42-AD95-F6DF-41D9F0F4D970}"/>
          </ac:picMkLst>
        </pc:picChg>
      </pc:sldChg>
      <pc:sldChg chg="del">
        <pc:chgData name="Rafael James Novotny" userId="ff6017c0-2af5-4929-b813-6f19ae8ed00e" providerId="ADAL" clId="{3AC50F8D-D812-4B9E-BA4C-145F75048A64}" dt="2022-11-12T19:59:40.970" v="0" actId="47"/>
        <pc:sldMkLst>
          <pc:docMk/>
          <pc:sldMk cId="398969899" sldId="304"/>
        </pc:sldMkLst>
      </pc:sldChg>
      <pc:sldChg chg="del">
        <pc:chgData name="Rafael James Novotny" userId="ff6017c0-2af5-4929-b813-6f19ae8ed00e" providerId="ADAL" clId="{3AC50F8D-D812-4B9E-BA4C-145F75048A64}" dt="2022-11-12T19:59:40.970" v="0" actId="47"/>
        <pc:sldMkLst>
          <pc:docMk/>
          <pc:sldMk cId="3146504174" sldId="305"/>
        </pc:sldMkLst>
      </pc:sldChg>
      <pc:sldChg chg="del">
        <pc:chgData name="Rafael James Novotny" userId="ff6017c0-2af5-4929-b813-6f19ae8ed00e" providerId="ADAL" clId="{3AC50F8D-D812-4B9E-BA4C-145F75048A64}" dt="2022-11-12T19:59:40.970" v="0" actId="47"/>
        <pc:sldMkLst>
          <pc:docMk/>
          <pc:sldMk cId="4199897207" sldId="306"/>
        </pc:sldMkLst>
      </pc:sldChg>
    </pc:docChg>
  </pc:docChgLst>
  <pc:docChgLst>
    <pc:chgData name="Rafael James Novotny" userId="S::rafael.novotny@ost.ch::ff6017c0-2af5-4929-b813-6f19ae8ed00e" providerId="AD" clId="Web-{7E9B87C9-5DE5-5315-162A-56ECAE85AAB0}"/>
    <pc:docChg chg="addSld modSld">
      <pc:chgData name="Rafael James Novotny" userId="S::rafael.novotny@ost.ch::ff6017c0-2af5-4929-b813-6f19ae8ed00e" providerId="AD" clId="Web-{7E9B87C9-5DE5-5315-162A-56ECAE85AAB0}" dt="2022-11-13T08:03:18.463" v="428"/>
      <pc:docMkLst>
        <pc:docMk/>
      </pc:docMkLst>
      <pc:sldChg chg="modSp">
        <pc:chgData name="Rafael James Novotny" userId="S::rafael.novotny@ost.ch::ff6017c0-2af5-4929-b813-6f19ae8ed00e" providerId="AD" clId="Web-{7E9B87C9-5DE5-5315-162A-56ECAE85AAB0}" dt="2022-11-13T07:01:53.064" v="340" actId="20577"/>
        <pc:sldMkLst>
          <pc:docMk/>
          <pc:sldMk cId="1764881197" sldId="295"/>
        </pc:sldMkLst>
        <pc:spChg chg="mod">
          <ac:chgData name="Rafael James Novotny" userId="S::rafael.novotny@ost.ch::ff6017c0-2af5-4929-b813-6f19ae8ed00e" providerId="AD" clId="Web-{7E9B87C9-5DE5-5315-162A-56ECAE85AAB0}" dt="2022-11-13T07:01:53.064" v="340" actId="20577"/>
          <ac:spMkLst>
            <pc:docMk/>
            <pc:sldMk cId="1764881197" sldId="295"/>
            <ac:spMk id="6" creationId="{33967215-69F9-4B46-AED3-3E4E45ED7761}"/>
          </ac:spMkLst>
        </pc:spChg>
      </pc:sldChg>
      <pc:sldChg chg="modSp">
        <pc:chgData name="Rafael James Novotny" userId="S::rafael.novotny@ost.ch::ff6017c0-2af5-4929-b813-6f19ae8ed00e" providerId="AD" clId="Web-{7E9B87C9-5DE5-5315-162A-56ECAE85AAB0}" dt="2022-11-13T07:00:13.859" v="314" actId="20577"/>
        <pc:sldMkLst>
          <pc:docMk/>
          <pc:sldMk cId="2109229674" sldId="299"/>
        </pc:sldMkLst>
        <pc:spChg chg="mod">
          <ac:chgData name="Rafael James Novotny" userId="S::rafael.novotny@ost.ch::ff6017c0-2af5-4929-b813-6f19ae8ed00e" providerId="AD" clId="Web-{7E9B87C9-5DE5-5315-162A-56ECAE85AAB0}" dt="2022-11-13T07:00:13.859" v="314" actId="20577"/>
          <ac:spMkLst>
            <pc:docMk/>
            <pc:sldMk cId="2109229674" sldId="299"/>
            <ac:spMk id="6" creationId="{663622A3-D7F6-409D-BD53-6C8A32508272}"/>
          </ac:spMkLst>
        </pc:spChg>
      </pc:sldChg>
      <pc:sldChg chg="modSp">
        <pc:chgData name="Rafael James Novotny" userId="S::rafael.novotny@ost.ch::ff6017c0-2af5-4929-b813-6f19ae8ed00e" providerId="AD" clId="Web-{7E9B87C9-5DE5-5315-162A-56ECAE85AAB0}" dt="2022-11-13T06:55:10.746" v="118" actId="20577"/>
        <pc:sldMkLst>
          <pc:docMk/>
          <pc:sldMk cId="2475868958" sldId="300"/>
        </pc:sldMkLst>
        <pc:spChg chg="mod">
          <ac:chgData name="Rafael James Novotny" userId="S::rafael.novotny@ost.ch::ff6017c0-2af5-4929-b813-6f19ae8ed00e" providerId="AD" clId="Web-{7E9B87C9-5DE5-5315-162A-56ECAE85AAB0}" dt="2022-11-13T06:54:53.699" v="101" actId="20577"/>
          <ac:spMkLst>
            <pc:docMk/>
            <pc:sldMk cId="2475868958" sldId="300"/>
            <ac:spMk id="14" creationId="{D551F091-ED39-DF09-874E-5155D2756DB0}"/>
          </ac:spMkLst>
        </pc:spChg>
        <pc:spChg chg="mod">
          <ac:chgData name="Rafael James Novotny" userId="S::rafael.novotny@ost.ch::ff6017c0-2af5-4929-b813-6f19ae8ed00e" providerId="AD" clId="Web-{7E9B87C9-5DE5-5315-162A-56ECAE85AAB0}" dt="2022-11-13T06:55:10.746" v="118" actId="20577"/>
          <ac:spMkLst>
            <pc:docMk/>
            <pc:sldMk cId="2475868958" sldId="300"/>
            <ac:spMk id="17" creationId="{CECA660F-5D4C-35B1-48AA-DC23BCE3961B}"/>
          </ac:spMkLst>
        </pc:spChg>
      </pc:sldChg>
      <pc:sldChg chg="modSp">
        <pc:chgData name="Rafael James Novotny" userId="S::rafael.novotny@ost.ch::ff6017c0-2af5-4929-b813-6f19ae8ed00e" providerId="AD" clId="Web-{7E9B87C9-5DE5-5315-162A-56ECAE85AAB0}" dt="2022-11-13T07:04:43.632" v="425" actId="20577"/>
        <pc:sldMkLst>
          <pc:docMk/>
          <pc:sldMk cId="2640894526" sldId="303"/>
        </pc:sldMkLst>
        <pc:spChg chg="mod">
          <ac:chgData name="Rafael James Novotny" userId="S::rafael.novotny@ost.ch::ff6017c0-2af5-4929-b813-6f19ae8ed00e" providerId="AD" clId="Web-{7E9B87C9-5DE5-5315-162A-56ECAE85AAB0}" dt="2022-11-13T07:04:43.632" v="425" actId="20577"/>
          <ac:spMkLst>
            <pc:docMk/>
            <pc:sldMk cId="2640894526" sldId="303"/>
            <ac:spMk id="7" creationId="{88D4D6F8-C7CF-4F51-8CB7-EE391F221057}"/>
          </ac:spMkLst>
        </pc:spChg>
      </pc:sldChg>
      <pc:sldChg chg="new">
        <pc:chgData name="Rafael James Novotny" userId="S::rafael.novotny@ost.ch::ff6017c0-2af5-4929-b813-6f19ae8ed00e" providerId="AD" clId="Web-{7E9B87C9-5DE5-5315-162A-56ECAE85AAB0}" dt="2022-11-13T07:13:32.936" v="426"/>
        <pc:sldMkLst>
          <pc:docMk/>
          <pc:sldMk cId="1758783614" sldId="304"/>
        </pc:sldMkLst>
      </pc:sldChg>
      <pc:sldChg chg="new">
        <pc:chgData name="Rafael James Novotny" userId="S::rafael.novotny@ost.ch::ff6017c0-2af5-4929-b813-6f19ae8ed00e" providerId="AD" clId="Web-{7E9B87C9-5DE5-5315-162A-56ECAE85AAB0}" dt="2022-11-13T08:03:18.463" v="428"/>
        <pc:sldMkLst>
          <pc:docMk/>
          <pc:sldMk cId="3682165567" sldId="304"/>
        </pc:sldMkLst>
      </pc:sldChg>
      <pc:sldChg chg="new">
        <pc:chgData name="Rafael James Novotny" userId="S::rafael.novotny@ost.ch::ff6017c0-2af5-4929-b813-6f19ae8ed00e" providerId="AD" clId="Web-{7E9B87C9-5DE5-5315-162A-56ECAE85AAB0}" dt="2022-11-13T07:40:00.846" v="427"/>
        <pc:sldMkLst>
          <pc:docMk/>
          <pc:sldMk cId="4016042116" sldId="304"/>
        </pc:sldMkLst>
      </pc:sldChg>
    </pc:docChg>
  </pc:docChgLst>
  <pc:docChgLst>
    <pc:chgData name="Linus Flury" userId="S::linus.flury@ost.ch::4d582f5c-219d-4f9f-91da-350c728319e0" providerId="AD" clId="Web-{5F758981-209F-41BE-BBCC-38C2DFD42591}"/>
    <pc:docChg chg="modSld">
      <pc:chgData name="Linus Flury" userId="S::linus.flury@ost.ch::4d582f5c-219d-4f9f-91da-350c728319e0" providerId="AD" clId="Web-{5F758981-209F-41BE-BBCC-38C2DFD42591}" dt="2022-11-13T01:25:39.607" v="92" actId="20577"/>
      <pc:docMkLst>
        <pc:docMk/>
      </pc:docMkLst>
      <pc:sldChg chg="addSp delSp modSp">
        <pc:chgData name="Linus Flury" userId="S::linus.flury@ost.ch::4d582f5c-219d-4f9f-91da-350c728319e0" providerId="AD" clId="Web-{5F758981-209F-41BE-BBCC-38C2DFD42591}" dt="2022-11-13T01:25:39.607" v="92" actId="20577"/>
        <pc:sldMkLst>
          <pc:docMk/>
          <pc:sldMk cId="2475868958" sldId="300"/>
        </pc:sldMkLst>
        <pc:spChg chg="add mod">
          <ac:chgData name="Linus Flury" userId="S::linus.flury@ost.ch::4d582f5c-219d-4f9f-91da-350c728319e0" providerId="AD" clId="Web-{5F758981-209F-41BE-BBCC-38C2DFD42591}" dt="2022-11-13T01:25:39.607" v="92" actId="20577"/>
          <ac:spMkLst>
            <pc:docMk/>
            <pc:sldMk cId="2475868958" sldId="300"/>
            <ac:spMk id="5" creationId="{4D49209E-1F0C-7A8B-2B54-73F03640DF62}"/>
          </ac:spMkLst>
        </pc:spChg>
        <pc:spChg chg="mod">
          <ac:chgData name="Linus Flury" userId="S::linus.flury@ost.ch::4d582f5c-219d-4f9f-91da-350c728319e0" providerId="AD" clId="Web-{5F758981-209F-41BE-BBCC-38C2DFD42591}" dt="2022-11-13T01:23:02.995" v="34" actId="1076"/>
          <ac:spMkLst>
            <pc:docMk/>
            <pc:sldMk cId="2475868958" sldId="300"/>
            <ac:spMk id="8" creationId="{5360C038-034C-423B-90E3-A0678ACEACD3}"/>
          </ac:spMkLst>
        </pc:spChg>
        <pc:spChg chg="add mod">
          <ac:chgData name="Linus Flury" userId="S::linus.flury@ost.ch::4d582f5c-219d-4f9f-91da-350c728319e0" providerId="AD" clId="Web-{5F758981-209F-41BE-BBCC-38C2DFD42591}" dt="2022-11-13T01:25:33.045" v="91" actId="20577"/>
          <ac:spMkLst>
            <pc:docMk/>
            <pc:sldMk cId="2475868958" sldId="300"/>
            <ac:spMk id="9" creationId="{1FBB098C-1A09-2E80-DAEE-CAE75233A70B}"/>
          </ac:spMkLst>
        </pc:spChg>
        <pc:spChg chg="mod">
          <ac:chgData name="Linus Flury" userId="S::linus.flury@ost.ch::4d582f5c-219d-4f9f-91da-350c728319e0" providerId="AD" clId="Web-{5F758981-209F-41BE-BBCC-38C2DFD42591}" dt="2022-11-13T01:23:56.230" v="55" actId="1076"/>
          <ac:spMkLst>
            <pc:docMk/>
            <pc:sldMk cId="2475868958" sldId="300"/>
            <ac:spMk id="14" creationId="{D551F091-ED39-DF09-874E-5155D2756DB0}"/>
          </ac:spMkLst>
        </pc:spChg>
        <pc:spChg chg="mod">
          <ac:chgData name="Linus Flury" userId="S::linus.flury@ost.ch::4d582f5c-219d-4f9f-91da-350c728319e0" providerId="AD" clId="Web-{5F758981-209F-41BE-BBCC-38C2DFD42591}" dt="2022-11-13T01:24:36.434" v="74" actId="14100"/>
          <ac:spMkLst>
            <pc:docMk/>
            <pc:sldMk cId="2475868958" sldId="300"/>
            <ac:spMk id="17" creationId="{CECA660F-5D4C-35B1-48AA-DC23BCE3961B}"/>
          </ac:spMkLst>
        </pc:spChg>
        <pc:picChg chg="add del mod">
          <ac:chgData name="Linus Flury" userId="S::linus.flury@ost.ch::4d582f5c-219d-4f9f-91da-350c728319e0" providerId="AD" clId="Web-{5F758981-209F-41BE-BBCC-38C2DFD42591}" dt="2022-11-13T01:25:12.122" v="84"/>
          <ac:picMkLst>
            <pc:docMk/>
            <pc:sldMk cId="2475868958" sldId="300"/>
            <ac:picMk id="6" creationId="{3780ABCD-63E6-1B61-1655-383E61E948E7}"/>
          </ac:picMkLst>
        </pc:picChg>
        <pc:picChg chg="del mod">
          <ac:chgData name="Linus Flury" userId="S::linus.flury@ost.ch::4d582f5c-219d-4f9f-91da-350c728319e0" providerId="AD" clId="Web-{5F758981-209F-41BE-BBCC-38C2DFD42591}" dt="2022-11-13T01:22:05.744" v="1"/>
          <ac:picMkLst>
            <pc:docMk/>
            <pc:sldMk cId="2475868958" sldId="300"/>
            <ac:picMk id="13" creationId="{64A6C3B6-6CE9-0422-DD5C-FDF6E468FDEF}"/>
          </ac:picMkLst>
        </pc:picChg>
      </pc:sldChg>
    </pc:docChg>
  </pc:docChgLst>
  <pc:docChgLst>
    <pc:chgData name="Linus Flury" userId="S::linus.flury@ost.ch::4d582f5c-219d-4f9f-91da-350c728319e0" providerId="AD" clId="Web-{0F11D3FE-B8BD-4CF1-AB5D-44EEB37351BE}"/>
    <pc:docChg chg="modSld">
      <pc:chgData name="Linus Flury" userId="S::linus.flury@ost.ch::4d582f5c-219d-4f9f-91da-350c728319e0" providerId="AD" clId="Web-{0F11D3FE-B8BD-4CF1-AB5D-44EEB37351BE}" dt="2022-11-13T01:18:13.139" v="15"/>
      <pc:docMkLst>
        <pc:docMk/>
      </pc:docMkLst>
      <pc:sldChg chg="addSp delSp modSp mod modClrScheme chgLayout">
        <pc:chgData name="Linus Flury" userId="S::linus.flury@ost.ch::4d582f5c-219d-4f9f-91da-350c728319e0" providerId="AD" clId="Web-{0F11D3FE-B8BD-4CF1-AB5D-44EEB37351BE}" dt="2022-11-13T01:18:13.139" v="15"/>
        <pc:sldMkLst>
          <pc:docMk/>
          <pc:sldMk cId="2475868958" sldId="300"/>
        </pc:sldMkLst>
        <pc:spChg chg="mod">
          <ac:chgData name="Linus Flury" userId="S::linus.flury@ost.ch::4d582f5c-219d-4f9f-91da-350c728319e0" providerId="AD" clId="Web-{0F11D3FE-B8BD-4CF1-AB5D-44EEB37351BE}" dt="2022-11-13T01:16:38.403" v="14"/>
          <ac:spMkLst>
            <pc:docMk/>
            <pc:sldMk cId="2475868958" sldId="300"/>
            <ac:spMk id="2" creationId="{EEAC1362-8FB7-470C-BA2D-7A18F0D97B4D}"/>
          </ac:spMkLst>
        </pc:spChg>
        <pc:spChg chg="mod">
          <ac:chgData name="Linus Flury" userId="S::linus.flury@ost.ch::4d582f5c-219d-4f9f-91da-350c728319e0" providerId="AD" clId="Web-{0F11D3FE-B8BD-4CF1-AB5D-44EEB37351BE}" dt="2022-11-13T01:16:38.403" v="14"/>
          <ac:spMkLst>
            <pc:docMk/>
            <pc:sldMk cId="2475868958" sldId="300"/>
            <ac:spMk id="3" creationId="{182B8F29-F1B5-4737-AC2D-D7E0134C8842}"/>
          </ac:spMkLst>
        </pc:spChg>
        <pc:spChg chg="mod">
          <ac:chgData name="Linus Flury" userId="S::linus.flury@ost.ch::4d582f5c-219d-4f9f-91da-350c728319e0" providerId="AD" clId="Web-{0F11D3FE-B8BD-4CF1-AB5D-44EEB37351BE}" dt="2022-11-13T01:16:38.403" v="14"/>
          <ac:spMkLst>
            <pc:docMk/>
            <pc:sldMk cId="2475868958" sldId="300"/>
            <ac:spMk id="4" creationId="{90645F86-5C87-42C1-9EB0-61BDC0D16E3E}"/>
          </ac:spMkLst>
        </pc:spChg>
        <pc:spChg chg="add del">
          <ac:chgData name="Linus Flury" userId="S::linus.flury@ost.ch::4d582f5c-219d-4f9f-91da-350c728319e0" providerId="AD" clId="Web-{0F11D3FE-B8BD-4CF1-AB5D-44EEB37351BE}" dt="2022-11-13T01:16:38.403" v="14"/>
          <ac:spMkLst>
            <pc:docMk/>
            <pc:sldMk cId="2475868958" sldId="300"/>
            <ac:spMk id="5" creationId="{8DD7B541-3969-4AEC-A7BC-DEE8E479851D}"/>
          </ac:spMkLst>
        </pc:spChg>
        <pc:spChg chg="add del">
          <ac:chgData name="Linus Flury" userId="S::linus.flury@ost.ch::4d582f5c-219d-4f9f-91da-350c728319e0" providerId="AD" clId="Web-{0F11D3FE-B8BD-4CF1-AB5D-44EEB37351BE}" dt="2022-11-13T01:16:38.403" v="14"/>
          <ac:spMkLst>
            <pc:docMk/>
            <pc:sldMk cId="2475868958" sldId="300"/>
            <ac:spMk id="6" creationId="{87978CCA-D94A-467C-85B5-006C57B0D28A}"/>
          </ac:spMkLst>
        </pc:spChg>
        <pc:spChg chg="mod ord">
          <ac:chgData name="Linus Flury" userId="S::linus.flury@ost.ch::4d582f5c-219d-4f9f-91da-350c728319e0" providerId="AD" clId="Web-{0F11D3FE-B8BD-4CF1-AB5D-44EEB37351BE}" dt="2022-11-13T01:16:38.403" v="14"/>
          <ac:spMkLst>
            <pc:docMk/>
            <pc:sldMk cId="2475868958" sldId="300"/>
            <ac:spMk id="7" creationId="{A2AE2A72-80B8-4A85-94E9-E535C9C2AF42}"/>
          </ac:spMkLst>
        </pc:spChg>
        <pc:spChg chg="mod">
          <ac:chgData name="Linus Flury" userId="S::linus.flury@ost.ch::4d582f5c-219d-4f9f-91da-350c728319e0" providerId="AD" clId="Web-{0F11D3FE-B8BD-4CF1-AB5D-44EEB37351BE}" dt="2022-11-13T01:16:38.403" v="14"/>
          <ac:spMkLst>
            <pc:docMk/>
            <pc:sldMk cId="2475868958" sldId="300"/>
            <ac:spMk id="8" creationId="{5360C038-034C-423B-90E3-A0678ACEACD3}"/>
          </ac:spMkLst>
        </pc:spChg>
        <pc:spChg chg="del">
          <ac:chgData name="Linus Flury" userId="S::linus.flury@ost.ch::4d582f5c-219d-4f9f-91da-350c728319e0" providerId="AD" clId="Web-{0F11D3FE-B8BD-4CF1-AB5D-44EEB37351BE}" dt="2022-11-13T01:14:41.182" v="0"/>
          <ac:spMkLst>
            <pc:docMk/>
            <pc:sldMk cId="2475868958" sldId="300"/>
            <ac:spMk id="9" creationId="{E534F11E-0940-4F6A-B168-199026EA9E42}"/>
          </ac:spMkLst>
        </pc:spChg>
        <pc:spChg chg="add del">
          <ac:chgData name="Linus Flury" userId="S::linus.flury@ost.ch::4d582f5c-219d-4f9f-91da-350c728319e0" providerId="AD" clId="Web-{0F11D3FE-B8BD-4CF1-AB5D-44EEB37351BE}" dt="2022-11-13T01:16:29.387" v="9"/>
          <ac:spMkLst>
            <pc:docMk/>
            <pc:sldMk cId="2475868958" sldId="300"/>
            <ac:spMk id="10" creationId="{851DDC85-766F-4F4C-A24C-4D8B522BB4E3}"/>
          </ac:spMkLst>
        </pc:spChg>
        <pc:spChg chg="add">
          <ac:chgData name="Linus Flury" userId="S::linus.flury@ost.ch::4d582f5c-219d-4f9f-91da-350c728319e0" providerId="AD" clId="Web-{0F11D3FE-B8BD-4CF1-AB5D-44EEB37351BE}" dt="2022-11-13T01:16:38.403" v="14"/>
          <ac:spMkLst>
            <pc:docMk/>
            <pc:sldMk cId="2475868958" sldId="300"/>
            <ac:spMk id="14" creationId="{D551F091-ED39-DF09-874E-5155D2756DB0}"/>
          </ac:spMkLst>
        </pc:spChg>
        <pc:spChg chg="add del mod">
          <ac:chgData name="Linus Flury" userId="S::linus.flury@ost.ch::4d582f5c-219d-4f9f-91da-350c728319e0" providerId="AD" clId="Web-{0F11D3FE-B8BD-4CF1-AB5D-44EEB37351BE}" dt="2022-11-13T01:14:58.823" v="4"/>
          <ac:spMkLst>
            <pc:docMk/>
            <pc:sldMk cId="2475868958" sldId="300"/>
            <ac:spMk id="16" creationId="{4CE58F62-96DC-D1D2-E996-A87750882EE9}"/>
          </ac:spMkLst>
        </pc:spChg>
        <pc:spChg chg="add">
          <ac:chgData name="Linus Flury" userId="S::linus.flury@ost.ch::4d582f5c-219d-4f9f-91da-350c728319e0" providerId="AD" clId="Web-{0F11D3FE-B8BD-4CF1-AB5D-44EEB37351BE}" dt="2022-11-13T01:16:38.403" v="14"/>
          <ac:spMkLst>
            <pc:docMk/>
            <pc:sldMk cId="2475868958" sldId="300"/>
            <ac:spMk id="17" creationId="{CECA660F-5D4C-35B1-48AA-DC23BCE3961B}"/>
          </ac:spMkLst>
        </pc:spChg>
        <pc:spChg chg="add del">
          <ac:chgData name="Linus Flury" userId="S::linus.flury@ost.ch::4d582f5c-219d-4f9f-91da-350c728319e0" providerId="AD" clId="Web-{0F11D3FE-B8BD-4CF1-AB5D-44EEB37351BE}" dt="2022-11-13T01:15:02.479" v="6"/>
          <ac:spMkLst>
            <pc:docMk/>
            <pc:sldMk cId="2475868958" sldId="300"/>
            <ac:spMk id="18" creationId="{140FDC21-1498-ADF7-9951-535A8BD79CF2}"/>
          </ac:spMkLst>
        </pc:spChg>
        <pc:spChg chg="add del">
          <ac:chgData name="Linus Flury" userId="S::linus.flury@ost.ch::4d582f5c-219d-4f9f-91da-350c728319e0" providerId="AD" clId="Web-{0F11D3FE-B8BD-4CF1-AB5D-44EEB37351BE}" dt="2022-11-13T01:15:02.479" v="6"/>
          <ac:spMkLst>
            <pc:docMk/>
            <pc:sldMk cId="2475868958" sldId="300"/>
            <ac:spMk id="19" creationId="{B3A9D631-D288-E68D-03DD-15042BC1015E}"/>
          </ac:spMkLst>
        </pc:spChg>
        <pc:spChg chg="add del">
          <ac:chgData name="Linus Flury" userId="S::linus.flury@ost.ch::4d582f5c-219d-4f9f-91da-350c728319e0" providerId="AD" clId="Web-{0F11D3FE-B8BD-4CF1-AB5D-44EEB37351BE}" dt="2022-11-13T01:15:02.479" v="6"/>
          <ac:spMkLst>
            <pc:docMk/>
            <pc:sldMk cId="2475868958" sldId="300"/>
            <ac:spMk id="20" creationId="{48EA9173-A41E-76FE-B76E-037C94A33517}"/>
          </ac:spMkLst>
        </pc:spChg>
        <pc:picChg chg="add mod ord">
          <ac:chgData name="Linus Flury" userId="S::linus.flury@ost.ch::4d582f5c-219d-4f9f-91da-350c728319e0" providerId="AD" clId="Web-{0F11D3FE-B8BD-4CF1-AB5D-44EEB37351BE}" dt="2022-11-13T01:16:38.403" v="14"/>
          <ac:picMkLst>
            <pc:docMk/>
            <pc:sldMk cId="2475868958" sldId="300"/>
            <ac:picMk id="11" creationId="{39D7265A-213E-F04A-AB64-2B332613CBC5}"/>
          </ac:picMkLst>
        </pc:picChg>
        <pc:picChg chg="add mod ord">
          <ac:chgData name="Linus Flury" userId="S::linus.flury@ost.ch::4d582f5c-219d-4f9f-91da-350c728319e0" providerId="AD" clId="Web-{0F11D3FE-B8BD-4CF1-AB5D-44EEB37351BE}" dt="2022-11-13T01:16:38.403" v="14"/>
          <ac:picMkLst>
            <pc:docMk/>
            <pc:sldMk cId="2475868958" sldId="300"/>
            <ac:picMk id="12" creationId="{59485D23-091C-308A-AC4E-FAA39697FFB6}"/>
          </ac:picMkLst>
        </pc:picChg>
        <pc:picChg chg="add mod">
          <ac:chgData name="Linus Flury" userId="S::linus.flury@ost.ch::4d582f5c-219d-4f9f-91da-350c728319e0" providerId="AD" clId="Web-{0F11D3FE-B8BD-4CF1-AB5D-44EEB37351BE}" dt="2022-11-13T01:18:13.139" v="15"/>
          <ac:picMkLst>
            <pc:docMk/>
            <pc:sldMk cId="2475868958" sldId="300"/>
            <ac:picMk id="13" creationId="{64A6C3B6-6CE9-0422-DD5C-FDF6E468FDEF}"/>
          </ac:picMkLst>
        </pc:picChg>
      </pc:sldChg>
    </pc:docChg>
  </pc:docChgLst>
  <pc:docChgLst>
    <pc:chgData name="Linus Flury" userId="S::linus.flury@ost.ch::4d582f5c-219d-4f9f-91da-350c728319e0" providerId="AD" clId="Web-{11B44640-D813-41C3-9781-E0A5F27F39B8}"/>
    <pc:docChg chg="modSld">
      <pc:chgData name="Linus Flury" userId="S::linus.flury@ost.ch::4d582f5c-219d-4f9f-91da-350c728319e0" providerId="AD" clId="Web-{11B44640-D813-41C3-9781-E0A5F27F39B8}" dt="2022-11-13T03:09:03.021" v="128" actId="14100"/>
      <pc:docMkLst>
        <pc:docMk/>
      </pc:docMkLst>
      <pc:sldChg chg="addSp delSp modSp">
        <pc:chgData name="Linus Flury" userId="S::linus.flury@ost.ch::4d582f5c-219d-4f9f-91da-350c728319e0" providerId="AD" clId="Web-{11B44640-D813-41C3-9781-E0A5F27F39B8}" dt="2022-11-13T03:01:06.970" v="69" actId="20577"/>
        <pc:sldMkLst>
          <pc:docMk/>
          <pc:sldMk cId="2475868958" sldId="300"/>
        </pc:sldMkLst>
        <pc:spChg chg="mod">
          <ac:chgData name="Linus Flury" userId="S::linus.flury@ost.ch::4d582f5c-219d-4f9f-91da-350c728319e0" providerId="AD" clId="Web-{11B44640-D813-41C3-9781-E0A5F27F39B8}" dt="2022-11-13T03:01:06.970" v="69" actId="20577"/>
          <ac:spMkLst>
            <pc:docMk/>
            <pc:sldMk cId="2475868958" sldId="300"/>
            <ac:spMk id="5" creationId="{4D49209E-1F0C-7A8B-2B54-73F03640DF62}"/>
          </ac:spMkLst>
        </pc:spChg>
        <pc:spChg chg="add del mod">
          <ac:chgData name="Linus Flury" userId="S::linus.flury@ost.ch::4d582f5c-219d-4f9f-91da-350c728319e0" providerId="AD" clId="Web-{11B44640-D813-41C3-9781-E0A5F27F39B8}" dt="2022-11-13T03:00:20.813" v="1"/>
          <ac:spMkLst>
            <pc:docMk/>
            <pc:sldMk cId="2475868958" sldId="300"/>
            <ac:spMk id="10" creationId="{5CCFBD47-A13E-729D-F1FF-18C5D8A025B1}"/>
          </ac:spMkLst>
        </pc:spChg>
        <pc:spChg chg="mod">
          <ac:chgData name="Linus Flury" userId="S::linus.flury@ost.ch::4d582f5c-219d-4f9f-91da-350c728319e0" providerId="AD" clId="Web-{11B44640-D813-41C3-9781-E0A5F27F39B8}" dt="2022-11-13T03:01:04.876" v="67" actId="20577"/>
          <ac:spMkLst>
            <pc:docMk/>
            <pc:sldMk cId="2475868958" sldId="300"/>
            <ac:spMk id="17" creationId="{CECA660F-5D4C-35B1-48AA-DC23BCE3961B}"/>
          </ac:spMkLst>
        </pc:spChg>
        <pc:picChg chg="del">
          <ac:chgData name="Linus Flury" userId="S::linus.flury@ost.ch::4d582f5c-219d-4f9f-91da-350c728319e0" providerId="AD" clId="Web-{11B44640-D813-41C3-9781-E0A5F27F39B8}" dt="2022-11-13T03:00:19.438" v="0"/>
          <ac:picMkLst>
            <pc:docMk/>
            <pc:sldMk cId="2475868958" sldId="300"/>
            <ac:picMk id="12" creationId="{59485D23-091C-308A-AC4E-FAA39697FFB6}"/>
          </ac:picMkLst>
        </pc:picChg>
        <pc:picChg chg="add mod ord">
          <ac:chgData name="Linus Flury" userId="S::linus.flury@ost.ch::4d582f5c-219d-4f9f-91da-350c728319e0" providerId="AD" clId="Web-{11B44640-D813-41C3-9781-E0A5F27F39B8}" dt="2022-11-13T03:00:20.813" v="1"/>
          <ac:picMkLst>
            <pc:docMk/>
            <pc:sldMk cId="2475868958" sldId="300"/>
            <ac:picMk id="13" creationId="{2999A098-EF97-07F3-482D-B53831A6C4FF}"/>
          </ac:picMkLst>
        </pc:picChg>
      </pc:sldChg>
      <pc:sldChg chg="addSp delSp modSp">
        <pc:chgData name="Linus Flury" userId="S::linus.flury@ost.ch::4d582f5c-219d-4f9f-91da-350c728319e0" providerId="AD" clId="Web-{11B44640-D813-41C3-9781-E0A5F27F39B8}" dt="2022-11-13T03:09:03.021" v="128" actId="14100"/>
        <pc:sldMkLst>
          <pc:docMk/>
          <pc:sldMk cId="396217134" sldId="301"/>
        </pc:sldMkLst>
        <pc:spChg chg="mod">
          <ac:chgData name="Linus Flury" userId="S::linus.flury@ost.ch::4d582f5c-219d-4f9f-91da-350c728319e0" providerId="AD" clId="Web-{11B44640-D813-41C3-9781-E0A5F27F39B8}" dt="2022-11-13T03:08:52.021" v="125" actId="1076"/>
          <ac:spMkLst>
            <pc:docMk/>
            <pc:sldMk cId="396217134" sldId="301"/>
            <ac:spMk id="5" creationId="{8DD7B541-3969-4AEC-A7BC-DEE8E479851D}"/>
          </ac:spMkLst>
        </pc:spChg>
        <pc:spChg chg="del">
          <ac:chgData name="Linus Flury" userId="S::linus.flury@ost.ch::4d582f5c-219d-4f9f-91da-350c728319e0" providerId="AD" clId="Web-{11B44640-D813-41C3-9781-E0A5F27F39B8}" dt="2022-11-13T03:08:15.942" v="77"/>
          <ac:spMkLst>
            <pc:docMk/>
            <pc:sldMk cId="396217134" sldId="301"/>
            <ac:spMk id="6" creationId="{87978CCA-D94A-467C-85B5-006C57B0D28A}"/>
          </ac:spMkLst>
        </pc:spChg>
        <pc:spChg chg="mod">
          <ac:chgData name="Linus Flury" userId="S::linus.flury@ost.ch::4d582f5c-219d-4f9f-91da-350c728319e0" providerId="AD" clId="Web-{11B44640-D813-41C3-9781-E0A5F27F39B8}" dt="2022-11-13T03:08:03.192" v="72" actId="20577"/>
          <ac:spMkLst>
            <pc:docMk/>
            <pc:sldMk cId="396217134" sldId="301"/>
            <ac:spMk id="8" creationId="{5360C038-034C-423B-90E3-A0678ACEACD3}"/>
          </ac:spMkLst>
        </pc:spChg>
        <pc:spChg chg="del">
          <ac:chgData name="Linus Flury" userId="S::linus.flury@ost.ch::4d582f5c-219d-4f9f-91da-350c728319e0" providerId="AD" clId="Web-{11B44640-D813-41C3-9781-E0A5F27F39B8}" dt="2022-11-13T03:08:07.974" v="73"/>
          <ac:spMkLst>
            <pc:docMk/>
            <pc:sldMk cId="396217134" sldId="301"/>
            <ac:spMk id="9" creationId="{E534F11E-0940-4F6A-B168-199026EA9E42}"/>
          </ac:spMkLst>
        </pc:spChg>
        <pc:spChg chg="del">
          <ac:chgData name="Linus Flury" userId="S::linus.flury@ost.ch::4d582f5c-219d-4f9f-91da-350c728319e0" providerId="AD" clId="Web-{11B44640-D813-41C3-9781-E0A5F27F39B8}" dt="2022-11-13T03:08:13.583" v="76"/>
          <ac:spMkLst>
            <pc:docMk/>
            <pc:sldMk cId="396217134" sldId="301"/>
            <ac:spMk id="10" creationId="{851DDC85-766F-4F4C-A24C-4D8B522BB4E3}"/>
          </ac:spMkLst>
        </pc:spChg>
        <pc:picChg chg="add mod ord">
          <ac:chgData name="Linus Flury" userId="S::linus.flury@ost.ch::4d582f5c-219d-4f9f-91da-350c728319e0" providerId="AD" clId="Web-{11B44640-D813-41C3-9781-E0A5F27F39B8}" dt="2022-11-13T03:09:03.021" v="128" actId="14100"/>
          <ac:picMkLst>
            <pc:docMk/>
            <pc:sldMk cId="396217134" sldId="301"/>
            <ac:picMk id="11" creationId="{E88A143E-F3C9-B2AD-C49D-8AD821DFE141}"/>
          </ac:picMkLst>
        </pc:picChg>
      </pc:sldChg>
    </pc:docChg>
  </pc:docChgLst>
  <pc:docChgLst>
    <pc:chgData name="Rafael James Novotny" userId="ff6017c0-2af5-4929-b813-6f19ae8ed00e" providerId="ADAL" clId="{33F7C20A-8CF0-4269-8ED3-44C1EAD54B80}"/>
    <pc:docChg chg="delSld modSld">
      <pc:chgData name="Rafael James Novotny" userId="ff6017c0-2af5-4929-b813-6f19ae8ed00e" providerId="ADAL" clId="{33F7C20A-8CF0-4269-8ED3-44C1EAD54B80}" dt="2022-11-13T07:42:22.920" v="259" actId="20577"/>
      <pc:docMkLst>
        <pc:docMk/>
      </pc:docMkLst>
      <pc:sldChg chg="modSp mod">
        <pc:chgData name="Rafael James Novotny" userId="ff6017c0-2af5-4929-b813-6f19ae8ed00e" providerId="ADAL" clId="{33F7C20A-8CF0-4269-8ED3-44C1EAD54B80}" dt="2022-11-13T07:42:22.920" v="259" actId="20577"/>
        <pc:sldMkLst>
          <pc:docMk/>
          <pc:sldMk cId="2640894526" sldId="303"/>
        </pc:sldMkLst>
        <pc:spChg chg="mod">
          <ac:chgData name="Rafael James Novotny" userId="ff6017c0-2af5-4929-b813-6f19ae8ed00e" providerId="ADAL" clId="{33F7C20A-8CF0-4269-8ED3-44C1EAD54B80}" dt="2022-11-13T07:42:22.920" v="259" actId="20577"/>
          <ac:spMkLst>
            <pc:docMk/>
            <pc:sldMk cId="2640894526" sldId="303"/>
            <ac:spMk id="7" creationId="{88D4D6F8-C7CF-4F51-8CB7-EE391F221057}"/>
          </ac:spMkLst>
        </pc:spChg>
      </pc:sldChg>
      <pc:sldChg chg="del">
        <pc:chgData name="Rafael James Novotny" userId="ff6017c0-2af5-4929-b813-6f19ae8ed00e" providerId="ADAL" clId="{33F7C20A-8CF0-4269-8ED3-44C1EAD54B80}" dt="2022-11-13T07:20:39.059" v="0" actId="2696"/>
        <pc:sldMkLst>
          <pc:docMk/>
          <pc:sldMk cId="1758783614" sldId="304"/>
        </pc:sldMkLst>
      </pc:sldChg>
      <pc:sldChg chg="del">
        <pc:chgData name="Rafael James Novotny" userId="ff6017c0-2af5-4929-b813-6f19ae8ed00e" providerId="ADAL" clId="{33F7C20A-8CF0-4269-8ED3-44C1EAD54B80}" dt="2022-11-13T07:40:06.950" v="3" actId="47"/>
        <pc:sldMkLst>
          <pc:docMk/>
          <pc:sldMk cId="4016042116" sldId="304"/>
        </pc:sldMkLst>
      </pc:sldChg>
    </pc:docChg>
  </pc:docChgLst>
  <pc:docChgLst>
    <pc:chgData name="Linus Flury" userId="S::linus.flury@ost.ch::4d582f5c-219d-4f9f-91da-350c728319e0" providerId="AD" clId="Web-{EFDFE306-46FB-44E3-8DBE-2060A3D559D1}"/>
    <pc:docChg chg="modSld">
      <pc:chgData name="Linus Flury" userId="S::linus.flury@ost.ch::4d582f5c-219d-4f9f-91da-350c728319e0" providerId="AD" clId="Web-{EFDFE306-46FB-44E3-8DBE-2060A3D559D1}" dt="2022-11-13T03:28:36.410" v="25" actId="14100"/>
      <pc:docMkLst>
        <pc:docMk/>
      </pc:docMkLst>
      <pc:sldChg chg="addSp delSp modSp">
        <pc:chgData name="Linus Flury" userId="S::linus.flury@ost.ch::4d582f5c-219d-4f9f-91da-350c728319e0" providerId="AD" clId="Web-{EFDFE306-46FB-44E3-8DBE-2060A3D559D1}" dt="2022-11-13T03:28:36.410" v="25" actId="14100"/>
        <pc:sldMkLst>
          <pc:docMk/>
          <pc:sldMk cId="1764881197" sldId="295"/>
        </pc:sldMkLst>
        <pc:spChg chg="mod">
          <ac:chgData name="Linus Flury" userId="S::linus.flury@ost.ch::4d582f5c-219d-4f9f-91da-350c728319e0" providerId="AD" clId="Web-{EFDFE306-46FB-44E3-8DBE-2060A3D559D1}" dt="2022-11-13T03:28:36.410" v="25" actId="14100"/>
          <ac:spMkLst>
            <pc:docMk/>
            <pc:sldMk cId="1764881197" sldId="295"/>
            <ac:spMk id="6" creationId="{33967215-69F9-4B46-AED3-3E4E45ED7761}"/>
          </ac:spMkLst>
        </pc:spChg>
        <pc:spChg chg="add del mod">
          <ac:chgData name="Linus Flury" userId="S::linus.flury@ost.ch::4d582f5c-219d-4f9f-91da-350c728319e0" providerId="AD" clId="Web-{EFDFE306-46FB-44E3-8DBE-2060A3D559D1}" dt="2022-11-13T03:26:49.471" v="7"/>
          <ac:spMkLst>
            <pc:docMk/>
            <pc:sldMk cId="1764881197" sldId="295"/>
            <ac:spMk id="11" creationId="{87BB3B93-EAA6-A458-548D-6649B5BD957A}"/>
          </ac:spMkLst>
        </pc:spChg>
        <pc:picChg chg="add mod">
          <ac:chgData name="Linus Flury" userId="S::linus.flury@ost.ch::4d582f5c-219d-4f9f-91da-350c728319e0" providerId="AD" clId="Web-{EFDFE306-46FB-44E3-8DBE-2060A3D559D1}" dt="2022-11-13T03:26:51.596" v="8" actId="1076"/>
          <ac:picMkLst>
            <pc:docMk/>
            <pc:sldMk cId="1764881197" sldId="295"/>
            <ac:picMk id="8" creationId="{1EBA577C-D0A1-FABE-5265-2D3D05449959}"/>
          </ac:picMkLst>
        </pc:picChg>
        <pc:picChg chg="del">
          <ac:chgData name="Linus Flury" userId="S::linus.flury@ost.ch::4d582f5c-219d-4f9f-91da-350c728319e0" providerId="AD" clId="Web-{EFDFE306-46FB-44E3-8DBE-2060A3D559D1}" dt="2022-11-13T03:26:47.486" v="5"/>
          <ac:picMkLst>
            <pc:docMk/>
            <pc:sldMk cId="1764881197" sldId="295"/>
            <ac:picMk id="10" creationId="{B48403EE-FF1A-19E0-FA6A-1570A7B75BE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E594-98F6-3A40-9CB1-890EFD882430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8F55-2519-6F41-91E3-24F0254F6F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5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A80C-0032-A04F-8DC3-1D9FA424B670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BABC-F464-1C42-81DA-2E65C84DE5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mas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1" y="0"/>
            <a:ext cx="1219835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3975404" y="679931"/>
            <a:ext cx="8222947" cy="6187327"/>
          </a:xfrm>
          <a:custGeom>
            <a:avLst/>
            <a:gdLst>
              <a:gd name="connsiteX0" fmla="*/ 5924544 w 8222947"/>
              <a:gd name="connsiteY0" fmla="*/ 885 h 6187327"/>
              <a:gd name="connsiteX1" fmla="*/ 6308590 w 8222947"/>
              <a:gd name="connsiteY1" fmla="*/ 41571 h 6187327"/>
              <a:gd name="connsiteX2" fmla="*/ 8006972 w 8222947"/>
              <a:gd name="connsiteY2" fmla="*/ 1782211 h 6187327"/>
              <a:gd name="connsiteX3" fmla="*/ 8214187 w 8222947"/>
              <a:gd name="connsiteY3" fmla="*/ 2329511 h 6187327"/>
              <a:gd name="connsiteX4" fmla="*/ 8222947 w 8222947"/>
              <a:gd name="connsiteY4" fmla="*/ 2362752 h 6187327"/>
              <a:gd name="connsiteX5" fmla="*/ 8222947 w 8222947"/>
              <a:gd name="connsiteY5" fmla="*/ 4688892 h 6187327"/>
              <a:gd name="connsiteX6" fmla="*/ 8207914 w 8222947"/>
              <a:gd name="connsiteY6" fmla="*/ 4742881 h 6187327"/>
              <a:gd name="connsiteX7" fmla="*/ 7556423 w 8222947"/>
              <a:gd name="connsiteY7" fmla="*/ 6028617 h 6187327"/>
              <a:gd name="connsiteX8" fmla="*/ 7425161 w 8222947"/>
              <a:gd name="connsiteY8" fmla="*/ 6187327 h 6187327"/>
              <a:gd name="connsiteX9" fmla="*/ 1006577 w 8222947"/>
              <a:gd name="connsiteY9" fmla="*/ 6187327 h 6187327"/>
              <a:gd name="connsiteX10" fmla="*/ 850964 w 8222947"/>
              <a:gd name="connsiteY10" fmla="*/ 5995980 h 6187327"/>
              <a:gd name="connsiteX11" fmla="*/ 422250 w 8222947"/>
              <a:gd name="connsiteY11" fmla="*/ 5267019 h 6187327"/>
              <a:gd name="connsiteX12" fmla="*/ 142610 w 8222947"/>
              <a:gd name="connsiteY12" fmla="*/ 2830055 h 6187327"/>
              <a:gd name="connsiteX13" fmla="*/ 3539677 w 8222947"/>
              <a:gd name="connsiteY13" fmla="*/ 2265216 h 6187327"/>
              <a:gd name="connsiteX14" fmla="*/ 5924544 w 8222947"/>
              <a:gd name="connsiteY14" fmla="*/ 885 h 61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22947" h="6187327">
                <a:moveTo>
                  <a:pt x="5924544" y="885"/>
                </a:moveTo>
                <a:cubicBezTo>
                  <a:pt x="6041007" y="-3625"/>
                  <a:pt x="6168271" y="8957"/>
                  <a:pt x="6308590" y="41571"/>
                </a:cubicBezTo>
                <a:cubicBezTo>
                  <a:pt x="6952725" y="190142"/>
                  <a:pt x="7634399" y="972436"/>
                  <a:pt x="8006972" y="1782211"/>
                </a:cubicBezTo>
                <a:cubicBezTo>
                  <a:pt x="8089782" y="1962218"/>
                  <a:pt x="8158705" y="2145053"/>
                  <a:pt x="8214187" y="2329511"/>
                </a:cubicBezTo>
                <a:lnTo>
                  <a:pt x="8222947" y="2362752"/>
                </a:lnTo>
                <a:lnTo>
                  <a:pt x="8222947" y="4688892"/>
                </a:lnTo>
                <a:lnTo>
                  <a:pt x="8207914" y="4742881"/>
                </a:lnTo>
                <a:cubicBezTo>
                  <a:pt x="8067235" y="5203851"/>
                  <a:pt x="7847382" y="5639692"/>
                  <a:pt x="7556423" y="6028617"/>
                </a:cubicBezTo>
                <a:lnTo>
                  <a:pt x="7425161" y="6187327"/>
                </a:lnTo>
                <a:lnTo>
                  <a:pt x="1006577" y="6187327"/>
                </a:lnTo>
                <a:lnTo>
                  <a:pt x="850964" y="5995980"/>
                </a:lnTo>
                <a:cubicBezTo>
                  <a:pt x="686863" y="5772304"/>
                  <a:pt x="542722" y="5528860"/>
                  <a:pt x="422250" y="5267019"/>
                </a:cubicBezTo>
                <a:cubicBezTo>
                  <a:pt x="50312" y="4458802"/>
                  <a:pt x="-155418" y="3502075"/>
                  <a:pt x="142610" y="2830055"/>
                </a:cubicBezTo>
                <a:cubicBezTo>
                  <a:pt x="788131" y="1375996"/>
                  <a:pt x="2271479" y="2908304"/>
                  <a:pt x="3539677" y="2265216"/>
                </a:cubicBezTo>
                <a:cubicBezTo>
                  <a:pt x="4682264" y="1685095"/>
                  <a:pt x="4798738" y="44473"/>
                  <a:pt x="5924544" y="885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5642407" y="1910668"/>
            <a:ext cx="6555944" cy="4947333"/>
          </a:xfrm>
          <a:custGeom>
            <a:avLst/>
            <a:gdLst>
              <a:gd name="connsiteX0" fmla="*/ 4854063 w 6552531"/>
              <a:gd name="connsiteY0" fmla="*/ 7 h 4947333"/>
              <a:gd name="connsiteX1" fmla="*/ 5071206 w 6552531"/>
              <a:gd name="connsiteY1" fmla="*/ 27731 h 4947333"/>
              <a:gd name="connsiteX2" fmla="*/ 6551503 w 6552531"/>
              <a:gd name="connsiteY2" fmla="*/ 1809287 h 4947333"/>
              <a:gd name="connsiteX3" fmla="*/ 6552531 w 6552531"/>
              <a:gd name="connsiteY3" fmla="*/ 1812764 h 4947333"/>
              <a:gd name="connsiteX4" fmla="*/ 6552531 w 6552531"/>
              <a:gd name="connsiteY4" fmla="*/ 3922236 h 4947333"/>
              <a:gd name="connsiteX5" fmla="*/ 6508354 w 6552531"/>
              <a:gd name="connsiteY5" fmla="*/ 4056281 h 4947333"/>
              <a:gd name="connsiteX6" fmla="*/ 6167266 w 6552531"/>
              <a:gd name="connsiteY6" fmla="*/ 4753897 h 4947333"/>
              <a:gd name="connsiteX7" fmla="*/ 6033717 w 6552531"/>
              <a:gd name="connsiteY7" fmla="*/ 4947333 h 4947333"/>
              <a:gd name="connsiteX8" fmla="*/ 688221 w 6552531"/>
              <a:gd name="connsiteY8" fmla="*/ 4947333 h 4947333"/>
              <a:gd name="connsiteX9" fmla="*/ 669155 w 6552531"/>
              <a:gd name="connsiteY9" fmla="*/ 4921952 h 4947333"/>
              <a:gd name="connsiteX10" fmla="*/ 159446 w 6552531"/>
              <a:gd name="connsiteY10" fmla="*/ 3896401 h 4947333"/>
              <a:gd name="connsiteX11" fmla="*/ 44617 w 6552531"/>
              <a:gd name="connsiteY11" fmla="*/ 3440846 h 4947333"/>
              <a:gd name="connsiteX12" fmla="*/ 40529 w 6552531"/>
              <a:gd name="connsiteY12" fmla="*/ 3406626 h 4947333"/>
              <a:gd name="connsiteX13" fmla="*/ 39476 w 6552531"/>
              <a:gd name="connsiteY13" fmla="*/ 3401514 h 4947333"/>
              <a:gd name="connsiteX14" fmla="*/ 482859 w 6552531"/>
              <a:gd name="connsiteY14" fmla="*/ 1876033 h 4947333"/>
              <a:gd name="connsiteX15" fmla="*/ 896951 w 6552531"/>
              <a:gd name="connsiteY15" fmla="*/ 1759366 h 4947333"/>
              <a:gd name="connsiteX16" fmla="*/ 1369778 w 6552531"/>
              <a:gd name="connsiteY16" fmla="*/ 1839493 h 4947333"/>
              <a:gd name="connsiteX17" fmla="*/ 1408346 w 6552531"/>
              <a:gd name="connsiteY17" fmla="*/ 1854656 h 4947333"/>
              <a:gd name="connsiteX18" fmla="*/ 1515289 w 6552531"/>
              <a:gd name="connsiteY18" fmla="*/ 1876395 h 4947333"/>
              <a:gd name="connsiteX19" fmla="*/ 2860708 w 6552531"/>
              <a:gd name="connsiteY19" fmla="*/ 1855646 h 4947333"/>
              <a:gd name="connsiteX20" fmla="*/ 3877062 w 6552531"/>
              <a:gd name="connsiteY20" fmla="*/ 691198 h 4947333"/>
              <a:gd name="connsiteX21" fmla="*/ 4633989 w 6552531"/>
              <a:gd name="connsiteY21" fmla="*/ 13545 h 4947333"/>
              <a:gd name="connsiteX22" fmla="*/ 4683323 w 6552531"/>
              <a:gd name="connsiteY22" fmla="*/ 9490 h 4947333"/>
              <a:gd name="connsiteX23" fmla="*/ 4720135 w 6552531"/>
              <a:gd name="connsiteY23" fmla="*/ 11657 h 4947333"/>
              <a:gd name="connsiteX24" fmla="*/ 4746809 w 6552531"/>
              <a:gd name="connsiteY24" fmla="*/ 6469 h 4947333"/>
              <a:gd name="connsiteX25" fmla="*/ 4854063 w 6552531"/>
              <a:gd name="connsiteY25" fmla="*/ 7 h 4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2531" h="4947333">
                <a:moveTo>
                  <a:pt x="4854063" y="7"/>
                </a:moveTo>
                <a:cubicBezTo>
                  <a:pt x="4925952" y="311"/>
                  <a:pt x="4998520" y="9743"/>
                  <a:pt x="5071206" y="27731"/>
                </a:cubicBezTo>
                <a:cubicBezTo>
                  <a:pt x="5652694" y="171645"/>
                  <a:pt x="6241767" y="863160"/>
                  <a:pt x="6551503" y="1809287"/>
                </a:cubicBezTo>
                <a:lnTo>
                  <a:pt x="6552531" y="1812764"/>
                </a:lnTo>
                <a:lnTo>
                  <a:pt x="6552531" y="3922236"/>
                </a:lnTo>
                <a:lnTo>
                  <a:pt x="6508354" y="4056281"/>
                </a:lnTo>
                <a:cubicBezTo>
                  <a:pt x="6420252" y="4303320"/>
                  <a:pt x="6305352" y="4537096"/>
                  <a:pt x="6167266" y="4753897"/>
                </a:cubicBezTo>
                <a:lnTo>
                  <a:pt x="6033717" y="4947333"/>
                </a:lnTo>
                <a:lnTo>
                  <a:pt x="688221" y="4947333"/>
                </a:lnTo>
                <a:lnTo>
                  <a:pt x="669155" y="4921952"/>
                </a:lnTo>
                <a:cubicBezTo>
                  <a:pt x="462010" y="4623316"/>
                  <a:pt x="290452" y="4280274"/>
                  <a:pt x="159446" y="3896401"/>
                </a:cubicBezTo>
                <a:cubicBezTo>
                  <a:pt x="110759" y="3753734"/>
                  <a:pt x="70478" y="3595787"/>
                  <a:pt x="44617" y="3440846"/>
                </a:cubicBezTo>
                <a:lnTo>
                  <a:pt x="40529" y="3406626"/>
                </a:lnTo>
                <a:lnTo>
                  <a:pt x="39476" y="3401514"/>
                </a:lnTo>
                <a:cubicBezTo>
                  <a:pt x="-78551" y="2709645"/>
                  <a:pt x="67748" y="2122061"/>
                  <a:pt x="482859" y="1876033"/>
                </a:cubicBezTo>
                <a:cubicBezTo>
                  <a:pt x="607393" y="1802224"/>
                  <a:pt x="747277" y="1764396"/>
                  <a:pt x="896951" y="1759366"/>
                </a:cubicBezTo>
                <a:cubicBezTo>
                  <a:pt x="1046624" y="1754337"/>
                  <a:pt x="1206087" y="1782107"/>
                  <a:pt x="1369778" y="1839493"/>
                </a:cubicBezTo>
                <a:lnTo>
                  <a:pt x="1408346" y="1854656"/>
                </a:lnTo>
                <a:lnTo>
                  <a:pt x="1515289" y="1876395"/>
                </a:lnTo>
                <a:cubicBezTo>
                  <a:pt x="1867428" y="1960511"/>
                  <a:pt x="2467079" y="2053179"/>
                  <a:pt x="2860708" y="1855646"/>
                </a:cubicBezTo>
                <a:cubicBezTo>
                  <a:pt x="3254336" y="1658114"/>
                  <a:pt x="3625995" y="1062372"/>
                  <a:pt x="3877062" y="691198"/>
                </a:cubicBezTo>
                <a:cubicBezTo>
                  <a:pt x="4155238" y="279949"/>
                  <a:pt x="4374413" y="55026"/>
                  <a:pt x="4633989" y="13545"/>
                </a:cubicBezTo>
                <a:cubicBezTo>
                  <a:pt x="4650213" y="10953"/>
                  <a:pt x="4666671" y="9635"/>
                  <a:pt x="4683323" y="9490"/>
                </a:cubicBezTo>
                <a:lnTo>
                  <a:pt x="4720135" y="11657"/>
                </a:lnTo>
                <a:lnTo>
                  <a:pt x="4746809" y="6469"/>
                </a:lnTo>
                <a:cubicBezTo>
                  <a:pt x="4782344" y="1985"/>
                  <a:pt x="4818118" y="-145"/>
                  <a:pt x="4854063" y="7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38700" y="3239457"/>
            <a:ext cx="6790944" cy="1097269"/>
          </a:xfrm>
        </p:spPr>
        <p:txBody>
          <a:bodyPr lIns="0" tIns="0" bIns="0"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Überschrift Titelfolie</a:t>
            </a:r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6177" y="1533510"/>
            <a:ext cx="2691819" cy="126438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33464" y="5641975"/>
            <a:ext cx="1445099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1200">
                <a:latin typeface="+mn-lt"/>
              </a:defRPr>
            </a:lvl1pPr>
          </a:lstStyle>
          <a:p>
            <a:fld id="{61EF9888-4EBD-407B-9A1C-CF24ED96CA79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9B772D-4EEB-40F5-B989-5B158C414958}"/>
              </a:ext>
            </a:extLst>
          </p:cNvPr>
          <p:cNvSpPr/>
          <p:nvPr/>
        </p:nvSpPr>
        <p:spPr>
          <a:xfrm>
            <a:off x="0" y="6723258"/>
            <a:ext cx="12198350" cy="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8699" y="6200774"/>
            <a:ext cx="5541757" cy="42134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/>
              <a:t>Departement / Abteilung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38700" y="4410388"/>
            <a:ext cx="6790944" cy="860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33464" y="5342714"/>
            <a:ext cx="5546993" cy="184666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</a:defRPr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24459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335">
          <p15:clr>
            <a:srgbClr val="FBAE40"/>
          </p15:clr>
        </p15:guide>
        <p15:guide id="3" pos="304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EB5D9B4-D797-48BD-89EE-6A34F9EF7C06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247666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18BC-23D7-498D-899C-4224EC0050B2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421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2E5D-2A81-4B80-8747-8D2C4F2C89C7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-1"/>
            <a:ext cx="12198350" cy="6200775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/>
              <a:t>Bild über das Bild-Icon einfügen</a:t>
            </a:r>
          </a:p>
        </p:txBody>
      </p:sp>
    </p:spTree>
    <p:extLst>
      <p:ext uri="{BB962C8B-B14F-4D97-AF65-F5344CB8AC3E}">
        <p14:creationId xmlns:p14="http://schemas.microsoft.com/office/powerpoint/2010/main" val="110612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1804" y="5947634"/>
            <a:ext cx="1558409" cy="732008"/>
          </a:xfrm>
          <a:prstGeom prst="rect">
            <a:avLst/>
          </a:prstGeom>
        </p:spPr>
      </p:pic>
      <p:sp>
        <p:nvSpPr>
          <p:cNvPr id="14" name="Bildplatzhalter 13" descr="Hier Titelbild einfügen" title="Titelbild">
            <a:extLst>
              <a:ext uri="{FF2B5EF4-FFF2-40B4-BE49-F238E27FC236}">
                <a16:creationId xmlns:a16="http://schemas.microsoft.com/office/drawing/2014/main" id="{1DE6A71F-9A5B-4F1D-A226-20EDC05C37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8350" cy="5772670"/>
          </a:xfrm>
          <a:prstGeom prst="rect">
            <a:avLst/>
          </a:prstGeom>
          <a:solidFill>
            <a:schemeClr val="bg2"/>
          </a:solidFill>
        </p:spPr>
        <p:txBody>
          <a:bodyPr lIns="216000" tIns="108000" anchor="t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/>
              <a:t>Tipp: Zuerst das Bild einfügen (über das Bild-Icon), dann den Titel eingeben.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8531" y="3427353"/>
            <a:ext cx="5957391" cy="797311"/>
          </a:xfrm>
          <a:solidFill>
            <a:srgbClr val="FFFFFF">
              <a:alpha val="80000"/>
            </a:srgbClr>
          </a:solidFill>
        </p:spPr>
        <p:txBody>
          <a:bodyPr wrap="square" lIns="108000" tIns="72000" rIns="108000" bIns="108000" anchor="b" anchorCtr="0">
            <a:sp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Überschrift Titelfolie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329363" y="6453187"/>
            <a:ext cx="3377345" cy="17938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E4E7DF-90EF-43F5-AB68-6CC10D6A7B51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8043DE-5E81-43FD-995B-4B17DF0265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7514" y="4224664"/>
            <a:ext cx="4064000" cy="489534"/>
          </a:xfrm>
          <a:prstGeom prst="rect">
            <a:avLst/>
          </a:prstGeom>
          <a:solidFill>
            <a:srgbClr val="D72864">
              <a:alpha val="80000"/>
            </a:srgbClr>
          </a:solidFill>
        </p:spPr>
        <p:txBody>
          <a:bodyPr wrap="square" lIns="108000" tIns="72000" rIns="108000" bIns="108000" anchor="t" anchorCtr="0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9363" y="5949950"/>
            <a:ext cx="3365053" cy="5032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450" y="5949950"/>
            <a:ext cx="4532081" cy="6477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/>
              <a:t>Departement / Abteilung</a:t>
            </a:r>
          </a:p>
        </p:txBody>
      </p:sp>
    </p:spTree>
    <p:extLst>
      <p:ext uri="{BB962C8B-B14F-4D97-AF65-F5344CB8AC3E}">
        <p14:creationId xmlns:p14="http://schemas.microsoft.com/office/powerpoint/2010/main" val="204462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8">
          <p15:clr>
            <a:srgbClr val="FBAE40"/>
          </p15:clr>
        </p15:guide>
        <p15:guide id="2" pos="2663">
          <p15:clr>
            <a:srgbClr val="FBAE40"/>
          </p15:clr>
        </p15:guide>
        <p15:guide id="3" orient="horz" pos="2659">
          <p15:clr>
            <a:srgbClr val="FBAE40"/>
          </p15:clr>
        </p15:guide>
        <p15:guide id="8" pos="5223">
          <p15:clr>
            <a:srgbClr val="FBAE40"/>
          </p15:clr>
        </p15:guide>
        <p15:guide id="9" orient="horz" pos="3748">
          <p15:clr>
            <a:srgbClr val="FBAE40"/>
          </p15:clr>
        </p15:guide>
        <p15:guide id="10" pos="33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5C6-BCA2-42DE-B64A-2D93C0A4578F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6494462" y="333375"/>
            <a:ext cx="5365751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/>
              <a:t>Bild über das Bild-Icon einfügen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" y="2213149"/>
            <a:ext cx="5364164" cy="191773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53641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de-DE"/>
              <a:t>Titel Abschnittsfolie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5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3850783"/>
            <a:ext cx="12198350" cy="2349992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/>
              <a:t>Bild über das Bild-Icon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110537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/>
              <a:t>Titel Abschnittsfolie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0964-787E-47A3-993C-B1C5368C6CC6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" y="2213149"/>
            <a:ext cx="7371633" cy="1398501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21904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450" y="1449387"/>
            <a:ext cx="11053763" cy="4751387"/>
          </a:xfrm>
          <a:prstGeom prst="rect">
            <a:avLst/>
          </a:prstGeom>
        </p:spPr>
        <p:txBody>
          <a:bodyPr numCol="2" spcCol="288000">
            <a:normAutofit/>
          </a:bodyPr>
          <a:lstStyle>
            <a:lvl1pPr marL="342900" marR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 sz="2000" baseline="0"/>
            </a:lvl1pPr>
            <a:lvl2pPr marL="360363" indent="-36036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ct val="120000"/>
              <a:buFontTx/>
              <a:buBlip>
                <a:blip r:embed="rId2"/>
              </a:buBlip>
              <a:defRPr sz="2000" b="1" baseline="0"/>
            </a:lvl2pPr>
            <a:lvl3pPr marL="628650" indent="-2682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/>
            </a:lvl3pPr>
            <a:lvl4pPr marL="895350" indent="-206375">
              <a:spcBef>
                <a:spcPts val="400"/>
              </a:spcBef>
              <a:spcAft>
                <a:spcPts val="0"/>
              </a:spcAft>
              <a:defRPr/>
            </a:lvl4pPr>
            <a:lvl5pPr marL="1163638" indent="-230188"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Thema 1 [Ebene 1]</a:t>
            </a:r>
          </a:p>
          <a:p>
            <a:pPr lvl="1"/>
            <a:r>
              <a:rPr lang="de-DE"/>
              <a:t>Thema 2 aktiv [Ebene 2]</a:t>
            </a:r>
          </a:p>
          <a:p>
            <a:pPr lvl="2"/>
            <a:r>
              <a:rPr lang="de-DE"/>
              <a:t>Unterthema 1 [Ebene 3]</a:t>
            </a:r>
          </a:p>
          <a:p>
            <a:pPr lvl="2"/>
            <a:r>
              <a:rPr lang="de-DE"/>
              <a:t>Unterthema 2 [Ebene 3]</a:t>
            </a:r>
          </a:p>
          <a:p>
            <a:pPr marL="342900" marR="0" lvl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Thema 3 [Ebene 1]</a:t>
            </a:r>
          </a:p>
          <a:p>
            <a:pPr lvl="0"/>
            <a:endParaRPr lang="de-DE"/>
          </a:p>
          <a:p>
            <a:pPr lvl="2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B467C3-6268-473A-8BE9-136969B8659F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Rafael James Novotny, Linus Flury, Dominik Castelberg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806450" y="333376"/>
            <a:ext cx="11053763" cy="287337"/>
          </a:xfrm>
        </p:spPr>
        <p:txBody>
          <a:bodyPr/>
          <a:lstStyle>
            <a:lvl1pPr>
              <a:defRPr lang="de-DE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Agenda-Titel eingeben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0436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BF27378-7A7A-4849-BC3A-0BDD32D1CC1C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193327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5AE-363B-4B1D-8B8A-B93481A2D856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Thema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5364163" cy="475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7"/>
          </p:nvPr>
        </p:nvSpPr>
        <p:spPr>
          <a:xfrm>
            <a:off x="6496050" y="1449388"/>
            <a:ext cx="5364163" cy="475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685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7AA569C-251D-4839-A4A9-738102714E01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1" y="1449388"/>
            <a:ext cx="5364576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Überschrift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05072" y="1449388"/>
            <a:ext cx="5353967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Überschrift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5"/>
          </p:nvPr>
        </p:nvSpPr>
        <p:spPr>
          <a:xfrm>
            <a:off x="806450" y="1881188"/>
            <a:ext cx="5364163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5" name="Inhaltsplatzhalter 4"/>
          <p:cNvSpPr>
            <a:spLocks noGrp="1"/>
          </p:cNvSpPr>
          <p:nvPr>
            <p:ph sz="quarter" idx="26"/>
          </p:nvPr>
        </p:nvSpPr>
        <p:spPr>
          <a:xfrm>
            <a:off x="6494463" y="1881188"/>
            <a:ext cx="5364163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247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31782" y="333375"/>
            <a:ext cx="4428432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/>
              <a:t>Bild über das Bild-Icon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7B3-BA3F-4807-8F5D-88A22DF9CC78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6337301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290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platzhalter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 Inhaltsfolie einzeilig</a:t>
            </a:r>
            <a:endParaRPr lang="de-CH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CCF8EB6-970F-4B91-8E46-5B6411EAA2E4}"/>
              </a:ext>
            </a:extLst>
          </p:cNvPr>
          <p:cNvCxnSpPr>
            <a:cxnSpLocks/>
          </p:cNvCxnSpPr>
          <p:nvPr/>
        </p:nvCxnSpPr>
        <p:spPr>
          <a:xfrm>
            <a:off x="802958" y="6454845"/>
            <a:ext cx="5875" cy="40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umsplatzhalter 2">
            <a:extLst>
              <a:ext uri="{FF2B5EF4-FFF2-40B4-BE49-F238E27FC236}">
                <a16:creationId xmlns:a16="http://schemas.microsoft.com/office/drawing/2014/main" id="{DD859570-9479-4CD6-9E5E-B8BCB591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94464" y="6453187"/>
            <a:ext cx="3376650" cy="17938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/>
            </a:lvl1pPr>
          </a:lstStyle>
          <a:p>
            <a:fld id="{5C7C5023-8C4B-4C27-8318-553BBC647B75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52" name="Fußzeilenplatzhalter 3">
            <a:extLst>
              <a:ext uri="{FF2B5EF4-FFF2-40B4-BE49-F238E27FC236}">
                <a16:creationId xmlns:a16="http://schemas.microsoft.com/office/drawing/2014/main" id="{2A1BCD4E-392B-40D0-9259-9419E763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50" y="6454845"/>
            <a:ext cx="5364163" cy="332663"/>
          </a:xfrm>
          <a:prstGeom prst="rect">
            <a:avLst/>
          </a:prstGeom>
        </p:spPr>
        <p:txBody>
          <a:bodyPr lIns="108000" tIns="0" rIns="0" bIns="0"/>
          <a:lstStyle>
            <a:lvl1pPr algn="l">
              <a:defRPr sz="1200"/>
            </a:lvl1pPr>
          </a:lstStyle>
          <a:p>
            <a:r>
              <a:rPr lang="de-CH"/>
              <a:t>Rafael James Novotny, Linus Flury, Dominik Castelberg</a:t>
            </a:r>
          </a:p>
        </p:txBody>
      </p:sp>
      <p:sp>
        <p:nvSpPr>
          <p:cNvPr id="53" name="Foliennummernplatzhalter 4">
            <a:extLst>
              <a:ext uri="{FF2B5EF4-FFF2-40B4-BE49-F238E27FC236}">
                <a16:creationId xmlns:a16="http://schemas.microsoft.com/office/drawing/2014/main" id="{F6E723C3-915C-402C-9570-E97A66A8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8996" y="6453187"/>
            <a:ext cx="537454" cy="179387"/>
          </a:xfrm>
          <a:prstGeom prst="rect">
            <a:avLst/>
          </a:prstGeom>
        </p:spPr>
        <p:txBody>
          <a:bodyPr lIns="0" tIns="0" rIns="10800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02958" y="1449388"/>
            <a:ext cx="11057254" cy="475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4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7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/>
  <p:txStyles>
    <p:titleStyle>
      <a:lvl1pPr algn="l" defTabSz="609768" rtl="0" eaLnBrk="1" latinLnBrk="0" hangingPunct="1">
        <a:lnSpc>
          <a:spcPct val="120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609768" rtl="0" eaLnBrk="1" latinLnBrk="0" hangingPunct="1">
        <a:spcBef>
          <a:spcPts val="18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609768" rtl="0" eaLnBrk="1" latinLnBrk="0" hangingPunct="1">
        <a:spcBef>
          <a:spcPts val="12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609768" rtl="0" eaLnBrk="1" latinLnBrk="0" hangingPunct="1">
        <a:spcBef>
          <a:spcPts val="1000"/>
        </a:spcBef>
        <a:buSzPct val="9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609768" rtl="0" eaLnBrk="1" latinLnBrk="0" hangingPunct="1"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marR="0" indent="-252000" algn="l" defTabSz="609768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61118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60976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508">
          <p15:clr>
            <a:srgbClr val="547EBF"/>
          </p15:clr>
        </p15:guide>
        <p15:guide id="7" pos="7471">
          <p15:clr>
            <a:srgbClr val="547EBF"/>
          </p15:clr>
        </p15:guide>
        <p15:guide id="8" orient="horz" pos="210">
          <p15:clr>
            <a:srgbClr val="547EBF"/>
          </p15:clr>
        </p15:guide>
        <p15:guide id="9" orient="horz" pos="4065">
          <p15:clr>
            <a:srgbClr val="C35EA4"/>
          </p15:clr>
        </p15:guide>
        <p15:guide id="10" orient="horz" pos="4156" userDrawn="1">
          <p15:clr>
            <a:srgbClr val="547EBF"/>
          </p15:clr>
        </p15:guide>
        <p15:guide id="12" orient="horz" pos="391">
          <p15:clr>
            <a:srgbClr val="C35EA4"/>
          </p15:clr>
        </p15:guide>
        <p15:guide id="13" orient="horz" pos="913">
          <p15:clr>
            <a:srgbClr val="C35EA4"/>
          </p15:clr>
        </p15:guide>
        <p15:guide id="14" orient="horz" pos="3906">
          <p15:clr>
            <a:srgbClr val="C35EA4"/>
          </p15:clr>
        </p15:guide>
        <p15:guide id="15" pos="3987">
          <p15:clr>
            <a:srgbClr val="9FCC3B"/>
          </p15:clr>
        </p15:guide>
        <p15:guide id="16" pos="4091">
          <p15:clr>
            <a:srgbClr val="C35EA4"/>
          </p15:clr>
        </p15:guide>
        <p15:guide id="17" pos="3887">
          <p15:clr>
            <a:srgbClr val="C35EA4"/>
          </p15:clr>
        </p15:guide>
        <p15:guide id="18" orient="horz" pos="867">
          <p15:clr>
            <a:srgbClr val="C35EA4"/>
          </p15:clr>
        </p15:guide>
        <p15:guide id="19" orient="horz" pos="43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0EEE4-1F5A-4A0F-9595-51F4D79A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Findung von neuen Erkenntnissen mittels Korrelationssuche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5F0E40-3463-4649-A994-798B2F22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7759-2634-403C-8B72-A7DFF2727816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FBFBE4-3018-4E0C-B000-907509BCF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/>
              <a:t>Open Data Hack St. Gallen 2022 - Statistical </a:t>
            </a:r>
            <a:r>
              <a:rPr lang="de-CH" err="1"/>
              <a:t>Machine</a:t>
            </a:r>
            <a:r>
              <a:rPr lang="de-CH"/>
              <a:t> Learning HS 2022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AA2B42-426B-41BC-8D89-976B702126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CH"/>
              <a:t>Wie man den Weg durch die Datenmassen findet kann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671AD6-5F2F-4048-939E-5336756EA8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/>
              <a:t>Rafael James Novotny, Linus Flury, Dominik </a:t>
            </a:r>
            <a:r>
              <a:rPr lang="de-CH" err="1"/>
              <a:t>Castelberg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087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EDE070-EAA6-4992-9BA5-FDE0EB3133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57F6927-3A78-4EF9-B684-DDA1BFFC92D1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8E540-1224-4010-841A-9B7434B026D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7133AB-DD29-4387-BCA1-24A87C82CE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dirty="0" smtClean="0"/>
              <a:pPr/>
              <a:t>10</a:t>
            </a:fld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AF64BC-2555-477D-8D54-04E81DE0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Verbesserungspotenzial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3622A3-D7F6-409D-BD53-6C8A3250827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51460" indent="-251460"/>
            <a:r>
              <a:rPr lang="de-CH" sz="2400">
                <a:cs typeface="Arial"/>
              </a:rPr>
              <a:t>Noch mehr Daten!</a:t>
            </a:r>
            <a:endParaRPr lang="de-CH" sz="2400"/>
          </a:p>
          <a:p>
            <a:pPr marL="251460" indent="-251460"/>
            <a:r>
              <a:rPr lang="de-CH" sz="2400"/>
              <a:t>Automatisierte Datenextraktion vom Datenportal ("Web </a:t>
            </a:r>
            <a:r>
              <a:rPr lang="de-CH" sz="2400" err="1"/>
              <a:t>Scraping</a:t>
            </a:r>
            <a:r>
              <a:rPr lang="de-CH" sz="2400"/>
              <a:t>")</a:t>
            </a:r>
            <a:endParaRPr lang="en-US">
              <a:cs typeface="Arial"/>
            </a:endParaRPr>
          </a:p>
          <a:p>
            <a:pPr marL="251460" indent="-251460"/>
            <a:r>
              <a:rPr lang="de-CH" sz="2400"/>
              <a:t>Vollautomatisiertes Tagging</a:t>
            </a:r>
            <a:endParaRPr lang="de-CH" sz="2400">
              <a:cs typeface="Arial"/>
            </a:endParaRPr>
          </a:p>
          <a:p>
            <a:pPr marL="251460" indent="-251460"/>
            <a:r>
              <a:rPr lang="de-CH" sz="2400">
                <a:cs typeface="Arial"/>
              </a:rPr>
              <a:t>Verbesserter Umgang mit Daten mit verschiedenen Zeitintervallen, z.B.</a:t>
            </a:r>
          </a:p>
          <a:p>
            <a:pPr marL="503555" lvl="1" indent="-251460"/>
            <a:r>
              <a:rPr lang="de-CH" sz="2200">
                <a:cs typeface="Arial"/>
              </a:rPr>
              <a:t>Durchschnitt / Summe über einen Monat bei der "</a:t>
            </a:r>
            <a:r>
              <a:rPr lang="de-CH" sz="2200" err="1">
                <a:cs typeface="Arial"/>
              </a:rPr>
              <a:t>vergröberung</a:t>
            </a:r>
            <a:r>
              <a:rPr lang="de-CH" sz="2200">
                <a:cs typeface="Arial"/>
              </a:rPr>
              <a:t>"</a:t>
            </a:r>
          </a:p>
          <a:p>
            <a:pPr marL="503555" lvl="1" indent="-251460">
              <a:buClr>
                <a:srgbClr val="191919"/>
              </a:buClr>
            </a:pPr>
            <a:r>
              <a:rPr lang="de-CH" sz="2200" err="1">
                <a:cs typeface="Arial"/>
              </a:rPr>
              <a:t>Extrapolierung</a:t>
            </a:r>
            <a:r>
              <a:rPr lang="de-CH" sz="2200">
                <a:cs typeface="Arial"/>
              </a:rPr>
              <a:t> von Zwischenwerten</a:t>
            </a:r>
          </a:p>
          <a:p>
            <a:pPr marL="251460" indent="-251460">
              <a:buClr>
                <a:srgbClr val="8C195F"/>
              </a:buClr>
            </a:pPr>
            <a:r>
              <a:rPr lang="de-CH" sz="2400">
                <a:cs typeface="Arial"/>
              </a:rPr>
              <a:t>Darstellung der Korrelationsverteilung</a:t>
            </a:r>
          </a:p>
          <a:p>
            <a:pPr marL="251460" indent="-251460"/>
            <a:endParaRPr lang="de-CH" sz="2400">
              <a:cs typeface="Arial"/>
            </a:endParaRPr>
          </a:p>
          <a:p>
            <a:pPr marL="251460" indent="-251460"/>
            <a:endParaRPr lang="de-CH" sz="2400">
              <a:cs typeface="Arial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4F5087E-5164-4F8A-84FD-BE702DB3810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Findung von neuen Erkenntnissen mittels Korrelationssuche</a:t>
            </a:r>
          </a:p>
        </p:txBody>
      </p:sp>
    </p:spTree>
    <p:extLst>
      <p:ext uri="{BB962C8B-B14F-4D97-AF65-F5344CB8AC3E}">
        <p14:creationId xmlns:p14="http://schemas.microsoft.com/office/powerpoint/2010/main" val="210922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619990-F62E-4C7E-950C-1FF806F6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4791-AD00-4A9C-A3F7-A7AC66A16149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69C567-72C7-4DA1-B61B-14B6D54D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84904-724B-4C34-8301-BAC37965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332C94-80DA-46BA-9F63-8BE213C609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/>
              <a:t>Korrelationsberechnung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EAB7A62-D8C4-4609-B853-8D6482E648E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Findung von neuen Erkenntnissen mittels Korrelationssuche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967215-69F9-4B46-AED3-3E4E45ED776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66955" y="1379543"/>
            <a:ext cx="5372729" cy="4206285"/>
          </a:xfrm>
        </p:spPr>
        <p:txBody>
          <a:bodyPr vert="horz" lIns="0" tIns="0" rIns="0" bIns="0" rtlCol="0" anchor="t">
            <a:normAutofit/>
          </a:bodyPr>
          <a:lstStyle/>
          <a:p>
            <a:pPr marL="251460" indent="-251460"/>
            <a:r>
              <a:rPr lang="de-CH" b="1">
                <a:cs typeface="Arial"/>
              </a:rPr>
              <a:t>3</a:t>
            </a:r>
            <a:r>
              <a:rPr lang="de-CH">
                <a:cs typeface="Arial"/>
              </a:rPr>
              <a:t> Quellen</a:t>
            </a:r>
            <a:endParaRPr lang="de-CH"/>
          </a:p>
          <a:p>
            <a:pPr marL="503555" lvl="1" indent="-251460"/>
            <a:r>
              <a:rPr lang="de-CH">
                <a:cs typeface="Arial"/>
              </a:rPr>
              <a:t>daten.stadt.sg.ch</a:t>
            </a:r>
          </a:p>
          <a:p>
            <a:pPr marL="503555" lvl="1" indent="-251460"/>
            <a:r>
              <a:rPr lang="de-CH">
                <a:cs typeface="Arial"/>
              </a:rPr>
              <a:t>daten.sg.ch (Kanton)</a:t>
            </a:r>
          </a:p>
          <a:p>
            <a:pPr marL="503555" lvl="1" indent="-251460">
              <a:buClr>
                <a:srgbClr val="191919"/>
              </a:buClr>
            </a:pPr>
            <a:r>
              <a:rPr lang="de-CH">
                <a:cs typeface="Arial"/>
              </a:rPr>
              <a:t>Stada-Daten</a:t>
            </a:r>
            <a:endParaRPr lang="de-CH"/>
          </a:p>
          <a:p>
            <a:pPr marL="251460" indent="-251460"/>
            <a:r>
              <a:rPr lang="de-CH" b="1"/>
              <a:t>133</a:t>
            </a:r>
            <a:r>
              <a:rPr lang="de-CH"/>
              <a:t> Datensätze</a:t>
            </a:r>
            <a:endParaRPr lang="de-DE">
              <a:cs typeface="Arial" panose="020B0604020202020204"/>
            </a:endParaRPr>
          </a:p>
          <a:p>
            <a:pPr marL="251460" indent="-251460"/>
            <a:r>
              <a:rPr lang="de-CH" b="1"/>
              <a:t>8878</a:t>
            </a:r>
            <a:r>
              <a:rPr lang="de-CH"/>
              <a:t> Berechnungen</a:t>
            </a:r>
            <a:endParaRPr lang="de-CH">
              <a:cs typeface="Arial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1EBA577C-D0A1-FABE-5265-2D3D05449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98" y="969460"/>
            <a:ext cx="5794215" cy="52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AC1362-8FB7-470C-BA2D-7A18F0D97B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494464" y="6453187"/>
            <a:ext cx="3376650" cy="179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E29A12-E1D0-4B52-B414-6DE0845E4A0F}" type="datetime4">
              <a:rPr lang="de-CH" smtClean="0"/>
              <a:pPr>
                <a:lnSpc>
                  <a:spcPct val="90000"/>
                </a:lnSpc>
                <a:spcAft>
                  <a:spcPts val="600"/>
                </a:spcAft>
              </a:pPr>
              <a:t>13. November 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2B8F29-F1B5-4737-AC2D-D7E0134C884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06450" y="6454845"/>
            <a:ext cx="5364163" cy="332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Rafael James Novotny, Linus Flury, Dominik Castelberg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645F86-5C87-42C1-9EB0-61BDC0D16E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268996" y="6453187"/>
            <a:ext cx="537454" cy="179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AC321B-7500-4259-A00F-915439A35E15}" type="slidenum">
              <a:rPr lang="de-CH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de-CH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ECA660F-5D4C-35B1-48AA-DC23BCE39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451" y="1636294"/>
            <a:ext cx="5335807" cy="1451453"/>
          </a:xfrm>
        </p:spPr>
        <p:txBody>
          <a:bodyPr>
            <a:normAutofit/>
          </a:bodyPr>
          <a:lstStyle/>
          <a:p>
            <a:r>
              <a:rPr lang="en-US" err="1">
                <a:cs typeface="Arial"/>
              </a:rPr>
              <a:t>Bauinvestitionen</a:t>
            </a:r>
            <a:r>
              <a:rPr lang="en-US">
                <a:cs typeface="Arial"/>
              </a:rPr>
              <a:t> des </a:t>
            </a:r>
            <a:r>
              <a:rPr lang="en-US" err="1">
                <a:cs typeface="Arial"/>
              </a:rPr>
              <a:t>Kantons</a:t>
            </a:r>
          </a:p>
          <a:p>
            <a:r>
              <a:rPr lang="en-US">
                <a:cs typeface="Arial"/>
              </a:rPr>
              <a:t>vs.</a:t>
            </a:r>
          </a:p>
          <a:p>
            <a:r>
              <a:rPr lang="en-US" err="1">
                <a:cs typeface="Arial"/>
              </a:rPr>
              <a:t>Anzahl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Betreibungsfälle</a:t>
            </a:r>
            <a:r>
              <a:rPr lang="en-US">
                <a:cs typeface="Arial"/>
              </a:rPr>
              <a:t> der Stadt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551F091-ED39-DF09-874E-5155D2756D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90688" y="1377501"/>
            <a:ext cx="5368351" cy="1451454"/>
          </a:xfrm>
        </p:spPr>
        <p:txBody>
          <a:bodyPr>
            <a:normAutofit/>
          </a:bodyPr>
          <a:lstStyle/>
          <a:p>
            <a:r>
              <a:rPr lang="en-US" err="1">
                <a:cs typeface="Arial"/>
              </a:rPr>
              <a:t>Steuerfuss</a:t>
            </a:r>
            <a:r>
              <a:rPr lang="en-US">
                <a:cs typeface="Arial"/>
              </a:rPr>
              <a:t> des </a:t>
            </a:r>
            <a:r>
              <a:rPr lang="en-US" err="1">
                <a:cs typeface="Arial"/>
              </a:rPr>
              <a:t>Kantons</a:t>
            </a:r>
          </a:p>
          <a:p>
            <a:r>
              <a:rPr lang="en-US">
                <a:cs typeface="Arial"/>
              </a:rPr>
              <a:t>Vs.</a:t>
            </a:r>
          </a:p>
          <a:p>
            <a:r>
              <a:rPr lang="en-US">
                <a:cs typeface="Arial"/>
              </a:rPr>
              <a:t>Ja-</a:t>
            </a:r>
            <a:r>
              <a:rPr lang="en-US" err="1">
                <a:cs typeface="Arial"/>
              </a:rPr>
              <a:t>Stimmen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bei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Abstimmungen</a:t>
            </a:r>
            <a:r>
              <a:rPr lang="en-US">
                <a:cs typeface="Arial"/>
              </a:rPr>
              <a:t> der Stadt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AE2A72-80B8-4A85-94E9-E535C9C2AF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449" y="334039"/>
            <a:ext cx="11053764" cy="2866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/>
              <a:t>Findung von neuen Erkenntnissen mittels Korrelationssuche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360C038-034C-423B-90E3-A0678ACE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</p:spPr>
        <p:txBody>
          <a:bodyPr anchor="ctr">
            <a:normAutofit/>
          </a:bodyPr>
          <a:lstStyle/>
          <a:p>
            <a:r>
              <a:rPr lang="de-CH"/>
              <a:t>Zwei Beispiele</a:t>
            </a: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39D7265A-213E-F04A-AB64-2B332613CBC5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2"/>
          <a:stretch>
            <a:fillRect/>
          </a:stretch>
        </p:blipFill>
        <p:spPr>
          <a:xfrm>
            <a:off x="6494463" y="2907802"/>
            <a:ext cx="5364163" cy="2266359"/>
          </a:xfr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D49209E-1F0C-7A8B-2B54-73F03640DF62}"/>
              </a:ext>
            </a:extLst>
          </p:cNvPr>
          <p:cNvSpPr txBox="1"/>
          <p:nvPr/>
        </p:nvSpPr>
        <p:spPr>
          <a:xfrm>
            <a:off x="1840301" y="5477774"/>
            <a:ext cx="3464943" cy="4531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8000" tIns="36000" rIns="108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1460" indent="-25146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>
                <a:ea typeface="Roboto Medium"/>
                <a:cs typeface="Arial"/>
              </a:rPr>
              <a:t>R = 0.91</a:t>
            </a:r>
            <a:endParaRPr lang="de-DE" sz="2000" err="1">
              <a:ea typeface="Roboto Medium" panose="02000000000000000000" pitchFamily="2" charset="0"/>
              <a:cs typeface="Arial" panose="020B0604020202020204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BB098C-1A09-2E80-DAEE-CAE75233A70B}"/>
              </a:ext>
            </a:extLst>
          </p:cNvPr>
          <p:cNvSpPr txBox="1"/>
          <p:nvPr/>
        </p:nvSpPr>
        <p:spPr>
          <a:xfrm>
            <a:off x="8341218" y="5477773"/>
            <a:ext cx="3464943" cy="4531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8000" tIns="36000" rIns="108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1460" indent="-25146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>
                <a:ea typeface="Roboto Medium"/>
                <a:cs typeface="Arial"/>
              </a:rPr>
              <a:t>R = -0.99</a:t>
            </a:r>
            <a:endParaRPr lang="de-DE" sz="2000" err="1">
              <a:ea typeface="Roboto Medium" panose="02000000000000000000" pitchFamily="2" charset="0"/>
              <a:cs typeface="Arial" panose="020B0604020202020204"/>
            </a:endParaRPr>
          </a:p>
        </p:txBody>
      </p:sp>
      <p:pic>
        <p:nvPicPr>
          <p:cNvPr id="13" name="Grafik 14">
            <a:extLst>
              <a:ext uri="{FF2B5EF4-FFF2-40B4-BE49-F238E27FC236}">
                <a16:creationId xmlns:a16="http://schemas.microsoft.com/office/drawing/2014/main" id="{2999A098-EF97-07F3-482D-B53831A6C4FF}"/>
              </a:ext>
            </a:extLst>
          </p:cNvPr>
          <p:cNvPicPr>
            <a:picLocks noGrp="1" noChangeAspect="1"/>
          </p:cNvPicPr>
          <p:nvPr>
            <p:ph sz="quarter" idx="25"/>
          </p:nvPr>
        </p:nvPicPr>
        <p:blipFill>
          <a:blip r:embed="rId3"/>
          <a:stretch>
            <a:fillRect/>
          </a:stretch>
        </p:blipFill>
        <p:spPr>
          <a:xfrm>
            <a:off x="806450" y="2838734"/>
            <a:ext cx="5364163" cy="2404494"/>
          </a:xfrm>
        </p:spPr>
      </p:pic>
    </p:spTree>
    <p:extLst>
      <p:ext uri="{BB962C8B-B14F-4D97-AF65-F5344CB8AC3E}">
        <p14:creationId xmlns:p14="http://schemas.microsoft.com/office/powerpoint/2010/main" val="247586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AC1362-8FB7-470C-BA2D-7A18F0D97B4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0E29A12-E1D0-4B52-B414-6DE0845E4A0F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2B8F29-F1B5-4737-AC2D-D7E0134C884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645F86-5C87-42C1-9EB0-61BDC0D16E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7B541-3969-4AEC-A7BC-DEE8E47985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68848" y="1377502"/>
            <a:ext cx="10284193" cy="804473"/>
          </a:xfrm>
        </p:spPr>
        <p:txBody>
          <a:bodyPr>
            <a:normAutofit/>
          </a:bodyPr>
          <a:lstStyle/>
          <a:p>
            <a:r>
              <a:rPr lang="de-CH">
                <a:cs typeface="Arial"/>
              </a:rPr>
              <a:t>Anzahl Passanten an verschiedenen Strassen der Stadt St. Gallen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AE2A72-80B8-4A85-94E9-E535C9C2AF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Findung von neuen Erkenntnissen mittels Korrelationssuche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360C038-034C-423B-90E3-A0678ACE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Ein </a:t>
            </a:r>
            <a:r>
              <a:rPr lang="de-CH" i="1"/>
              <a:t>Echtes</a:t>
            </a:r>
            <a:r>
              <a:rPr lang="de-CH"/>
              <a:t> Beispiel</a:t>
            </a: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E88A143E-F3C9-B2AD-C49D-8AD821DFE141}"/>
              </a:ext>
            </a:extLst>
          </p:cNvPr>
          <p:cNvPicPr>
            <a:picLocks noGrp="1" noChangeAspect="1"/>
          </p:cNvPicPr>
          <p:nvPr>
            <p:ph sz="quarter" idx="25"/>
          </p:nvPr>
        </p:nvPicPr>
        <p:blipFill>
          <a:blip r:embed="rId2"/>
          <a:stretch>
            <a:fillRect/>
          </a:stretch>
        </p:blipFill>
        <p:spPr>
          <a:xfrm>
            <a:off x="1252380" y="2180502"/>
            <a:ext cx="9607692" cy="3720959"/>
          </a:xfrm>
        </p:spPr>
      </p:pic>
    </p:spTree>
    <p:extLst>
      <p:ext uri="{BB962C8B-B14F-4D97-AF65-F5344CB8AC3E}">
        <p14:creationId xmlns:p14="http://schemas.microsoft.com/office/powerpoint/2010/main" val="39621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446CA-67F9-F1CA-30F2-71D9371F6D6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7AA569C-251D-4839-A4A9-738102714E01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B5B86-4236-E155-3FF3-057B6388C25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46E64-2FE6-0B7A-423B-54E31FC7DD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4E530-A510-C29B-B553-02D72736F0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FFDCDA-F830-15A9-FA04-4B4B4EDA848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A7B120-F69E-2EE3-340C-629BAE742B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8BAF1EA-29CF-CBEF-DC15-7F92C7EE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7BAD48-953C-146E-D4BE-68235C75B2C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4BD45D-B783-0104-EDEF-2296A86E6D7F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3A429B-55A4-4B6C-A7C5-40F6CD5E640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5BC8A51-B7F7-4490-840D-BDED822CE5AA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E1E39-7CAA-4CEF-9A07-799469727E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7E4E3-3220-44E0-B7DD-1B1FD11A65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7183EA0-A11F-4457-BE2A-4C5F803C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Zusammenfassung / Übergang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84F9EE-125A-4A81-9387-F9292CA4DB9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r>
              <a:rPr lang="de-CH" sz="2400" b="1" i="1"/>
              <a:t>Trügerisch! </a:t>
            </a:r>
            <a:r>
              <a:rPr lang="de-CH" sz="2400"/>
              <a:t>Aber…</a:t>
            </a:r>
          </a:p>
          <a:p>
            <a:r>
              <a:rPr lang="de-CH" sz="2400"/>
              <a:t>Guter Ansporn für die Forschung: </a:t>
            </a:r>
            <a:r>
              <a:rPr lang="de-CH" sz="2400" i="1"/>
              <a:t>«Kann das wirklich stimmen?»</a:t>
            </a:r>
            <a:endParaRPr lang="de-CH" sz="2400"/>
          </a:p>
          <a:p>
            <a:r>
              <a:rPr lang="de-CH" sz="2400"/>
              <a:t>Wertvoll als Indikatoren bei erwiesener Kausalität</a:t>
            </a:r>
          </a:p>
          <a:p>
            <a:endParaRPr lang="de-CH" sz="2400"/>
          </a:p>
          <a:p>
            <a:endParaRPr lang="de-CH" sz="2400"/>
          </a:p>
          <a:p>
            <a:pPr marL="0" indent="0">
              <a:buNone/>
            </a:pPr>
            <a:r>
              <a:rPr lang="de-CH" sz="2400" b="1"/>
              <a:t>Anschliessend:</a:t>
            </a:r>
          </a:p>
          <a:p>
            <a:r>
              <a:rPr lang="de-CH" sz="2400"/>
              <a:t>Unsere Methodik</a:t>
            </a:r>
          </a:p>
          <a:p>
            <a:r>
              <a:rPr lang="de-CH" sz="2400"/>
              <a:t>Verbesserungspotenzial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25E331-EB8C-4C9C-8D67-0548DFA31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Findung von neuen Erkenntnissen mittels Korrelationssuche</a:t>
            </a:r>
          </a:p>
        </p:txBody>
      </p:sp>
    </p:spTree>
    <p:extLst>
      <p:ext uri="{BB962C8B-B14F-4D97-AF65-F5344CB8AC3E}">
        <p14:creationId xmlns:p14="http://schemas.microsoft.com/office/powerpoint/2010/main" val="185684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feil: Fünfeck 127">
            <a:extLst>
              <a:ext uri="{FF2B5EF4-FFF2-40B4-BE49-F238E27FC236}">
                <a16:creationId xmlns:a16="http://schemas.microsoft.com/office/drawing/2014/main" id="{6E126669-FB83-4FC6-A852-0AF602DED0C2}"/>
              </a:ext>
            </a:extLst>
          </p:cNvPr>
          <p:cNvSpPr/>
          <p:nvPr/>
        </p:nvSpPr>
        <p:spPr>
          <a:xfrm rot="10800000">
            <a:off x="2635246" y="4127613"/>
            <a:ext cx="5499101" cy="1800000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127" name="Pfeil: Fünfeck 126">
            <a:extLst>
              <a:ext uri="{FF2B5EF4-FFF2-40B4-BE49-F238E27FC236}">
                <a16:creationId xmlns:a16="http://schemas.microsoft.com/office/drawing/2014/main" id="{A8498EC5-4633-45AB-852E-C7F4F62CF84B}"/>
              </a:ext>
            </a:extLst>
          </p:cNvPr>
          <p:cNvSpPr/>
          <p:nvPr/>
        </p:nvSpPr>
        <p:spPr>
          <a:xfrm rot="10800000">
            <a:off x="7227885" y="4127613"/>
            <a:ext cx="4075567" cy="1800000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l"/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129" name="Pfeil: Fünfeck 128">
            <a:extLst>
              <a:ext uri="{FF2B5EF4-FFF2-40B4-BE49-F238E27FC236}">
                <a16:creationId xmlns:a16="http://schemas.microsoft.com/office/drawing/2014/main" id="{58691068-67AB-41AB-B05A-46AA937A6AE8}"/>
              </a:ext>
            </a:extLst>
          </p:cNvPr>
          <p:cNvSpPr/>
          <p:nvPr/>
        </p:nvSpPr>
        <p:spPr>
          <a:xfrm rot="5400000">
            <a:off x="8719743" y="2443906"/>
            <a:ext cx="3367420" cy="1800000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l"/>
            <a:endParaRPr lang="de-CH">
              <a:solidFill>
                <a:schemeClr val="tx1"/>
              </a:solidFill>
            </a:endParaRPr>
          </a:p>
          <a:p>
            <a:pPr algn="l"/>
            <a:endParaRPr lang="de-CH">
              <a:solidFill>
                <a:schemeClr val="tx1"/>
              </a:solidFill>
            </a:endParaRPr>
          </a:p>
          <a:p>
            <a:pPr algn="l"/>
            <a:endParaRPr lang="de-CH">
              <a:solidFill>
                <a:schemeClr val="tx1"/>
              </a:solidFill>
            </a:endParaRPr>
          </a:p>
          <a:p>
            <a:pPr algn="l"/>
            <a:endParaRPr lang="de-CH">
              <a:solidFill>
                <a:schemeClr val="tx1"/>
              </a:solidFill>
            </a:endParaRPr>
          </a:p>
          <a:p>
            <a:pPr algn="l"/>
            <a:r>
              <a:rPr lang="de-CH">
                <a:solidFill>
                  <a:schemeClr val="tx1"/>
                </a:solidFill>
              </a:rPr>
              <a:t>3. Rechnen</a:t>
            </a:r>
          </a:p>
        </p:txBody>
      </p:sp>
      <p:sp>
        <p:nvSpPr>
          <p:cNvPr id="107" name="Pfeil: Fünfeck 106">
            <a:extLst>
              <a:ext uri="{FF2B5EF4-FFF2-40B4-BE49-F238E27FC236}">
                <a16:creationId xmlns:a16="http://schemas.microsoft.com/office/drawing/2014/main" id="{F04243CF-CABF-4084-8481-6037FBA12FFC}"/>
              </a:ext>
            </a:extLst>
          </p:cNvPr>
          <p:cNvSpPr/>
          <p:nvPr/>
        </p:nvSpPr>
        <p:spPr>
          <a:xfrm>
            <a:off x="4746626" y="1653001"/>
            <a:ext cx="4943475" cy="1800000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l"/>
            <a:r>
              <a:rPr lang="de-CH">
                <a:solidFill>
                  <a:schemeClr val="tx1"/>
                </a:solidFill>
              </a:rPr>
              <a:t>                           2. Normieren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A6CE8F-C8F0-4929-9D1E-B5AFB04F156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F97485F-2454-41F2-83A4-A6CE0A29C7DC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4DD038-BD08-404E-A676-4D41DA5C98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949825-A939-467F-8AB4-6D45DFF641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2246012-E7A9-41A9-ACE2-5F2DEED6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Unsere Methodik: Die Pipeline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5B6281A-8674-4FCB-B77A-07B3A91BFD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Findung von neuen Erkenntnissen mittels Korrelationssuche</a:t>
            </a: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C5EF4E8D-DE63-4D7F-B2F3-B2E90F6FFCAA}"/>
              </a:ext>
            </a:extLst>
          </p:cNvPr>
          <p:cNvSpPr/>
          <p:nvPr/>
        </p:nvSpPr>
        <p:spPr>
          <a:xfrm>
            <a:off x="1041400" y="1646177"/>
            <a:ext cx="4595813" cy="1800000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l"/>
            <a:r>
              <a:rPr lang="de-CH">
                <a:solidFill>
                  <a:schemeClr val="tx1"/>
                </a:solidFill>
              </a:rPr>
              <a:t>			1. Sammeln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C9F35E1C-C36E-4E45-95F7-56FF7EDC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697038"/>
            <a:ext cx="1800225" cy="1417638"/>
          </a:xfrm>
          <a:prstGeom prst="rect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BCD734F-BE3E-49CB-9F56-90505D47B928}"/>
              </a:ext>
            </a:extLst>
          </p:cNvPr>
          <p:cNvSpPr>
            <a:spLocks noEditPoints="1"/>
          </p:cNvSpPr>
          <p:nvPr/>
        </p:nvSpPr>
        <p:spPr bwMode="auto">
          <a:xfrm>
            <a:off x="1322388" y="2101850"/>
            <a:ext cx="688975" cy="373063"/>
          </a:xfrm>
          <a:custGeom>
            <a:avLst/>
            <a:gdLst>
              <a:gd name="T0" fmla="*/ 0 w 434"/>
              <a:gd name="T1" fmla="*/ 36 h 235"/>
              <a:gd name="T2" fmla="*/ 54 w 434"/>
              <a:gd name="T3" fmla="*/ 36 h 235"/>
              <a:gd name="T4" fmla="*/ 54 w 434"/>
              <a:gd name="T5" fmla="*/ 0 h 235"/>
              <a:gd name="T6" fmla="*/ 0 w 434"/>
              <a:gd name="T7" fmla="*/ 0 h 235"/>
              <a:gd name="T8" fmla="*/ 0 w 434"/>
              <a:gd name="T9" fmla="*/ 36 h 235"/>
              <a:gd name="T10" fmla="*/ 123 w 434"/>
              <a:gd name="T11" fmla="*/ 36 h 235"/>
              <a:gd name="T12" fmla="*/ 434 w 434"/>
              <a:gd name="T13" fmla="*/ 36 h 235"/>
              <a:gd name="T14" fmla="*/ 434 w 434"/>
              <a:gd name="T15" fmla="*/ 0 h 235"/>
              <a:gd name="T16" fmla="*/ 123 w 434"/>
              <a:gd name="T17" fmla="*/ 0 h 235"/>
              <a:gd name="T18" fmla="*/ 123 w 434"/>
              <a:gd name="T19" fmla="*/ 36 h 235"/>
              <a:gd name="T20" fmla="*/ 123 w 434"/>
              <a:gd name="T21" fmla="*/ 135 h 235"/>
              <a:gd name="T22" fmla="*/ 434 w 434"/>
              <a:gd name="T23" fmla="*/ 135 h 235"/>
              <a:gd name="T24" fmla="*/ 434 w 434"/>
              <a:gd name="T25" fmla="*/ 100 h 235"/>
              <a:gd name="T26" fmla="*/ 123 w 434"/>
              <a:gd name="T27" fmla="*/ 100 h 235"/>
              <a:gd name="T28" fmla="*/ 123 w 434"/>
              <a:gd name="T29" fmla="*/ 135 h 235"/>
              <a:gd name="T30" fmla="*/ 0 w 434"/>
              <a:gd name="T31" fmla="*/ 135 h 235"/>
              <a:gd name="T32" fmla="*/ 54 w 434"/>
              <a:gd name="T33" fmla="*/ 135 h 235"/>
              <a:gd name="T34" fmla="*/ 54 w 434"/>
              <a:gd name="T35" fmla="*/ 100 h 235"/>
              <a:gd name="T36" fmla="*/ 0 w 434"/>
              <a:gd name="T37" fmla="*/ 100 h 235"/>
              <a:gd name="T38" fmla="*/ 0 w 434"/>
              <a:gd name="T39" fmla="*/ 135 h 235"/>
              <a:gd name="T40" fmla="*/ 0 w 434"/>
              <a:gd name="T41" fmla="*/ 235 h 235"/>
              <a:gd name="T42" fmla="*/ 54 w 434"/>
              <a:gd name="T43" fmla="*/ 235 h 235"/>
              <a:gd name="T44" fmla="*/ 54 w 434"/>
              <a:gd name="T45" fmla="*/ 199 h 235"/>
              <a:gd name="T46" fmla="*/ 0 w 434"/>
              <a:gd name="T47" fmla="*/ 199 h 235"/>
              <a:gd name="T48" fmla="*/ 0 w 434"/>
              <a:gd name="T49" fmla="*/ 235 h 235"/>
              <a:gd name="T50" fmla="*/ 123 w 434"/>
              <a:gd name="T51" fmla="*/ 235 h 235"/>
              <a:gd name="T52" fmla="*/ 434 w 434"/>
              <a:gd name="T53" fmla="*/ 235 h 235"/>
              <a:gd name="T54" fmla="*/ 434 w 434"/>
              <a:gd name="T55" fmla="*/ 199 h 235"/>
              <a:gd name="T56" fmla="*/ 123 w 434"/>
              <a:gd name="T57" fmla="*/ 199 h 235"/>
              <a:gd name="T58" fmla="*/ 123 w 434"/>
              <a:gd name="T59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4" h="235">
                <a:moveTo>
                  <a:pt x="0" y="36"/>
                </a:moveTo>
                <a:lnTo>
                  <a:pt x="54" y="36"/>
                </a:lnTo>
                <a:lnTo>
                  <a:pt x="54" y="0"/>
                </a:lnTo>
                <a:lnTo>
                  <a:pt x="0" y="0"/>
                </a:lnTo>
                <a:lnTo>
                  <a:pt x="0" y="36"/>
                </a:lnTo>
                <a:close/>
                <a:moveTo>
                  <a:pt x="123" y="36"/>
                </a:moveTo>
                <a:lnTo>
                  <a:pt x="434" y="36"/>
                </a:lnTo>
                <a:lnTo>
                  <a:pt x="434" y="0"/>
                </a:lnTo>
                <a:lnTo>
                  <a:pt x="123" y="0"/>
                </a:lnTo>
                <a:lnTo>
                  <a:pt x="123" y="36"/>
                </a:lnTo>
                <a:close/>
                <a:moveTo>
                  <a:pt x="123" y="135"/>
                </a:moveTo>
                <a:lnTo>
                  <a:pt x="434" y="135"/>
                </a:lnTo>
                <a:lnTo>
                  <a:pt x="434" y="100"/>
                </a:lnTo>
                <a:lnTo>
                  <a:pt x="123" y="100"/>
                </a:lnTo>
                <a:lnTo>
                  <a:pt x="123" y="135"/>
                </a:lnTo>
                <a:close/>
                <a:moveTo>
                  <a:pt x="0" y="135"/>
                </a:moveTo>
                <a:lnTo>
                  <a:pt x="54" y="135"/>
                </a:lnTo>
                <a:lnTo>
                  <a:pt x="54" y="100"/>
                </a:lnTo>
                <a:lnTo>
                  <a:pt x="0" y="100"/>
                </a:lnTo>
                <a:lnTo>
                  <a:pt x="0" y="135"/>
                </a:lnTo>
                <a:close/>
                <a:moveTo>
                  <a:pt x="0" y="235"/>
                </a:moveTo>
                <a:lnTo>
                  <a:pt x="54" y="235"/>
                </a:lnTo>
                <a:lnTo>
                  <a:pt x="54" y="199"/>
                </a:lnTo>
                <a:lnTo>
                  <a:pt x="0" y="199"/>
                </a:lnTo>
                <a:lnTo>
                  <a:pt x="0" y="235"/>
                </a:lnTo>
                <a:close/>
                <a:moveTo>
                  <a:pt x="123" y="235"/>
                </a:moveTo>
                <a:lnTo>
                  <a:pt x="434" y="235"/>
                </a:lnTo>
                <a:lnTo>
                  <a:pt x="434" y="199"/>
                </a:lnTo>
                <a:lnTo>
                  <a:pt x="123" y="199"/>
                </a:lnTo>
                <a:lnTo>
                  <a:pt x="123" y="235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E9DFD158-64F6-4061-ABF0-813A30ECF123}"/>
              </a:ext>
            </a:extLst>
          </p:cNvPr>
          <p:cNvSpPr>
            <a:spLocks noEditPoints="1"/>
          </p:cNvSpPr>
          <p:nvPr/>
        </p:nvSpPr>
        <p:spPr bwMode="auto">
          <a:xfrm>
            <a:off x="1081088" y="1733550"/>
            <a:ext cx="2024063" cy="1833563"/>
          </a:xfrm>
          <a:custGeom>
            <a:avLst/>
            <a:gdLst>
              <a:gd name="T0" fmla="*/ 0 w 2998"/>
              <a:gd name="T1" fmla="*/ 336 h 2711"/>
              <a:gd name="T2" fmla="*/ 2548 w 2998"/>
              <a:gd name="T3" fmla="*/ 336 h 2711"/>
              <a:gd name="T4" fmla="*/ 2548 w 2998"/>
              <a:gd name="T5" fmla="*/ 0 h 2711"/>
              <a:gd name="T6" fmla="*/ 0 w 2998"/>
              <a:gd name="T7" fmla="*/ 0 h 2711"/>
              <a:gd name="T8" fmla="*/ 0 w 2998"/>
              <a:gd name="T9" fmla="*/ 336 h 2711"/>
              <a:gd name="T10" fmla="*/ 2998 w 2998"/>
              <a:gd name="T11" fmla="*/ 1899 h 2711"/>
              <a:gd name="T12" fmla="*/ 2212 w 2998"/>
              <a:gd name="T13" fmla="*/ 1086 h 2711"/>
              <a:gd name="T14" fmla="*/ 1426 w 2998"/>
              <a:gd name="T15" fmla="*/ 1899 h 2711"/>
              <a:gd name="T16" fmla="*/ 2212 w 2998"/>
              <a:gd name="T17" fmla="*/ 2711 h 2711"/>
              <a:gd name="T18" fmla="*/ 2998 w 2998"/>
              <a:gd name="T19" fmla="*/ 1899 h 2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8" h="2711">
                <a:moveTo>
                  <a:pt x="0" y="336"/>
                </a:moveTo>
                <a:lnTo>
                  <a:pt x="2548" y="336"/>
                </a:lnTo>
                <a:lnTo>
                  <a:pt x="2548" y="0"/>
                </a:lnTo>
                <a:lnTo>
                  <a:pt x="0" y="0"/>
                </a:lnTo>
                <a:lnTo>
                  <a:pt x="0" y="336"/>
                </a:lnTo>
                <a:close/>
                <a:moveTo>
                  <a:pt x="2998" y="1899"/>
                </a:moveTo>
                <a:cubicBezTo>
                  <a:pt x="2998" y="1450"/>
                  <a:pt x="2646" y="1086"/>
                  <a:pt x="2212" y="1086"/>
                </a:cubicBezTo>
                <a:cubicBezTo>
                  <a:pt x="1778" y="1086"/>
                  <a:pt x="1426" y="1450"/>
                  <a:pt x="1426" y="1899"/>
                </a:cubicBezTo>
                <a:cubicBezTo>
                  <a:pt x="1426" y="2347"/>
                  <a:pt x="1778" y="2711"/>
                  <a:pt x="2212" y="2711"/>
                </a:cubicBezTo>
                <a:cubicBezTo>
                  <a:pt x="2646" y="2711"/>
                  <a:pt x="2998" y="2347"/>
                  <a:pt x="2998" y="1899"/>
                </a:cubicBezTo>
                <a:close/>
              </a:path>
            </a:pathLst>
          </a:custGeom>
          <a:solidFill>
            <a:srgbClr val="7D207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986879F-B2FD-4A60-94AC-5D2469A51C94}"/>
              </a:ext>
            </a:extLst>
          </p:cNvPr>
          <p:cNvGrpSpPr/>
          <p:nvPr/>
        </p:nvGrpSpPr>
        <p:grpSpPr>
          <a:xfrm>
            <a:off x="1041400" y="1697038"/>
            <a:ext cx="2063751" cy="1870075"/>
            <a:chOff x="1041400" y="1697038"/>
            <a:chExt cx="2063751" cy="1870075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56DF2EA2-66B5-42E6-994E-2A50E43F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697038"/>
              <a:ext cx="1800225" cy="14176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37A85F0-1771-410F-9A12-A3516BB93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088" y="1733550"/>
              <a:ext cx="2024063" cy="1833563"/>
            </a:xfrm>
            <a:custGeom>
              <a:avLst/>
              <a:gdLst>
                <a:gd name="T0" fmla="*/ 0 w 2998"/>
                <a:gd name="T1" fmla="*/ 336 h 2711"/>
                <a:gd name="T2" fmla="*/ 2548 w 2998"/>
                <a:gd name="T3" fmla="*/ 336 h 2711"/>
                <a:gd name="T4" fmla="*/ 2548 w 2998"/>
                <a:gd name="T5" fmla="*/ 0 h 2711"/>
                <a:gd name="T6" fmla="*/ 0 w 2998"/>
                <a:gd name="T7" fmla="*/ 0 h 2711"/>
                <a:gd name="T8" fmla="*/ 0 w 2998"/>
                <a:gd name="T9" fmla="*/ 336 h 2711"/>
                <a:gd name="T10" fmla="*/ 2998 w 2998"/>
                <a:gd name="T11" fmla="*/ 1899 h 2711"/>
                <a:gd name="T12" fmla="*/ 2212 w 2998"/>
                <a:gd name="T13" fmla="*/ 1086 h 2711"/>
                <a:gd name="T14" fmla="*/ 1426 w 2998"/>
                <a:gd name="T15" fmla="*/ 1899 h 2711"/>
                <a:gd name="T16" fmla="*/ 2212 w 2998"/>
                <a:gd name="T17" fmla="*/ 2711 h 2711"/>
                <a:gd name="T18" fmla="*/ 2998 w 2998"/>
                <a:gd name="T19" fmla="*/ 1899 h 2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8" h="2711">
                  <a:moveTo>
                    <a:pt x="0" y="336"/>
                  </a:moveTo>
                  <a:lnTo>
                    <a:pt x="2548" y="336"/>
                  </a:lnTo>
                  <a:lnTo>
                    <a:pt x="2548" y="0"/>
                  </a:lnTo>
                  <a:lnTo>
                    <a:pt x="0" y="0"/>
                  </a:lnTo>
                  <a:lnTo>
                    <a:pt x="0" y="336"/>
                  </a:lnTo>
                  <a:close/>
                  <a:moveTo>
                    <a:pt x="2998" y="1899"/>
                  </a:moveTo>
                  <a:cubicBezTo>
                    <a:pt x="2998" y="1450"/>
                    <a:pt x="2646" y="1086"/>
                    <a:pt x="2212" y="1086"/>
                  </a:cubicBezTo>
                  <a:cubicBezTo>
                    <a:pt x="1778" y="1086"/>
                    <a:pt x="1426" y="1450"/>
                    <a:pt x="1426" y="1899"/>
                  </a:cubicBezTo>
                  <a:cubicBezTo>
                    <a:pt x="1426" y="2347"/>
                    <a:pt x="1778" y="2711"/>
                    <a:pt x="2212" y="2711"/>
                  </a:cubicBezTo>
                  <a:cubicBezTo>
                    <a:pt x="2646" y="2711"/>
                    <a:pt x="2998" y="2347"/>
                    <a:pt x="2998" y="1899"/>
                  </a:cubicBezTo>
                  <a:close/>
                </a:path>
              </a:pathLst>
            </a:cu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1" name="Freeform 10">
            <a:extLst>
              <a:ext uri="{FF2B5EF4-FFF2-40B4-BE49-F238E27FC236}">
                <a16:creationId xmlns:a16="http://schemas.microsoft.com/office/drawing/2014/main" id="{208F4789-F108-426D-A131-C2165DE099F6}"/>
              </a:ext>
            </a:extLst>
          </p:cNvPr>
          <p:cNvSpPr>
            <a:spLocks noEditPoints="1"/>
          </p:cNvSpPr>
          <p:nvPr/>
        </p:nvSpPr>
        <p:spPr bwMode="auto">
          <a:xfrm>
            <a:off x="2043113" y="2466975"/>
            <a:ext cx="1062038" cy="1100138"/>
          </a:xfrm>
          <a:custGeom>
            <a:avLst/>
            <a:gdLst>
              <a:gd name="T0" fmla="*/ 83 w 1572"/>
              <a:gd name="T1" fmla="*/ 1175 h 1625"/>
              <a:gd name="T2" fmla="*/ 1490 w 1572"/>
              <a:gd name="T3" fmla="*/ 1175 h 1625"/>
              <a:gd name="T4" fmla="*/ 0 w 1572"/>
              <a:gd name="T5" fmla="*/ 813 h 1625"/>
              <a:gd name="T6" fmla="*/ 1572 w 1572"/>
              <a:gd name="T7" fmla="*/ 813 h 1625"/>
              <a:gd name="T8" fmla="*/ 83 w 1572"/>
              <a:gd name="T9" fmla="*/ 451 h 1625"/>
              <a:gd name="T10" fmla="*/ 1490 w 1572"/>
              <a:gd name="T11" fmla="*/ 451 h 1625"/>
              <a:gd name="T12" fmla="*/ 1231 w 1572"/>
              <a:gd name="T13" fmla="*/ 813 h 1625"/>
              <a:gd name="T14" fmla="*/ 786 w 1572"/>
              <a:gd name="T15" fmla="*/ 0 h 1625"/>
              <a:gd name="T16" fmla="*/ 341 w 1572"/>
              <a:gd name="T17" fmla="*/ 813 h 1625"/>
              <a:gd name="T18" fmla="*/ 786 w 1572"/>
              <a:gd name="T19" fmla="*/ 1625 h 1625"/>
              <a:gd name="T20" fmla="*/ 1231 w 1572"/>
              <a:gd name="T21" fmla="*/ 813 h 1625"/>
              <a:gd name="T22" fmla="*/ 786 w 1572"/>
              <a:gd name="T23" fmla="*/ 1625 h 1625"/>
              <a:gd name="T24" fmla="*/ 786 w 1572"/>
              <a:gd name="T25" fmla="*/ 0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2" h="1625">
                <a:moveTo>
                  <a:pt x="83" y="1175"/>
                </a:moveTo>
                <a:lnTo>
                  <a:pt x="1490" y="1175"/>
                </a:lnTo>
                <a:moveTo>
                  <a:pt x="0" y="813"/>
                </a:moveTo>
                <a:lnTo>
                  <a:pt x="1572" y="813"/>
                </a:lnTo>
                <a:moveTo>
                  <a:pt x="83" y="451"/>
                </a:moveTo>
                <a:lnTo>
                  <a:pt x="1490" y="451"/>
                </a:lnTo>
                <a:moveTo>
                  <a:pt x="1231" y="813"/>
                </a:moveTo>
                <a:cubicBezTo>
                  <a:pt x="1231" y="364"/>
                  <a:pt x="1032" y="0"/>
                  <a:pt x="786" y="0"/>
                </a:cubicBezTo>
                <a:cubicBezTo>
                  <a:pt x="541" y="0"/>
                  <a:pt x="341" y="364"/>
                  <a:pt x="341" y="813"/>
                </a:cubicBezTo>
                <a:cubicBezTo>
                  <a:pt x="341" y="1261"/>
                  <a:pt x="541" y="1625"/>
                  <a:pt x="786" y="1625"/>
                </a:cubicBezTo>
                <a:cubicBezTo>
                  <a:pt x="1032" y="1625"/>
                  <a:pt x="1231" y="1261"/>
                  <a:pt x="1231" y="813"/>
                </a:cubicBezTo>
                <a:close/>
                <a:moveTo>
                  <a:pt x="786" y="1625"/>
                </a:moveTo>
                <a:lnTo>
                  <a:pt x="786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FB9528D-8307-4568-819C-B9A1222C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241800"/>
            <a:ext cx="1870075" cy="15732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5D9A639A-05DD-4D28-8DE9-0C29C8DE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241800"/>
            <a:ext cx="1870075" cy="1573213"/>
          </a:xfrm>
          <a:prstGeom prst="rect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C1AF38EA-C143-4EFD-814D-3AC6A2C1F80D}"/>
              </a:ext>
            </a:extLst>
          </p:cNvPr>
          <p:cNvSpPr>
            <a:spLocks/>
          </p:cNvSpPr>
          <p:nvPr/>
        </p:nvSpPr>
        <p:spPr bwMode="auto">
          <a:xfrm>
            <a:off x="5961063" y="4972050"/>
            <a:ext cx="212725" cy="249238"/>
          </a:xfrm>
          <a:custGeom>
            <a:avLst/>
            <a:gdLst>
              <a:gd name="T0" fmla="*/ 314 w 314"/>
              <a:gd name="T1" fmla="*/ 147 h 369"/>
              <a:gd name="T2" fmla="*/ 58 w 314"/>
              <a:gd name="T3" fmla="*/ 0 h 369"/>
              <a:gd name="T4" fmla="*/ 0 w 314"/>
              <a:gd name="T5" fmla="*/ 369 h 369"/>
              <a:gd name="T6" fmla="*/ 314 w 314"/>
              <a:gd name="T7" fmla="*/ 14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4" h="369">
                <a:moveTo>
                  <a:pt x="314" y="147"/>
                </a:moveTo>
                <a:cubicBezTo>
                  <a:pt x="246" y="78"/>
                  <a:pt x="159" y="26"/>
                  <a:pt x="58" y="0"/>
                </a:cubicBezTo>
                <a:lnTo>
                  <a:pt x="0" y="369"/>
                </a:lnTo>
                <a:lnTo>
                  <a:pt x="314" y="147"/>
                </a:lnTo>
                <a:close/>
              </a:path>
            </a:pathLst>
          </a:custGeom>
          <a:solidFill>
            <a:schemeClr val="bg2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74E3B994-34C3-4847-B2D6-3B0FC8BD94FD}"/>
              </a:ext>
            </a:extLst>
          </p:cNvPr>
          <p:cNvSpPr>
            <a:spLocks noEditPoints="1"/>
          </p:cNvSpPr>
          <p:nvPr/>
        </p:nvSpPr>
        <p:spPr bwMode="auto">
          <a:xfrm>
            <a:off x="5507038" y="4368800"/>
            <a:ext cx="1450975" cy="1327150"/>
          </a:xfrm>
          <a:custGeom>
            <a:avLst/>
            <a:gdLst>
              <a:gd name="T0" fmla="*/ 2147 w 2147"/>
              <a:gd name="T1" fmla="*/ 203 h 1963"/>
              <a:gd name="T2" fmla="*/ 2082 w 2147"/>
              <a:gd name="T3" fmla="*/ 0 h 1963"/>
              <a:gd name="T4" fmla="*/ 1839 w 2147"/>
              <a:gd name="T5" fmla="*/ 33 h 1963"/>
              <a:gd name="T6" fmla="*/ 1750 w 2147"/>
              <a:gd name="T7" fmla="*/ 145 h 1963"/>
              <a:gd name="T8" fmla="*/ 1930 w 2147"/>
              <a:gd name="T9" fmla="*/ 120 h 1963"/>
              <a:gd name="T10" fmla="*/ 1682 w 2147"/>
              <a:gd name="T11" fmla="*/ 521 h 1963"/>
              <a:gd name="T12" fmla="*/ 1213 w 2147"/>
              <a:gd name="T13" fmla="*/ 6 h 1963"/>
              <a:gd name="T14" fmla="*/ 988 w 2147"/>
              <a:gd name="T15" fmla="*/ 617 h 1963"/>
              <a:gd name="T16" fmla="*/ 569 w 2147"/>
              <a:gd name="T17" fmla="*/ 5 h 1963"/>
              <a:gd name="T18" fmla="*/ 84 w 2147"/>
              <a:gd name="T19" fmla="*/ 599 h 1963"/>
              <a:gd name="T20" fmla="*/ 168 w 2147"/>
              <a:gd name="T21" fmla="*/ 680 h 1963"/>
              <a:gd name="T22" fmla="*/ 567 w 2147"/>
              <a:gd name="T23" fmla="*/ 196 h 1963"/>
              <a:gd name="T24" fmla="*/ 1018 w 2147"/>
              <a:gd name="T25" fmla="*/ 847 h 1963"/>
              <a:gd name="T26" fmla="*/ 1253 w 2147"/>
              <a:gd name="T27" fmla="*/ 207 h 1963"/>
              <a:gd name="T28" fmla="*/ 1699 w 2147"/>
              <a:gd name="T29" fmla="*/ 696 h 1963"/>
              <a:gd name="T30" fmla="*/ 2024 w 2147"/>
              <a:gd name="T31" fmla="*/ 171 h 1963"/>
              <a:gd name="T32" fmla="*/ 2067 w 2147"/>
              <a:gd name="T33" fmla="*/ 305 h 1963"/>
              <a:gd name="T34" fmla="*/ 2147 w 2147"/>
              <a:gd name="T35" fmla="*/ 203 h 1963"/>
              <a:gd name="T36" fmla="*/ 1027 w 2147"/>
              <a:gd name="T37" fmla="*/ 1086 h 1963"/>
              <a:gd name="T38" fmla="*/ 586 w 2147"/>
              <a:gd name="T39" fmla="*/ 1399 h 1963"/>
              <a:gd name="T40" fmla="*/ 668 w 2147"/>
              <a:gd name="T41" fmla="*/ 879 h 1963"/>
              <a:gd name="T42" fmla="*/ 45 w 2147"/>
              <a:gd name="T43" fmla="*/ 1321 h 1963"/>
              <a:gd name="T44" fmla="*/ 505 w 2147"/>
              <a:gd name="T45" fmla="*/ 1920 h 1963"/>
              <a:gd name="T46" fmla="*/ 1129 w 2147"/>
              <a:gd name="T47" fmla="*/ 1478 h 1963"/>
              <a:gd name="T48" fmla="*/ 1027 w 2147"/>
              <a:gd name="T49" fmla="*/ 1086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47" h="1963">
                <a:moveTo>
                  <a:pt x="2147" y="203"/>
                </a:moveTo>
                <a:lnTo>
                  <a:pt x="2082" y="0"/>
                </a:lnTo>
                <a:lnTo>
                  <a:pt x="1839" y="33"/>
                </a:lnTo>
                <a:lnTo>
                  <a:pt x="1750" y="145"/>
                </a:lnTo>
                <a:lnTo>
                  <a:pt x="1930" y="120"/>
                </a:lnTo>
                <a:lnTo>
                  <a:pt x="1682" y="521"/>
                </a:lnTo>
                <a:lnTo>
                  <a:pt x="1213" y="6"/>
                </a:lnTo>
                <a:lnTo>
                  <a:pt x="988" y="617"/>
                </a:lnTo>
                <a:lnTo>
                  <a:pt x="569" y="5"/>
                </a:lnTo>
                <a:lnTo>
                  <a:pt x="84" y="599"/>
                </a:lnTo>
                <a:lnTo>
                  <a:pt x="168" y="680"/>
                </a:lnTo>
                <a:lnTo>
                  <a:pt x="567" y="196"/>
                </a:lnTo>
                <a:lnTo>
                  <a:pt x="1018" y="847"/>
                </a:lnTo>
                <a:lnTo>
                  <a:pt x="1253" y="207"/>
                </a:lnTo>
                <a:lnTo>
                  <a:pt x="1699" y="696"/>
                </a:lnTo>
                <a:lnTo>
                  <a:pt x="2024" y="171"/>
                </a:lnTo>
                <a:lnTo>
                  <a:pt x="2067" y="305"/>
                </a:lnTo>
                <a:lnTo>
                  <a:pt x="2147" y="203"/>
                </a:lnTo>
                <a:close/>
                <a:moveTo>
                  <a:pt x="1027" y="1086"/>
                </a:moveTo>
                <a:lnTo>
                  <a:pt x="586" y="1399"/>
                </a:lnTo>
                <a:lnTo>
                  <a:pt x="668" y="879"/>
                </a:lnTo>
                <a:cubicBezTo>
                  <a:pt x="369" y="836"/>
                  <a:pt x="90" y="1034"/>
                  <a:pt x="45" y="1321"/>
                </a:cubicBezTo>
                <a:cubicBezTo>
                  <a:pt x="0" y="1609"/>
                  <a:pt x="206" y="1877"/>
                  <a:pt x="505" y="1920"/>
                </a:cubicBezTo>
                <a:cubicBezTo>
                  <a:pt x="805" y="1963"/>
                  <a:pt x="1084" y="1765"/>
                  <a:pt x="1129" y="1478"/>
                </a:cubicBezTo>
                <a:cubicBezTo>
                  <a:pt x="1151" y="1334"/>
                  <a:pt x="1111" y="1195"/>
                  <a:pt x="1027" y="1086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4DEE1CA0-3404-4E75-B258-7D6A8014A610}"/>
              </a:ext>
            </a:extLst>
          </p:cNvPr>
          <p:cNvSpPr>
            <a:spLocks noEditPoints="1"/>
          </p:cNvSpPr>
          <p:nvPr/>
        </p:nvSpPr>
        <p:spPr bwMode="auto">
          <a:xfrm>
            <a:off x="6497638" y="5027613"/>
            <a:ext cx="539750" cy="646113"/>
          </a:xfrm>
          <a:custGeom>
            <a:avLst/>
            <a:gdLst>
              <a:gd name="T0" fmla="*/ 193 w 340"/>
              <a:gd name="T1" fmla="*/ 407 h 407"/>
              <a:gd name="T2" fmla="*/ 340 w 340"/>
              <a:gd name="T3" fmla="*/ 407 h 407"/>
              <a:gd name="T4" fmla="*/ 340 w 340"/>
              <a:gd name="T5" fmla="*/ 160 h 407"/>
              <a:gd name="T6" fmla="*/ 193 w 340"/>
              <a:gd name="T7" fmla="*/ 160 h 407"/>
              <a:gd name="T8" fmla="*/ 193 w 340"/>
              <a:gd name="T9" fmla="*/ 407 h 407"/>
              <a:gd name="T10" fmla="*/ 0 w 340"/>
              <a:gd name="T11" fmla="*/ 407 h 407"/>
              <a:gd name="T12" fmla="*/ 147 w 340"/>
              <a:gd name="T13" fmla="*/ 407 h 407"/>
              <a:gd name="T14" fmla="*/ 147 w 340"/>
              <a:gd name="T15" fmla="*/ 0 h 407"/>
              <a:gd name="T16" fmla="*/ 0 w 340"/>
              <a:gd name="T17" fmla="*/ 0 h 407"/>
              <a:gd name="T18" fmla="*/ 0 w 340"/>
              <a:gd name="T19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407">
                <a:moveTo>
                  <a:pt x="193" y="407"/>
                </a:moveTo>
                <a:lnTo>
                  <a:pt x="340" y="407"/>
                </a:lnTo>
                <a:lnTo>
                  <a:pt x="340" y="160"/>
                </a:lnTo>
                <a:lnTo>
                  <a:pt x="193" y="160"/>
                </a:lnTo>
                <a:lnTo>
                  <a:pt x="193" y="407"/>
                </a:lnTo>
                <a:close/>
                <a:moveTo>
                  <a:pt x="0" y="407"/>
                </a:moveTo>
                <a:lnTo>
                  <a:pt x="147" y="407"/>
                </a:lnTo>
                <a:lnTo>
                  <a:pt x="147" y="0"/>
                </a:lnTo>
                <a:lnTo>
                  <a:pt x="0" y="0"/>
                </a:lnTo>
                <a:lnTo>
                  <a:pt x="0" y="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5B83C94F-EC6D-484A-9669-B1EDB958E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5281613"/>
            <a:ext cx="233363" cy="392113"/>
          </a:xfrm>
          <a:prstGeom prst="rect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01494AF-D445-4E86-A90F-51690F36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5027613"/>
            <a:ext cx="233363" cy="646113"/>
          </a:xfrm>
          <a:prstGeom prst="rect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7766C38-7459-4AB4-AE2D-6139F4BC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4198938"/>
            <a:ext cx="1368425" cy="177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BEF4F9BC-B8B1-431D-BF23-91458AF06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4198938"/>
            <a:ext cx="1368425" cy="1779588"/>
          </a:xfrm>
          <a:prstGeom prst="rect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0179504B-BD2A-4A8D-A4AE-94D7371D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4375150"/>
            <a:ext cx="1074738" cy="1428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606E367-EB11-4B0F-AAD8-9419BCA3B670}"/>
              </a:ext>
            </a:extLst>
          </p:cNvPr>
          <p:cNvSpPr>
            <a:spLocks/>
          </p:cNvSpPr>
          <p:nvPr/>
        </p:nvSpPr>
        <p:spPr bwMode="auto">
          <a:xfrm>
            <a:off x="1527175" y="4076700"/>
            <a:ext cx="871538" cy="388938"/>
          </a:xfrm>
          <a:custGeom>
            <a:avLst/>
            <a:gdLst>
              <a:gd name="T0" fmla="*/ 868 w 1291"/>
              <a:gd name="T1" fmla="*/ 160 h 574"/>
              <a:gd name="T2" fmla="*/ 798 w 1291"/>
              <a:gd name="T3" fmla="*/ 160 h 574"/>
              <a:gd name="T4" fmla="*/ 798 w 1291"/>
              <a:gd name="T5" fmla="*/ 0 h 574"/>
              <a:gd name="T6" fmla="*/ 494 w 1291"/>
              <a:gd name="T7" fmla="*/ 0 h 574"/>
              <a:gd name="T8" fmla="*/ 494 w 1291"/>
              <a:gd name="T9" fmla="*/ 160 h 574"/>
              <a:gd name="T10" fmla="*/ 423 w 1291"/>
              <a:gd name="T11" fmla="*/ 160 h 574"/>
              <a:gd name="T12" fmla="*/ 0 w 1291"/>
              <a:gd name="T13" fmla="*/ 538 h 574"/>
              <a:gd name="T14" fmla="*/ 0 w 1291"/>
              <a:gd name="T15" fmla="*/ 574 h 574"/>
              <a:gd name="T16" fmla="*/ 1291 w 1291"/>
              <a:gd name="T17" fmla="*/ 574 h 574"/>
              <a:gd name="T18" fmla="*/ 1291 w 1291"/>
              <a:gd name="T19" fmla="*/ 538 h 574"/>
              <a:gd name="T20" fmla="*/ 868 w 1291"/>
              <a:gd name="T21" fmla="*/ 16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1" h="574">
                <a:moveTo>
                  <a:pt x="868" y="160"/>
                </a:moveTo>
                <a:lnTo>
                  <a:pt x="798" y="160"/>
                </a:lnTo>
                <a:lnTo>
                  <a:pt x="798" y="0"/>
                </a:lnTo>
                <a:lnTo>
                  <a:pt x="494" y="0"/>
                </a:lnTo>
                <a:lnTo>
                  <a:pt x="494" y="160"/>
                </a:lnTo>
                <a:lnTo>
                  <a:pt x="423" y="160"/>
                </a:lnTo>
                <a:cubicBezTo>
                  <a:pt x="296" y="160"/>
                  <a:pt x="0" y="160"/>
                  <a:pt x="0" y="538"/>
                </a:cubicBezTo>
                <a:lnTo>
                  <a:pt x="0" y="574"/>
                </a:lnTo>
                <a:lnTo>
                  <a:pt x="1291" y="574"/>
                </a:lnTo>
                <a:lnTo>
                  <a:pt x="1291" y="538"/>
                </a:lnTo>
                <a:cubicBezTo>
                  <a:pt x="1291" y="205"/>
                  <a:pt x="1078" y="160"/>
                  <a:pt x="868" y="160"/>
                </a:cubicBezTo>
                <a:close/>
              </a:path>
            </a:pathLst>
          </a:custGeom>
          <a:solidFill>
            <a:schemeClr val="tx2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275F8401-28EA-419B-BE51-D6BED36881ED}"/>
              </a:ext>
            </a:extLst>
          </p:cNvPr>
          <p:cNvSpPr>
            <a:spLocks/>
          </p:cNvSpPr>
          <p:nvPr/>
        </p:nvSpPr>
        <p:spPr bwMode="auto">
          <a:xfrm>
            <a:off x="1527175" y="4076700"/>
            <a:ext cx="871538" cy="388938"/>
          </a:xfrm>
          <a:custGeom>
            <a:avLst/>
            <a:gdLst>
              <a:gd name="T0" fmla="*/ 868 w 1291"/>
              <a:gd name="T1" fmla="*/ 160 h 574"/>
              <a:gd name="T2" fmla="*/ 798 w 1291"/>
              <a:gd name="T3" fmla="*/ 160 h 574"/>
              <a:gd name="T4" fmla="*/ 798 w 1291"/>
              <a:gd name="T5" fmla="*/ 0 h 574"/>
              <a:gd name="T6" fmla="*/ 494 w 1291"/>
              <a:gd name="T7" fmla="*/ 0 h 574"/>
              <a:gd name="T8" fmla="*/ 494 w 1291"/>
              <a:gd name="T9" fmla="*/ 160 h 574"/>
              <a:gd name="T10" fmla="*/ 423 w 1291"/>
              <a:gd name="T11" fmla="*/ 160 h 574"/>
              <a:gd name="T12" fmla="*/ 0 w 1291"/>
              <a:gd name="T13" fmla="*/ 538 h 574"/>
              <a:gd name="T14" fmla="*/ 0 w 1291"/>
              <a:gd name="T15" fmla="*/ 574 h 574"/>
              <a:gd name="T16" fmla="*/ 1291 w 1291"/>
              <a:gd name="T17" fmla="*/ 574 h 574"/>
              <a:gd name="T18" fmla="*/ 1291 w 1291"/>
              <a:gd name="T19" fmla="*/ 538 h 574"/>
              <a:gd name="T20" fmla="*/ 868 w 1291"/>
              <a:gd name="T21" fmla="*/ 16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1" h="574">
                <a:moveTo>
                  <a:pt x="868" y="160"/>
                </a:moveTo>
                <a:lnTo>
                  <a:pt x="798" y="160"/>
                </a:lnTo>
                <a:lnTo>
                  <a:pt x="798" y="0"/>
                </a:lnTo>
                <a:lnTo>
                  <a:pt x="494" y="0"/>
                </a:lnTo>
                <a:lnTo>
                  <a:pt x="494" y="160"/>
                </a:lnTo>
                <a:lnTo>
                  <a:pt x="423" y="160"/>
                </a:lnTo>
                <a:cubicBezTo>
                  <a:pt x="296" y="160"/>
                  <a:pt x="0" y="160"/>
                  <a:pt x="0" y="538"/>
                </a:cubicBezTo>
                <a:lnTo>
                  <a:pt x="0" y="574"/>
                </a:lnTo>
                <a:lnTo>
                  <a:pt x="1291" y="574"/>
                </a:lnTo>
                <a:lnTo>
                  <a:pt x="1291" y="538"/>
                </a:lnTo>
                <a:cubicBezTo>
                  <a:pt x="1291" y="205"/>
                  <a:pt x="1078" y="160"/>
                  <a:pt x="868" y="160"/>
                </a:cubicBez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4" name="Oval 23">
            <a:extLst>
              <a:ext uri="{FF2B5EF4-FFF2-40B4-BE49-F238E27FC236}">
                <a16:creationId xmlns:a16="http://schemas.microsoft.com/office/drawing/2014/main" id="{4F8471CD-446A-48A6-BF34-DB57D4B8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4270375"/>
            <a:ext cx="84138" cy="8572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5" name="Freeform 24">
            <a:extLst>
              <a:ext uri="{FF2B5EF4-FFF2-40B4-BE49-F238E27FC236}">
                <a16:creationId xmlns:a16="http://schemas.microsoft.com/office/drawing/2014/main" id="{9B431CC4-D4EB-4E35-ADB0-085CF21E4AAB}"/>
              </a:ext>
            </a:extLst>
          </p:cNvPr>
          <p:cNvSpPr>
            <a:spLocks noEditPoints="1"/>
          </p:cNvSpPr>
          <p:nvPr/>
        </p:nvSpPr>
        <p:spPr bwMode="auto">
          <a:xfrm>
            <a:off x="1809750" y="4573588"/>
            <a:ext cx="306388" cy="1108075"/>
          </a:xfrm>
          <a:custGeom>
            <a:avLst/>
            <a:gdLst>
              <a:gd name="T0" fmla="*/ 18 w 193"/>
              <a:gd name="T1" fmla="*/ 698 h 698"/>
              <a:gd name="T2" fmla="*/ 175 w 193"/>
              <a:gd name="T3" fmla="*/ 698 h 698"/>
              <a:gd name="T4" fmla="*/ 175 w 193"/>
              <a:gd name="T5" fmla="*/ 535 h 698"/>
              <a:gd name="T6" fmla="*/ 18 w 193"/>
              <a:gd name="T7" fmla="*/ 535 h 698"/>
              <a:gd name="T8" fmla="*/ 18 w 193"/>
              <a:gd name="T9" fmla="*/ 698 h 698"/>
              <a:gd name="T10" fmla="*/ 173 w 193"/>
              <a:gd name="T11" fmla="*/ 467 h 698"/>
              <a:gd name="T12" fmla="*/ 193 w 193"/>
              <a:gd name="T13" fmla="*/ 0 h 698"/>
              <a:gd name="T14" fmla="*/ 0 w 193"/>
              <a:gd name="T15" fmla="*/ 0 h 698"/>
              <a:gd name="T16" fmla="*/ 21 w 193"/>
              <a:gd name="T17" fmla="*/ 467 h 698"/>
              <a:gd name="T18" fmla="*/ 173 w 193"/>
              <a:gd name="T19" fmla="*/ 46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698">
                <a:moveTo>
                  <a:pt x="18" y="698"/>
                </a:moveTo>
                <a:lnTo>
                  <a:pt x="175" y="698"/>
                </a:lnTo>
                <a:lnTo>
                  <a:pt x="175" y="535"/>
                </a:lnTo>
                <a:lnTo>
                  <a:pt x="18" y="535"/>
                </a:lnTo>
                <a:lnTo>
                  <a:pt x="18" y="698"/>
                </a:lnTo>
                <a:close/>
                <a:moveTo>
                  <a:pt x="173" y="467"/>
                </a:moveTo>
                <a:lnTo>
                  <a:pt x="193" y="0"/>
                </a:lnTo>
                <a:lnTo>
                  <a:pt x="0" y="0"/>
                </a:lnTo>
                <a:lnTo>
                  <a:pt x="21" y="467"/>
                </a:lnTo>
                <a:lnTo>
                  <a:pt x="173" y="46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A7F1AEC-9A8A-414F-BE54-CC4453CB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5422900"/>
            <a:ext cx="249238" cy="258763"/>
          </a:xfrm>
          <a:prstGeom prst="rect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7" name="Freeform 26">
            <a:extLst>
              <a:ext uri="{FF2B5EF4-FFF2-40B4-BE49-F238E27FC236}">
                <a16:creationId xmlns:a16="http://schemas.microsoft.com/office/drawing/2014/main" id="{815B35CB-AC51-4904-B7DE-B87D05AFF597}"/>
              </a:ext>
            </a:extLst>
          </p:cNvPr>
          <p:cNvSpPr>
            <a:spLocks/>
          </p:cNvSpPr>
          <p:nvPr/>
        </p:nvSpPr>
        <p:spPr bwMode="auto">
          <a:xfrm>
            <a:off x="1809750" y="4573588"/>
            <a:ext cx="306388" cy="741363"/>
          </a:xfrm>
          <a:custGeom>
            <a:avLst/>
            <a:gdLst>
              <a:gd name="T0" fmla="*/ 173 w 193"/>
              <a:gd name="T1" fmla="*/ 467 h 467"/>
              <a:gd name="T2" fmla="*/ 193 w 193"/>
              <a:gd name="T3" fmla="*/ 0 h 467"/>
              <a:gd name="T4" fmla="*/ 0 w 193"/>
              <a:gd name="T5" fmla="*/ 0 h 467"/>
              <a:gd name="T6" fmla="*/ 21 w 193"/>
              <a:gd name="T7" fmla="*/ 467 h 467"/>
              <a:gd name="T8" fmla="*/ 173 w 193"/>
              <a:gd name="T9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" h="467">
                <a:moveTo>
                  <a:pt x="173" y="467"/>
                </a:moveTo>
                <a:lnTo>
                  <a:pt x="193" y="0"/>
                </a:lnTo>
                <a:lnTo>
                  <a:pt x="0" y="0"/>
                </a:lnTo>
                <a:lnTo>
                  <a:pt x="21" y="467"/>
                </a:lnTo>
                <a:lnTo>
                  <a:pt x="173" y="467"/>
                </a:ln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D0060A60-B8EB-4B94-87F2-60FC22ACA86B}"/>
              </a:ext>
            </a:extLst>
          </p:cNvPr>
          <p:cNvSpPr>
            <a:spLocks/>
          </p:cNvSpPr>
          <p:nvPr/>
        </p:nvSpPr>
        <p:spPr bwMode="auto">
          <a:xfrm>
            <a:off x="9683750" y="4260850"/>
            <a:ext cx="1052513" cy="1373188"/>
          </a:xfrm>
          <a:custGeom>
            <a:avLst/>
            <a:gdLst>
              <a:gd name="T0" fmla="*/ 663 w 663"/>
              <a:gd name="T1" fmla="*/ 164 h 865"/>
              <a:gd name="T2" fmla="*/ 498 w 663"/>
              <a:gd name="T3" fmla="*/ 0 h 865"/>
              <a:gd name="T4" fmla="*/ 0 w 663"/>
              <a:gd name="T5" fmla="*/ 0 h 865"/>
              <a:gd name="T6" fmla="*/ 0 w 663"/>
              <a:gd name="T7" fmla="*/ 865 h 865"/>
              <a:gd name="T8" fmla="*/ 663 w 663"/>
              <a:gd name="T9" fmla="*/ 865 h 865"/>
              <a:gd name="T10" fmla="*/ 663 w 663"/>
              <a:gd name="T11" fmla="*/ 1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3" h="865">
                <a:moveTo>
                  <a:pt x="663" y="164"/>
                </a:moveTo>
                <a:lnTo>
                  <a:pt x="498" y="0"/>
                </a:lnTo>
                <a:lnTo>
                  <a:pt x="0" y="0"/>
                </a:lnTo>
                <a:lnTo>
                  <a:pt x="0" y="865"/>
                </a:lnTo>
                <a:lnTo>
                  <a:pt x="663" y="865"/>
                </a:lnTo>
                <a:lnTo>
                  <a:pt x="663" y="1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9" name="Freeform 28">
            <a:extLst>
              <a:ext uri="{FF2B5EF4-FFF2-40B4-BE49-F238E27FC236}">
                <a16:creationId xmlns:a16="http://schemas.microsoft.com/office/drawing/2014/main" id="{B14066A4-A842-4BF8-9188-0299F84F9E5A}"/>
              </a:ext>
            </a:extLst>
          </p:cNvPr>
          <p:cNvSpPr>
            <a:spLocks/>
          </p:cNvSpPr>
          <p:nvPr/>
        </p:nvSpPr>
        <p:spPr bwMode="auto">
          <a:xfrm>
            <a:off x="9683750" y="4260850"/>
            <a:ext cx="1052513" cy="1373188"/>
          </a:xfrm>
          <a:custGeom>
            <a:avLst/>
            <a:gdLst>
              <a:gd name="T0" fmla="*/ 663 w 663"/>
              <a:gd name="T1" fmla="*/ 164 h 865"/>
              <a:gd name="T2" fmla="*/ 498 w 663"/>
              <a:gd name="T3" fmla="*/ 0 h 865"/>
              <a:gd name="T4" fmla="*/ 0 w 663"/>
              <a:gd name="T5" fmla="*/ 0 h 865"/>
              <a:gd name="T6" fmla="*/ 0 w 663"/>
              <a:gd name="T7" fmla="*/ 865 h 865"/>
              <a:gd name="T8" fmla="*/ 663 w 663"/>
              <a:gd name="T9" fmla="*/ 865 h 865"/>
              <a:gd name="T10" fmla="*/ 663 w 663"/>
              <a:gd name="T11" fmla="*/ 1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3" h="865">
                <a:moveTo>
                  <a:pt x="663" y="164"/>
                </a:moveTo>
                <a:lnTo>
                  <a:pt x="498" y="0"/>
                </a:lnTo>
                <a:lnTo>
                  <a:pt x="0" y="0"/>
                </a:lnTo>
                <a:lnTo>
                  <a:pt x="0" y="865"/>
                </a:lnTo>
                <a:lnTo>
                  <a:pt x="663" y="865"/>
                </a:lnTo>
                <a:lnTo>
                  <a:pt x="663" y="164"/>
                </a:ln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0" name="Freeform 29">
            <a:extLst>
              <a:ext uri="{FF2B5EF4-FFF2-40B4-BE49-F238E27FC236}">
                <a16:creationId xmlns:a16="http://schemas.microsoft.com/office/drawing/2014/main" id="{1B31465B-2763-485A-9C9E-EB0C7F9C7560}"/>
              </a:ext>
            </a:extLst>
          </p:cNvPr>
          <p:cNvSpPr>
            <a:spLocks noEditPoints="1"/>
          </p:cNvSpPr>
          <p:nvPr/>
        </p:nvSpPr>
        <p:spPr bwMode="auto">
          <a:xfrm>
            <a:off x="10315575" y="4408488"/>
            <a:ext cx="927100" cy="1406525"/>
          </a:xfrm>
          <a:custGeom>
            <a:avLst/>
            <a:gdLst>
              <a:gd name="T0" fmla="*/ 972 w 1372"/>
              <a:gd name="T1" fmla="*/ 313 h 2080"/>
              <a:gd name="T2" fmla="*/ 947 w 1372"/>
              <a:gd name="T3" fmla="*/ 311 h 2080"/>
              <a:gd name="T4" fmla="*/ 805 w 1372"/>
              <a:gd name="T5" fmla="*/ 427 h 2080"/>
              <a:gd name="T6" fmla="*/ 829 w 1372"/>
              <a:gd name="T7" fmla="*/ 532 h 2080"/>
              <a:gd name="T8" fmla="*/ 922 w 1372"/>
              <a:gd name="T9" fmla="*/ 589 h 2080"/>
              <a:gd name="T10" fmla="*/ 947 w 1372"/>
              <a:gd name="T11" fmla="*/ 592 h 2080"/>
              <a:gd name="T12" fmla="*/ 1088 w 1372"/>
              <a:gd name="T13" fmla="*/ 476 h 2080"/>
              <a:gd name="T14" fmla="*/ 972 w 1372"/>
              <a:gd name="T15" fmla="*/ 313 h 2080"/>
              <a:gd name="T16" fmla="*/ 1359 w 1372"/>
              <a:gd name="T17" fmla="*/ 1328 h 2080"/>
              <a:gd name="T18" fmla="*/ 791 w 1372"/>
              <a:gd name="T19" fmla="*/ 600 h 2080"/>
              <a:gd name="T20" fmla="*/ 798 w 1372"/>
              <a:gd name="T21" fmla="*/ 566 h 2080"/>
              <a:gd name="T22" fmla="*/ 791 w 1372"/>
              <a:gd name="T23" fmla="*/ 558 h 2080"/>
              <a:gd name="T24" fmla="*/ 760 w 1372"/>
              <a:gd name="T25" fmla="*/ 419 h 2080"/>
              <a:gd name="T26" fmla="*/ 848 w 1372"/>
              <a:gd name="T27" fmla="*/ 293 h 2080"/>
              <a:gd name="T28" fmla="*/ 874 w 1372"/>
              <a:gd name="T29" fmla="*/ 147 h 2080"/>
              <a:gd name="T30" fmla="*/ 648 w 1372"/>
              <a:gd name="T31" fmla="*/ 108 h 2080"/>
              <a:gd name="T32" fmla="*/ 478 w 1372"/>
              <a:gd name="T33" fmla="*/ 1038 h 2080"/>
              <a:gd name="T34" fmla="*/ 704 w 1372"/>
              <a:gd name="T35" fmla="*/ 1078 h 2080"/>
              <a:gd name="T36" fmla="*/ 766 w 1372"/>
              <a:gd name="T37" fmla="*/ 739 h 2080"/>
              <a:gd name="T38" fmla="*/ 1103 w 1372"/>
              <a:gd name="T39" fmla="*/ 1296 h 2080"/>
              <a:gd name="T40" fmla="*/ 1093 w 1372"/>
              <a:gd name="T41" fmla="*/ 1296 h 2080"/>
              <a:gd name="T42" fmla="*/ 70 w 1372"/>
              <a:gd name="T43" fmla="*/ 1292 h 2080"/>
              <a:gd name="T44" fmla="*/ 0 w 1372"/>
              <a:gd name="T45" fmla="*/ 1374 h 2080"/>
              <a:gd name="T46" fmla="*/ 70 w 1372"/>
              <a:gd name="T47" fmla="*/ 1461 h 2080"/>
              <a:gd name="T48" fmla="*/ 1305 w 1372"/>
              <a:gd name="T49" fmla="*/ 1461 h 2080"/>
              <a:gd name="T50" fmla="*/ 1359 w 1372"/>
              <a:gd name="T51" fmla="*/ 1328 h 2080"/>
              <a:gd name="T52" fmla="*/ 1134 w 1372"/>
              <a:gd name="T53" fmla="*/ 2080 h 2080"/>
              <a:gd name="T54" fmla="*/ 1332 w 1372"/>
              <a:gd name="T55" fmla="*/ 2080 h 2080"/>
              <a:gd name="T56" fmla="*/ 1230 w 1372"/>
              <a:gd name="T57" fmla="*/ 1851 h 2080"/>
              <a:gd name="T58" fmla="*/ 1284 w 1372"/>
              <a:gd name="T59" fmla="*/ 1851 h 2080"/>
              <a:gd name="T60" fmla="*/ 1319 w 1372"/>
              <a:gd name="T61" fmla="*/ 1795 h 2080"/>
              <a:gd name="T62" fmla="*/ 1319 w 1372"/>
              <a:gd name="T63" fmla="*/ 1510 h 2080"/>
              <a:gd name="T64" fmla="*/ 1094 w 1372"/>
              <a:gd name="T65" fmla="*/ 1510 h 2080"/>
              <a:gd name="T66" fmla="*/ 957 w 1372"/>
              <a:gd name="T67" fmla="*/ 1746 h 2080"/>
              <a:gd name="T68" fmla="*/ 103 w 1372"/>
              <a:gd name="T69" fmla="*/ 1746 h 2080"/>
              <a:gd name="T70" fmla="*/ 66 w 1372"/>
              <a:gd name="T71" fmla="*/ 1782 h 2080"/>
              <a:gd name="T72" fmla="*/ 66 w 1372"/>
              <a:gd name="T73" fmla="*/ 1851 h 2080"/>
              <a:gd name="T74" fmla="*/ 110 w 1372"/>
              <a:gd name="T75" fmla="*/ 1851 h 2080"/>
              <a:gd name="T76" fmla="*/ 8 w 1372"/>
              <a:gd name="T77" fmla="*/ 2080 h 2080"/>
              <a:gd name="T78" fmla="*/ 206 w 1372"/>
              <a:gd name="T79" fmla="*/ 2080 h 2080"/>
              <a:gd name="T80" fmla="*/ 308 w 1372"/>
              <a:gd name="T81" fmla="*/ 1851 h 2080"/>
              <a:gd name="T82" fmla="*/ 1031 w 1372"/>
              <a:gd name="T83" fmla="*/ 1851 h 2080"/>
              <a:gd name="T84" fmla="*/ 1134 w 1372"/>
              <a:gd name="T85" fmla="*/ 2080 h 2080"/>
              <a:gd name="T86" fmla="*/ 848 w 1372"/>
              <a:gd name="T87" fmla="*/ 97 h 2080"/>
              <a:gd name="T88" fmla="*/ 848 w 1372"/>
              <a:gd name="T89" fmla="*/ 97 h 2080"/>
              <a:gd name="T90" fmla="*/ 848 w 1372"/>
              <a:gd name="T91" fmla="*/ 97 h 2080"/>
              <a:gd name="T92" fmla="*/ 848 w 1372"/>
              <a:gd name="T93" fmla="*/ 97 h 2080"/>
              <a:gd name="T94" fmla="*/ 882 w 1372"/>
              <a:gd name="T95" fmla="*/ 103 h 2080"/>
              <a:gd name="T96" fmla="*/ 889 w 1372"/>
              <a:gd name="T97" fmla="*/ 69 h 2080"/>
              <a:gd name="T98" fmla="*/ 860 w 1372"/>
              <a:gd name="T99" fmla="*/ 29 h 2080"/>
              <a:gd name="T100" fmla="*/ 709 w 1372"/>
              <a:gd name="T101" fmla="*/ 3 h 2080"/>
              <a:gd name="T102" fmla="*/ 668 w 1372"/>
              <a:gd name="T103" fmla="*/ 31 h 2080"/>
              <a:gd name="T104" fmla="*/ 662 w 1372"/>
              <a:gd name="T105" fmla="*/ 64 h 2080"/>
              <a:gd name="T106" fmla="*/ 784 w 1372"/>
              <a:gd name="T107" fmla="*/ 86 h 2080"/>
              <a:gd name="T108" fmla="*/ 848 w 1372"/>
              <a:gd name="T109" fmla="*/ 97 h 2080"/>
              <a:gd name="T110" fmla="*/ 848 w 1372"/>
              <a:gd name="T111" fmla="*/ 97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72" h="2080">
                <a:moveTo>
                  <a:pt x="972" y="313"/>
                </a:moveTo>
                <a:cubicBezTo>
                  <a:pt x="964" y="312"/>
                  <a:pt x="955" y="311"/>
                  <a:pt x="947" y="311"/>
                </a:cubicBezTo>
                <a:cubicBezTo>
                  <a:pt x="877" y="311"/>
                  <a:pt x="818" y="360"/>
                  <a:pt x="805" y="427"/>
                </a:cubicBezTo>
                <a:cubicBezTo>
                  <a:pt x="799" y="464"/>
                  <a:pt x="807" y="501"/>
                  <a:pt x="829" y="532"/>
                </a:cubicBezTo>
                <a:cubicBezTo>
                  <a:pt x="851" y="562"/>
                  <a:pt x="884" y="583"/>
                  <a:pt x="922" y="589"/>
                </a:cubicBezTo>
                <a:cubicBezTo>
                  <a:pt x="930" y="591"/>
                  <a:pt x="938" y="592"/>
                  <a:pt x="947" y="592"/>
                </a:cubicBezTo>
                <a:cubicBezTo>
                  <a:pt x="1016" y="592"/>
                  <a:pt x="1076" y="543"/>
                  <a:pt x="1088" y="476"/>
                </a:cubicBezTo>
                <a:cubicBezTo>
                  <a:pt x="1102" y="400"/>
                  <a:pt x="1050" y="327"/>
                  <a:pt x="972" y="313"/>
                </a:cubicBezTo>
                <a:close/>
                <a:moveTo>
                  <a:pt x="1359" y="1328"/>
                </a:moveTo>
                <a:cubicBezTo>
                  <a:pt x="1319" y="797"/>
                  <a:pt x="928" y="639"/>
                  <a:pt x="791" y="600"/>
                </a:cubicBezTo>
                <a:lnTo>
                  <a:pt x="798" y="566"/>
                </a:lnTo>
                <a:cubicBezTo>
                  <a:pt x="795" y="563"/>
                  <a:pt x="793" y="561"/>
                  <a:pt x="791" y="558"/>
                </a:cubicBezTo>
                <a:cubicBezTo>
                  <a:pt x="762" y="517"/>
                  <a:pt x="751" y="468"/>
                  <a:pt x="760" y="419"/>
                </a:cubicBezTo>
                <a:cubicBezTo>
                  <a:pt x="770" y="365"/>
                  <a:pt x="803" y="320"/>
                  <a:pt x="848" y="293"/>
                </a:cubicBezTo>
                <a:lnTo>
                  <a:pt x="874" y="147"/>
                </a:lnTo>
                <a:lnTo>
                  <a:pt x="648" y="108"/>
                </a:lnTo>
                <a:lnTo>
                  <a:pt x="478" y="1038"/>
                </a:lnTo>
                <a:lnTo>
                  <a:pt x="704" y="1078"/>
                </a:lnTo>
                <a:lnTo>
                  <a:pt x="766" y="739"/>
                </a:lnTo>
                <a:cubicBezTo>
                  <a:pt x="852" y="779"/>
                  <a:pt x="1158" y="948"/>
                  <a:pt x="1103" y="1296"/>
                </a:cubicBezTo>
                <a:lnTo>
                  <a:pt x="1093" y="1296"/>
                </a:lnTo>
                <a:lnTo>
                  <a:pt x="70" y="1292"/>
                </a:lnTo>
                <a:cubicBezTo>
                  <a:pt x="32" y="1292"/>
                  <a:pt x="1" y="1329"/>
                  <a:pt x="0" y="1374"/>
                </a:cubicBezTo>
                <a:cubicBezTo>
                  <a:pt x="0" y="1420"/>
                  <a:pt x="31" y="1461"/>
                  <a:pt x="70" y="1461"/>
                </a:cubicBezTo>
                <a:lnTo>
                  <a:pt x="1305" y="1461"/>
                </a:lnTo>
                <a:cubicBezTo>
                  <a:pt x="1341" y="1461"/>
                  <a:pt x="1372" y="1444"/>
                  <a:pt x="1359" y="1328"/>
                </a:cubicBezTo>
                <a:close/>
                <a:moveTo>
                  <a:pt x="1134" y="2080"/>
                </a:moveTo>
                <a:lnTo>
                  <a:pt x="1332" y="2080"/>
                </a:lnTo>
                <a:lnTo>
                  <a:pt x="1230" y="1851"/>
                </a:lnTo>
                <a:lnTo>
                  <a:pt x="1284" y="1851"/>
                </a:lnTo>
                <a:cubicBezTo>
                  <a:pt x="1321" y="1851"/>
                  <a:pt x="1319" y="1796"/>
                  <a:pt x="1319" y="1795"/>
                </a:cubicBezTo>
                <a:cubicBezTo>
                  <a:pt x="1319" y="1754"/>
                  <a:pt x="1319" y="1744"/>
                  <a:pt x="1319" y="1510"/>
                </a:cubicBezTo>
                <a:lnTo>
                  <a:pt x="1094" y="1510"/>
                </a:lnTo>
                <a:cubicBezTo>
                  <a:pt x="1036" y="1691"/>
                  <a:pt x="1027" y="1746"/>
                  <a:pt x="957" y="1746"/>
                </a:cubicBezTo>
                <a:lnTo>
                  <a:pt x="103" y="1746"/>
                </a:lnTo>
                <a:cubicBezTo>
                  <a:pt x="83" y="1746"/>
                  <a:pt x="66" y="1762"/>
                  <a:pt x="66" y="1782"/>
                </a:cubicBezTo>
                <a:lnTo>
                  <a:pt x="66" y="1851"/>
                </a:lnTo>
                <a:lnTo>
                  <a:pt x="110" y="1851"/>
                </a:lnTo>
                <a:lnTo>
                  <a:pt x="8" y="2080"/>
                </a:lnTo>
                <a:lnTo>
                  <a:pt x="206" y="2080"/>
                </a:lnTo>
                <a:lnTo>
                  <a:pt x="308" y="1851"/>
                </a:lnTo>
                <a:lnTo>
                  <a:pt x="1031" y="1851"/>
                </a:lnTo>
                <a:lnTo>
                  <a:pt x="1134" y="2080"/>
                </a:lnTo>
                <a:close/>
                <a:moveTo>
                  <a:pt x="848" y="97"/>
                </a:moveTo>
                <a:lnTo>
                  <a:pt x="848" y="97"/>
                </a:lnTo>
                <a:lnTo>
                  <a:pt x="848" y="97"/>
                </a:lnTo>
                <a:close/>
                <a:moveTo>
                  <a:pt x="848" y="97"/>
                </a:moveTo>
                <a:lnTo>
                  <a:pt x="882" y="103"/>
                </a:lnTo>
                <a:lnTo>
                  <a:pt x="889" y="69"/>
                </a:lnTo>
                <a:cubicBezTo>
                  <a:pt x="892" y="50"/>
                  <a:pt x="879" y="33"/>
                  <a:pt x="860" y="29"/>
                </a:cubicBezTo>
                <a:lnTo>
                  <a:pt x="709" y="3"/>
                </a:lnTo>
                <a:cubicBezTo>
                  <a:pt x="690" y="0"/>
                  <a:pt x="671" y="12"/>
                  <a:pt x="668" y="31"/>
                </a:cubicBezTo>
                <a:lnTo>
                  <a:pt x="662" y="64"/>
                </a:lnTo>
                <a:lnTo>
                  <a:pt x="784" y="86"/>
                </a:lnTo>
                <a:lnTo>
                  <a:pt x="848" y="97"/>
                </a:lnTo>
                <a:lnTo>
                  <a:pt x="848" y="97"/>
                </a:lnTo>
                <a:close/>
              </a:path>
            </a:pathLst>
          </a:custGeom>
          <a:solidFill>
            <a:srgbClr val="7D207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1" name="Freeform 30">
            <a:extLst>
              <a:ext uri="{FF2B5EF4-FFF2-40B4-BE49-F238E27FC236}">
                <a16:creationId xmlns:a16="http://schemas.microsoft.com/office/drawing/2014/main" id="{608F54FA-4FA5-49A9-AE89-B668C462FD05}"/>
              </a:ext>
            </a:extLst>
          </p:cNvPr>
          <p:cNvSpPr>
            <a:spLocks noEditPoints="1"/>
          </p:cNvSpPr>
          <p:nvPr/>
        </p:nvSpPr>
        <p:spPr bwMode="auto">
          <a:xfrm>
            <a:off x="10315575" y="4408488"/>
            <a:ext cx="927100" cy="1406525"/>
          </a:xfrm>
          <a:custGeom>
            <a:avLst/>
            <a:gdLst>
              <a:gd name="T0" fmla="*/ 972 w 1372"/>
              <a:gd name="T1" fmla="*/ 313 h 2080"/>
              <a:gd name="T2" fmla="*/ 947 w 1372"/>
              <a:gd name="T3" fmla="*/ 311 h 2080"/>
              <a:gd name="T4" fmla="*/ 805 w 1372"/>
              <a:gd name="T5" fmla="*/ 427 h 2080"/>
              <a:gd name="T6" fmla="*/ 829 w 1372"/>
              <a:gd name="T7" fmla="*/ 532 h 2080"/>
              <a:gd name="T8" fmla="*/ 922 w 1372"/>
              <a:gd name="T9" fmla="*/ 589 h 2080"/>
              <a:gd name="T10" fmla="*/ 947 w 1372"/>
              <a:gd name="T11" fmla="*/ 592 h 2080"/>
              <a:gd name="T12" fmla="*/ 1088 w 1372"/>
              <a:gd name="T13" fmla="*/ 476 h 2080"/>
              <a:gd name="T14" fmla="*/ 972 w 1372"/>
              <a:gd name="T15" fmla="*/ 313 h 2080"/>
              <a:gd name="T16" fmla="*/ 1359 w 1372"/>
              <a:gd name="T17" fmla="*/ 1328 h 2080"/>
              <a:gd name="T18" fmla="*/ 791 w 1372"/>
              <a:gd name="T19" fmla="*/ 600 h 2080"/>
              <a:gd name="T20" fmla="*/ 798 w 1372"/>
              <a:gd name="T21" fmla="*/ 566 h 2080"/>
              <a:gd name="T22" fmla="*/ 791 w 1372"/>
              <a:gd name="T23" fmla="*/ 558 h 2080"/>
              <a:gd name="T24" fmla="*/ 760 w 1372"/>
              <a:gd name="T25" fmla="*/ 419 h 2080"/>
              <a:gd name="T26" fmla="*/ 848 w 1372"/>
              <a:gd name="T27" fmla="*/ 293 h 2080"/>
              <a:gd name="T28" fmla="*/ 874 w 1372"/>
              <a:gd name="T29" fmla="*/ 147 h 2080"/>
              <a:gd name="T30" fmla="*/ 648 w 1372"/>
              <a:gd name="T31" fmla="*/ 108 h 2080"/>
              <a:gd name="T32" fmla="*/ 478 w 1372"/>
              <a:gd name="T33" fmla="*/ 1038 h 2080"/>
              <a:gd name="T34" fmla="*/ 704 w 1372"/>
              <a:gd name="T35" fmla="*/ 1078 h 2080"/>
              <a:gd name="T36" fmla="*/ 766 w 1372"/>
              <a:gd name="T37" fmla="*/ 739 h 2080"/>
              <a:gd name="T38" fmla="*/ 1103 w 1372"/>
              <a:gd name="T39" fmla="*/ 1296 h 2080"/>
              <a:gd name="T40" fmla="*/ 1093 w 1372"/>
              <a:gd name="T41" fmla="*/ 1296 h 2080"/>
              <a:gd name="T42" fmla="*/ 70 w 1372"/>
              <a:gd name="T43" fmla="*/ 1292 h 2080"/>
              <a:gd name="T44" fmla="*/ 0 w 1372"/>
              <a:gd name="T45" fmla="*/ 1374 h 2080"/>
              <a:gd name="T46" fmla="*/ 70 w 1372"/>
              <a:gd name="T47" fmla="*/ 1461 h 2080"/>
              <a:gd name="T48" fmla="*/ 1305 w 1372"/>
              <a:gd name="T49" fmla="*/ 1461 h 2080"/>
              <a:gd name="T50" fmla="*/ 1359 w 1372"/>
              <a:gd name="T51" fmla="*/ 1328 h 2080"/>
              <a:gd name="T52" fmla="*/ 1134 w 1372"/>
              <a:gd name="T53" fmla="*/ 2080 h 2080"/>
              <a:gd name="T54" fmla="*/ 1332 w 1372"/>
              <a:gd name="T55" fmla="*/ 2080 h 2080"/>
              <a:gd name="T56" fmla="*/ 1230 w 1372"/>
              <a:gd name="T57" fmla="*/ 1851 h 2080"/>
              <a:gd name="T58" fmla="*/ 1284 w 1372"/>
              <a:gd name="T59" fmla="*/ 1851 h 2080"/>
              <a:gd name="T60" fmla="*/ 1319 w 1372"/>
              <a:gd name="T61" fmla="*/ 1795 h 2080"/>
              <a:gd name="T62" fmla="*/ 1319 w 1372"/>
              <a:gd name="T63" fmla="*/ 1510 h 2080"/>
              <a:gd name="T64" fmla="*/ 1094 w 1372"/>
              <a:gd name="T65" fmla="*/ 1510 h 2080"/>
              <a:gd name="T66" fmla="*/ 957 w 1372"/>
              <a:gd name="T67" fmla="*/ 1746 h 2080"/>
              <a:gd name="T68" fmla="*/ 103 w 1372"/>
              <a:gd name="T69" fmla="*/ 1746 h 2080"/>
              <a:gd name="T70" fmla="*/ 66 w 1372"/>
              <a:gd name="T71" fmla="*/ 1782 h 2080"/>
              <a:gd name="T72" fmla="*/ 66 w 1372"/>
              <a:gd name="T73" fmla="*/ 1851 h 2080"/>
              <a:gd name="T74" fmla="*/ 110 w 1372"/>
              <a:gd name="T75" fmla="*/ 1851 h 2080"/>
              <a:gd name="T76" fmla="*/ 8 w 1372"/>
              <a:gd name="T77" fmla="*/ 2080 h 2080"/>
              <a:gd name="T78" fmla="*/ 206 w 1372"/>
              <a:gd name="T79" fmla="*/ 2080 h 2080"/>
              <a:gd name="T80" fmla="*/ 308 w 1372"/>
              <a:gd name="T81" fmla="*/ 1851 h 2080"/>
              <a:gd name="T82" fmla="*/ 1031 w 1372"/>
              <a:gd name="T83" fmla="*/ 1851 h 2080"/>
              <a:gd name="T84" fmla="*/ 1134 w 1372"/>
              <a:gd name="T85" fmla="*/ 2080 h 2080"/>
              <a:gd name="T86" fmla="*/ 848 w 1372"/>
              <a:gd name="T87" fmla="*/ 97 h 2080"/>
              <a:gd name="T88" fmla="*/ 848 w 1372"/>
              <a:gd name="T89" fmla="*/ 97 h 2080"/>
              <a:gd name="T90" fmla="*/ 848 w 1372"/>
              <a:gd name="T91" fmla="*/ 97 h 2080"/>
              <a:gd name="T92" fmla="*/ 882 w 1372"/>
              <a:gd name="T93" fmla="*/ 103 h 2080"/>
              <a:gd name="T94" fmla="*/ 889 w 1372"/>
              <a:gd name="T95" fmla="*/ 69 h 2080"/>
              <a:gd name="T96" fmla="*/ 860 w 1372"/>
              <a:gd name="T97" fmla="*/ 29 h 2080"/>
              <a:gd name="T98" fmla="*/ 709 w 1372"/>
              <a:gd name="T99" fmla="*/ 3 h 2080"/>
              <a:gd name="T100" fmla="*/ 668 w 1372"/>
              <a:gd name="T101" fmla="*/ 31 h 2080"/>
              <a:gd name="T102" fmla="*/ 662 w 1372"/>
              <a:gd name="T103" fmla="*/ 64 h 2080"/>
              <a:gd name="T104" fmla="*/ 784 w 1372"/>
              <a:gd name="T105" fmla="*/ 86 h 2080"/>
              <a:gd name="T106" fmla="*/ 848 w 1372"/>
              <a:gd name="T107" fmla="*/ 97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72" h="2080">
                <a:moveTo>
                  <a:pt x="972" y="313"/>
                </a:moveTo>
                <a:cubicBezTo>
                  <a:pt x="964" y="312"/>
                  <a:pt x="955" y="311"/>
                  <a:pt x="947" y="311"/>
                </a:cubicBezTo>
                <a:cubicBezTo>
                  <a:pt x="877" y="311"/>
                  <a:pt x="818" y="360"/>
                  <a:pt x="805" y="427"/>
                </a:cubicBezTo>
                <a:cubicBezTo>
                  <a:pt x="799" y="464"/>
                  <a:pt x="807" y="501"/>
                  <a:pt x="829" y="532"/>
                </a:cubicBezTo>
                <a:cubicBezTo>
                  <a:pt x="851" y="562"/>
                  <a:pt x="884" y="583"/>
                  <a:pt x="922" y="589"/>
                </a:cubicBezTo>
                <a:cubicBezTo>
                  <a:pt x="930" y="591"/>
                  <a:pt x="938" y="592"/>
                  <a:pt x="947" y="592"/>
                </a:cubicBezTo>
                <a:cubicBezTo>
                  <a:pt x="1016" y="592"/>
                  <a:pt x="1076" y="543"/>
                  <a:pt x="1088" y="476"/>
                </a:cubicBezTo>
                <a:cubicBezTo>
                  <a:pt x="1102" y="400"/>
                  <a:pt x="1050" y="327"/>
                  <a:pt x="972" y="313"/>
                </a:cubicBezTo>
                <a:close/>
                <a:moveTo>
                  <a:pt x="1359" y="1328"/>
                </a:moveTo>
                <a:cubicBezTo>
                  <a:pt x="1319" y="797"/>
                  <a:pt x="928" y="639"/>
                  <a:pt x="791" y="600"/>
                </a:cubicBezTo>
                <a:lnTo>
                  <a:pt x="798" y="566"/>
                </a:lnTo>
                <a:cubicBezTo>
                  <a:pt x="795" y="563"/>
                  <a:pt x="793" y="561"/>
                  <a:pt x="791" y="558"/>
                </a:cubicBezTo>
                <a:cubicBezTo>
                  <a:pt x="762" y="517"/>
                  <a:pt x="751" y="468"/>
                  <a:pt x="760" y="419"/>
                </a:cubicBezTo>
                <a:cubicBezTo>
                  <a:pt x="770" y="365"/>
                  <a:pt x="803" y="320"/>
                  <a:pt x="848" y="293"/>
                </a:cubicBezTo>
                <a:lnTo>
                  <a:pt x="874" y="147"/>
                </a:lnTo>
                <a:lnTo>
                  <a:pt x="648" y="108"/>
                </a:lnTo>
                <a:lnTo>
                  <a:pt x="478" y="1038"/>
                </a:lnTo>
                <a:lnTo>
                  <a:pt x="704" y="1078"/>
                </a:lnTo>
                <a:lnTo>
                  <a:pt x="766" y="739"/>
                </a:lnTo>
                <a:cubicBezTo>
                  <a:pt x="852" y="779"/>
                  <a:pt x="1158" y="948"/>
                  <a:pt x="1103" y="1296"/>
                </a:cubicBezTo>
                <a:lnTo>
                  <a:pt x="1093" y="1296"/>
                </a:lnTo>
                <a:lnTo>
                  <a:pt x="70" y="1292"/>
                </a:lnTo>
                <a:cubicBezTo>
                  <a:pt x="32" y="1292"/>
                  <a:pt x="1" y="1329"/>
                  <a:pt x="0" y="1374"/>
                </a:cubicBezTo>
                <a:cubicBezTo>
                  <a:pt x="0" y="1420"/>
                  <a:pt x="31" y="1461"/>
                  <a:pt x="70" y="1461"/>
                </a:cubicBezTo>
                <a:lnTo>
                  <a:pt x="1305" y="1461"/>
                </a:lnTo>
                <a:cubicBezTo>
                  <a:pt x="1341" y="1461"/>
                  <a:pt x="1372" y="1444"/>
                  <a:pt x="1359" y="1328"/>
                </a:cubicBezTo>
                <a:close/>
                <a:moveTo>
                  <a:pt x="1134" y="2080"/>
                </a:moveTo>
                <a:lnTo>
                  <a:pt x="1332" y="2080"/>
                </a:lnTo>
                <a:lnTo>
                  <a:pt x="1230" y="1851"/>
                </a:lnTo>
                <a:lnTo>
                  <a:pt x="1284" y="1851"/>
                </a:lnTo>
                <a:cubicBezTo>
                  <a:pt x="1321" y="1851"/>
                  <a:pt x="1319" y="1796"/>
                  <a:pt x="1319" y="1795"/>
                </a:cubicBezTo>
                <a:cubicBezTo>
                  <a:pt x="1319" y="1754"/>
                  <a:pt x="1319" y="1744"/>
                  <a:pt x="1319" y="1510"/>
                </a:cubicBezTo>
                <a:lnTo>
                  <a:pt x="1094" y="1510"/>
                </a:lnTo>
                <a:cubicBezTo>
                  <a:pt x="1036" y="1691"/>
                  <a:pt x="1027" y="1746"/>
                  <a:pt x="957" y="1746"/>
                </a:cubicBezTo>
                <a:lnTo>
                  <a:pt x="103" y="1746"/>
                </a:lnTo>
                <a:cubicBezTo>
                  <a:pt x="83" y="1746"/>
                  <a:pt x="66" y="1762"/>
                  <a:pt x="66" y="1782"/>
                </a:cubicBezTo>
                <a:lnTo>
                  <a:pt x="66" y="1851"/>
                </a:lnTo>
                <a:lnTo>
                  <a:pt x="110" y="1851"/>
                </a:lnTo>
                <a:lnTo>
                  <a:pt x="8" y="2080"/>
                </a:lnTo>
                <a:lnTo>
                  <a:pt x="206" y="2080"/>
                </a:lnTo>
                <a:lnTo>
                  <a:pt x="308" y="1851"/>
                </a:lnTo>
                <a:lnTo>
                  <a:pt x="1031" y="1851"/>
                </a:lnTo>
                <a:lnTo>
                  <a:pt x="1134" y="2080"/>
                </a:lnTo>
                <a:close/>
                <a:moveTo>
                  <a:pt x="848" y="97"/>
                </a:moveTo>
                <a:lnTo>
                  <a:pt x="848" y="97"/>
                </a:lnTo>
                <a:moveTo>
                  <a:pt x="848" y="97"/>
                </a:moveTo>
                <a:lnTo>
                  <a:pt x="882" y="103"/>
                </a:lnTo>
                <a:lnTo>
                  <a:pt x="889" y="69"/>
                </a:lnTo>
                <a:cubicBezTo>
                  <a:pt x="892" y="50"/>
                  <a:pt x="879" y="33"/>
                  <a:pt x="860" y="29"/>
                </a:cubicBezTo>
                <a:lnTo>
                  <a:pt x="709" y="3"/>
                </a:lnTo>
                <a:cubicBezTo>
                  <a:pt x="690" y="0"/>
                  <a:pt x="671" y="12"/>
                  <a:pt x="668" y="31"/>
                </a:cubicBezTo>
                <a:lnTo>
                  <a:pt x="662" y="64"/>
                </a:lnTo>
                <a:lnTo>
                  <a:pt x="784" y="86"/>
                </a:lnTo>
                <a:lnTo>
                  <a:pt x="848" y="97"/>
                </a:lnTo>
              </a:path>
            </a:pathLst>
          </a:custGeom>
          <a:solidFill>
            <a:schemeClr val="tx2"/>
          </a:solidFill>
          <a:ln w="6350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2" name="Freeform 31">
            <a:extLst>
              <a:ext uri="{FF2B5EF4-FFF2-40B4-BE49-F238E27FC236}">
                <a16:creationId xmlns:a16="http://schemas.microsoft.com/office/drawing/2014/main" id="{BAD86955-A66F-4E67-BAF9-BF1A4384765B}"/>
              </a:ext>
            </a:extLst>
          </p:cNvPr>
          <p:cNvSpPr>
            <a:spLocks noEditPoints="1"/>
          </p:cNvSpPr>
          <p:nvPr/>
        </p:nvSpPr>
        <p:spPr bwMode="auto">
          <a:xfrm>
            <a:off x="9879013" y="4268788"/>
            <a:ext cx="839788" cy="925513"/>
          </a:xfrm>
          <a:custGeom>
            <a:avLst/>
            <a:gdLst>
              <a:gd name="T0" fmla="*/ 370 w 529"/>
              <a:gd name="T1" fmla="*/ 0 h 583"/>
              <a:gd name="T2" fmla="*/ 529 w 529"/>
              <a:gd name="T3" fmla="*/ 160 h 583"/>
              <a:gd name="T4" fmla="*/ 370 w 529"/>
              <a:gd name="T5" fmla="*/ 160 h 583"/>
              <a:gd name="T6" fmla="*/ 370 w 529"/>
              <a:gd name="T7" fmla="*/ 0 h 583"/>
              <a:gd name="T8" fmla="*/ 0 w 529"/>
              <a:gd name="T9" fmla="*/ 170 h 583"/>
              <a:gd name="T10" fmla="*/ 165 w 529"/>
              <a:gd name="T11" fmla="*/ 170 h 583"/>
              <a:gd name="T12" fmla="*/ 165 w 529"/>
              <a:gd name="T13" fmla="*/ 152 h 583"/>
              <a:gd name="T14" fmla="*/ 0 w 529"/>
              <a:gd name="T15" fmla="*/ 152 h 583"/>
              <a:gd name="T16" fmla="*/ 0 w 529"/>
              <a:gd name="T17" fmla="*/ 170 h 583"/>
              <a:gd name="T18" fmla="*/ 0 w 529"/>
              <a:gd name="T19" fmla="*/ 273 h 583"/>
              <a:gd name="T20" fmla="*/ 165 w 529"/>
              <a:gd name="T21" fmla="*/ 273 h 583"/>
              <a:gd name="T22" fmla="*/ 165 w 529"/>
              <a:gd name="T23" fmla="*/ 256 h 583"/>
              <a:gd name="T24" fmla="*/ 0 w 529"/>
              <a:gd name="T25" fmla="*/ 256 h 583"/>
              <a:gd name="T26" fmla="*/ 0 w 529"/>
              <a:gd name="T27" fmla="*/ 273 h 583"/>
              <a:gd name="T28" fmla="*/ 0 w 529"/>
              <a:gd name="T29" fmla="*/ 376 h 583"/>
              <a:gd name="T30" fmla="*/ 417 w 529"/>
              <a:gd name="T31" fmla="*/ 376 h 583"/>
              <a:gd name="T32" fmla="*/ 417 w 529"/>
              <a:gd name="T33" fmla="*/ 359 h 583"/>
              <a:gd name="T34" fmla="*/ 0 w 529"/>
              <a:gd name="T35" fmla="*/ 359 h 583"/>
              <a:gd name="T36" fmla="*/ 0 w 529"/>
              <a:gd name="T37" fmla="*/ 376 h 583"/>
              <a:gd name="T38" fmla="*/ 0 w 529"/>
              <a:gd name="T39" fmla="*/ 480 h 583"/>
              <a:gd name="T40" fmla="*/ 417 w 529"/>
              <a:gd name="T41" fmla="*/ 480 h 583"/>
              <a:gd name="T42" fmla="*/ 417 w 529"/>
              <a:gd name="T43" fmla="*/ 462 h 583"/>
              <a:gd name="T44" fmla="*/ 0 w 529"/>
              <a:gd name="T45" fmla="*/ 462 h 583"/>
              <a:gd name="T46" fmla="*/ 0 w 529"/>
              <a:gd name="T47" fmla="*/ 480 h 583"/>
              <a:gd name="T48" fmla="*/ 0 w 529"/>
              <a:gd name="T49" fmla="*/ 583 h 583"/>
              <a:gd name="T50" fmla="*/ 417 w 529"/>
              <a:gd name="T51" fmla="*/ 583 h 583"/>
              <a:gd name="T52" fmla="*/ 417 w 529"/>
              <a:gd name="T53" fmla="*/ 566 h 583"/>
              <a:gd name="T54" fmla="*/ 0 w 529"/>
              <a:gd name="T55" fmla="*/ 566 h 583"/>
              <a:gd name="T56" fmla="*/ 0 w 529"/>
              <a:gd name="T57" fmla="*/ 583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29" h="583">
                <a:moveTo>
                  <a:pt x="370" y="0"/>
                </a:moveTo>
                <a:lnTo>
                  <a:pt x="529" y="160"/>
                </a:lnTo>
                <a:lnTo>
                  <a:pt x="370" y="160"/>
                </a:lnTo>
                <a:lnTo>
                  <a:pt x="370" y="0"/>
                </a:lnTo>
                <a:close/>
                <a:moveTo>
                  <a:pt x="0" y="170"/>
                </a:moveTo>
                <a:lnTo>
                  <a:pt x="165" y="170"/>
                </a:lnTo>
                <a:lnTo>
                  <a:pt x="165" y="152"/>
                </a:lnTo>
                <a:lnTo>
                  <a:pt x="0" y="152"/>
                </a:lnTo>
                <a:lnTo>
                  <a:pt x="0" y="170"/>
                </a:lnTo>
                <a:close/>
                <a:moveTo>
                  <a:pt x="0" y="273"/>
                </a:moveTo>
                <a:lnTo>
                  <a:pt x="165" y="273"/>
                </a:lnTo>
                <a:lnTo>
                  <a:pt x="165" y="256"/>
                </a:lnTo>
                <a:lnTo>
                  <a:pt x="0" y="256"/>
                </a:lnTo>
                <a:lnTo>
                  <a:pt x="0" y="273"/>
                </a:lnTo>
                <a:close/>
                <a:moveTo>
                  <a:pt x="0" y="376"/>
                </a:moveTo>
                <a:lnTo>
                  <a:pt x="417" y="376"/>
                </a:lnTo>
                <a:lnTo>
                  <a:pt x="417" y="359"/>
                </a:lnTo>
                <a:lnTo>
                  <a:pt x="0" y="359"/>
                </a:lnTo>
                <a:lnTo>
                  <a:pt x="0" y="376"/>
                </a:lnTo>
                <a:close/>
                <a:moveTo>
                  <a:pt x="0" y="480"/>
                </a:moveTo>
                <a:lnTo>
                  <a:pt x="417" y="480"/>
                </a:lnTo>
                <a:lnTo>
                  <a:pt x="417" y="462"/>
                </a:lnTo>
                <a:lnTo>
                  <a:pt x="0" y="462"/>
                </a:lnTo>
                <a:lnTo>
                  <a:pt x="0" y="480"/>
                </a:lnTo>
                <a:close/>
                <a:moveTo>
                  <a:pt x="0" y="583"/>
                </a:moveTo>
                <a:lnTo>
                  <a:pt x="417" y="583"/>
                </a:lnTo>
                <a:lnTo>
                  <a:pt x="417" y="566"/>
                </a:lnTo>
                <a:lnTo>
                  <a:pt x="0" y="566"/>
                </a:lnTo>
                <a:lnTo>
                  <a:pt x="0" y="583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3" name="Freeform 32">
            <a:extLst>
              <a:ext uri="{FF2B5EF4-FFF2-40B4-BE49-F238E27FC236}">
                <a16:creationId xmlns:a16="http://schemas.microsoft.com/office/drawing/2014/main" id="{4CB31056-76E6-4495-BE0B-65CD7B998902}"/>
              </a:ext>
            </a:extLst>
          </p:cNvPr>
          <p:cNvSpPr>
            <a:spLocks noEditPoints="1"/>
          </p:cNvSpPr>
          <p:nvPr/>
        </p:nvSpPr>
        <p:spPr bwMode="auto">
          <a:xfrm>
            <a:off x="949325" y="4668838"/>
            <a:ext cx="1339850" cy="1319213"/>
          </a:xfrm>
          <a:custGeom>
            <a:avLst/>
            <a:gdLst>
              <a:gd name="T0" fmla="*/ 1305 w 1982"/>
              <a:gd name="T1" fmla="*/ 0 h 1948"/>
              <a:gd name="T2" fmla="*/ 629 w 1982"/>
              <a:gd name="T3" fmla="*/ 666 h 1948"/>
              <a:gd name="T4" fmla="*/ 774 w 1982"/>
              <a:gd name="T5" fmla="*/ 1076 h 1948"/>
              <a:gd name="T6" fmla="*/ 719 w 1982"/>
              <a:gd name="T7" fmla="*/ 1106 h 1948"/>
              <a:gd name="T8" fmla="*/ 57 w 1982"/>
              <a:gd name="T9" fmla="*/ 1660 h 1948"/>
              <a:gd name="T10" fmla="*/ 40 w 1982"/>
              <a:gd name="T11" fmla="*/ 1819 h 1948"/>
              <a:gd name="T12" fmla="*/ 46 w 1982"/>
              <a:gd name="T13" fmla="*/ 1825 h 1948"/>
              <a:gd name="T14" fmla="*/ 119 w 1982"/>
              <a:gd name="T15" fmla="*/ 1901 h 1948"/>
              <a:gd name="T16" fmla="*/ 271 w 1982"/>
              <a:gd name="T17" fmla="*/ 1909 h 1948"/>
              <a:gd name="T18" fmla="*/ 283 w 1982"/>
              <a:gd name="T19" fmla="*/ 1897 h 1948"/>
              <a:gd name="T20" fmla="*/ 857 w 1982"/>
              <a:gd name="T21" fmla="*/ 1242 h 1948"/>
              <a:gd name="T22" fmla="*/ 888 w 1982"/>
              <a:gd name="T23" fmla="*/ 1188 h 1948"/>
              <a:gd name="T24" fmla="*/ 1305 w 1982"/>
              <a:gd name="T25" fmla="*/ 1331 h 1948"/>
              <a:gd name="T26" fmla="*/ 1982 w 1982"/>
              <a:gd name="T27" fmla="*/ 666 h 1948"/>
              <a:gd name="T28" fmla="*/ 1305 w 1982"/>
              <a:gd name="T29" fmla="*/ 0 h 1948"/>
              <a:gd name="T30" fmla="*/ 1305 w 1982"/>
              <a:gd name="T31" fmla="*/ 1210 h 1948"/>
              <a:gd name="T32" fmla="*/ 752 w 1982"/>
              <a:gd name="T33" fmla="*/ 666 h 1948"/>
              <a:gd name="T34" fmla="*/ 1305 w 1982"/>
              <a:gd name="T35" fmla="*/ 121 h 1948"/>
              <a:gd name="T36" fmla="*/ 1859 w 1982"/>
              <a:gd name="T37" fmla="*/ 666 h 1948"/>
              <a:gd name="T38" fmla="*/ 1305 w 1982"/>
              <a:gd name="T39" fmla="*/ 1210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2" h="1948">
                <a:moveTo>
                  <a:pt x="1305" y="0"/>
                </a:moveTo>
                <a:cubicBezTo>
                  <a:pt x="932" y="0"/>
                  <a:pt x="629" y="298"/>
                  <a:pt x="629" y="666"/>
                </a:cubicBezTo>
                <a:cubicBezTo>
                  <a:pt x="629" y="815"/>
                  <a:pt x="680" y="959"/>
                  <a:pt x="774" y="1076"/>
                </a:cubicBezTo>
                <a:cubicBezTo>
                  <a:pt x="754" y="1083"/>
                  <a:pt x="736" y="1093"/>
                  <a:pt x="719" y="1106"/>
                </a:cubicBezTo>
                <a:lnTo>
                  <a:pt x="57" y="1660"/>
                </a:lnTo>
                <a:cubicBezTo>
                  <a:pt x="8" y="1699"/>
                  <a:pt x="0" y="1770"/>
                  <a:pt x="40" y="1819"/>
                </a:cubicBezTo>
                <a:cubicBezTo>
                  <a:pt x="42" y="1821"/>
                  <a:pt x="44" y="1823"/>
                  <a:pt x="46" y="1825"/>
                </a:cubicBezTo>
                <a:lnTo>
                  <a:pt x="119" y="1901"/>
                </a:lnTo>
                <a:cubicBezTo>
                  <a:pt x="159" y="1945"/>
                  <a:pt x="227" y="1948"/>
                  <a:pt x="271" y="1909"/>
                </a:cubicBezTo>
                <a:cubicBezTo>
                  <a:pt x="275" y="1906"/>
                  <a:pt x="279" y="1902"/>
                  <a:pt x="283" y="1897"/>
                </a:cubicBezTo>
                <a:lnTo>
                  <a:pt x="857" y="1242"/>
                </a:lnTo>
                <a:cubicBezTo>
                  <a:pt x="870" y="1226"/>
                  <a:pt x="881" y="1208"/>
                  <a:pt x="888" y="1188"/>
                </a:cubicBezTo>
                <a:cubicBezTo>
                  <a:pt x="1007" y="1281"/>
                  <a:pt x="1154" y="1331"/>
                  <a:pt x="1305" y="1331"/>
                </a:cubicBezTo>
                <a:cubicBezTo>
                  <a:pt x="1679" y="1331"/>
                  <a:pt x="1982" y="1033"/>
                  <a:pt x="1982" y="666"/>
                </a:cubicBezTo>
                <a:cubicBezTo>
                  <a:pt x="1982" y="298"/>
                  <a:pt x="1679" y="0"/>
                  <a:pt x="1305" y="0"/>
                </a:cubicBezTo>
                <a:close/>
                <a:moveTo>
                  <a:pt x="1305" y="1210"/>
                </a:moveTo>
                <a:cubicBezTo>
                  <a:pt x="1000" y="1210"/>
                  <a:pt x="753" y="966"/>
                  <a:pt x="752" y="666"/>
                </a:cubicBezTo>
                <a:cubicBezTo>
                  <a:pt x="753" y="365"/>
                  <a:pt x="1000" y="122"/>
                  <a:pt x="1305" y="121"/>
                </a:cubicBezTo>
                <a:cubicBezTo>
                  <a:pt x="1611" y="122"/>
                  <a:pt x="1858" y="365"/>
                  <a:pt x="1859" y="666"/>
                </a:cubicBezTo>
                <a:cubicBezTo>
                  <a:pt x="1858" y="966"/>
                  <a:pt x="1611" y="1210"/>
                  <a:pt x="1305" y="1210"/>
                </a:cubicBezTo>
                <a:close/>
              </a:path>
            </a:pathLst>
          </a:custGeom>
          <a:solidFill>
            <a:schemeClr val="tx2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5" name="Freeform 34">
            <a:extLst>
              <a:ext uri="{FF2B5EF4-FFF2-40B4-BE49-F238E27FC236}">
                <a16:creationId xmlns:a16="http://schemas.microsoft.com/office/drawing/2014/main" id="{6484D599-F300-40EC-95EE-C979BE95C29C}"/>
              </a:ext>
            </a:extLst>
          </p:cNvPr>
          <p:cNvSpPr>
            <a:spLocks/>
          </p:cNvSpPr>
          <p:nvPr/>
        </p:nvSpPr>
        <p:spPr bwMode="auto">
          <a:xfrm>
            <a:off x="6313488" y="2560638"/>
            <a:ext cx="735013" cy="1022350"/>
          </a:xfrm>
          <a:custGeom>
            <a:avLst/>
            <a:gdLst>
              <a:gd name="T0" fmla="*/ 463 w 463"/>
              <a:gd name="T1" fmla="*/ 123 h 644"/>
              <a:gd name="T2" fmla="*/ 348 w 463"/>
              <a:gd name="T3" fmla="*/ 0 h 644"/>
              <a:gd name="T4" fmla="*/ 0 w 463"/>
              <a:gd name="T5" fmla="*/ 0 h 644"/>
              <a:gd name="T6" fmla="*/ 0 w 463"/>
              <a:gd name="T7" fmla="*/ 644 h 644"/>
              <a:gd name="T8" fmla="*/ 463 w 463"/>
              <a:gd name="T9" fmla="*/ 644 h 644"/>
              <a:gd name="T10" fmla="*/ 463 w 463"/>
              <a:gd name="T11" fmla="*/ 12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3" h="644">
                <a:moveTo>
                  <a:pt x="463" y="123"/>
                </a:moveTo>
                <a:lnTo>
                  <a:pt x="348" y="0"/>
                </a:lnTo>
                <a:lnTo>
                  <a:pt x="0" y="0"/>
                </a:lnTo>
                <a:lnTo>
                  <a:pt x="0" y="644"/>
                </a:lnTo>
                <a:lnTo>
                  <a:pt x="463" y="644"/>
                </a:lnTo>
                <a:lnTo>
                  <a:pt x="463" y="123"/>
                </a:ln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6" name="Freeform 35">
            <a:extLst>
              <a:ext uri="{FF2B5EF4-FFF2-40B4-BE49-F238E27FC236}">
                <a16:creationId xmlns:a16="http://schemas.microsoft.com/office/drawing/2014/main" id="{78189C93-7D0B-4201-982E-D15117EE8F3C}"/>
              </a:ext>
            </a:extLst>
          </p:cNvPr>
          <p:cNvSpPr>
            <a:spLocks noEditPoints="1"/>
          </p:cNvSpPr>
          <p:nvPr/>
        </p:nvSpPr>
        <p:spPr bwMode="auto">
          <a:xfrm>
            <a:off x="6446838" y="2566988"/>
            <a:ext cx="590550" cy="811213"/>
          </a:xfrm>
          <a:custGeom>
            <a:avLst/>
            <a:gdLst>
              <a:gd name="T0" fmla="*/ 174 w 372"/>
              <a:gd name="T1" fmla="*/ 511 h 511"/>
              <a:gd name="T2" fmla="*/ 292 w 372"/>
              <a:gd name="T3" fmla="*/ 511 h 511"/>
              <a:gd name="T4" fmla="*/ 292 w 372"/>
              <a:gd name="T5" fmla="*/ 494 h 511"/>
              <a:gd name="T6" fmla="*/ 174 w 372"/>
              <a:gd name="T7" fmla="*/ 494 h 511"/>
              <a:gd name="T8" fmla="*/ 174 w 372"/>
              <a:gd name="T9" fmla="*/ 511 h 511"/>
              <a:gd name="T10" fmla="*/ 0 w 372"/>
              <a:gd name="T11" fmla="*/ 434 h 511"/>
              <a:gd name="T12" fmla="*/ 292 w 372"/>
              <a:gd name="T13" fmla="*/ 434 h 511"/>
              <a:gd name="T14" fmla="*/ 292 w 372"/>
              <a:gd name="T15" fmla="*/ 417 h 511"/>
              <a:gd name="T16" fmla="*/ 0 w 372"/>
              <a:gd name="T17" fmla="*/ 417 h 511"/>
              <a:gd name="T18" fmla="*/ 0 w 372"/>
              <a:gd name="T19" fmla="*/ 434 h 511"/>
              <a:gd name="T20" fmla="*/ 0 w 372"/>
              <a:gd name="T21" fmla="*/ 357 h 511"/>
              <a:gd name="T22" fmla="*/ 292 w 372"/>
              <a:gd name="T23" fmla="*/ 357 h 511"/>
              <a:gd name="T24" fmla="*/ 292 w 372"/>
              <a:gd name="T25" fmla="*/ 341 h 511"/>
              <a:gd name="T26" fmla="*/ 0 w 372"/>
              <a:gd name="T27" fmla="*/ 341 h 511"/>
              <a:gd name="T28" fmla="*/ 0 w 372"/>
              <a:gd name="T29" fmla="*/ 357 h 511"/>
              <a:gd name="T30" fmla="*/ 0 w 372"/>
              <a:gd name="T31" fmla="*/ 280 h 511"/>
              <a:gd name="T32" fmla="*/ 292 w 372"/>
              <a:gd name="T33" fmla="*/ 280 h 511"/>
              <a:gd name="T34" fmla="*/ 292 w 372"/>
              <a:gd name="T35" fmla="*/ 264 h 511"/>
              <a:gd name="T36" fmla="*/ 0 w 372"/>
              <a:gd name="T37" fmla="*/ 264 h 511"/>
              <a:gd name="T38" fmla="*/ 0 w 372"/>
              <a:gd name="T39" fmla="*/ 280 h 511"/>
              <a:gd name="T40" fmla="*/ 0 w 372"/>
              <a:gd name="T41" fmla="*/ 203 h 511"/>
              <a:gd name="T42" fmla="*/ 119 w 372"/>
              <a:gd name="T43" fmla="*/ 203 h 511"/>
              <a:gd name="T44" fmla="*/ 119 w 372"/>
              <a:gd name="T45" fmla="*/ 187 h 511"/>
              <a:gd name="T46" fmla="*/ 0 w 372"/>
              <a:gd name="T47" fmla="*/ 187 h 511"/>
              <a:gd name="T48" fmla="*/ 0 w 372"/>
              <a:gd name="T49" fmla="*/ 203 h 511"/>
              <a:gd name="T50" fmla="*/ 0 w 372"/>
              <a:gd name="T51" fmla="*/ 127 h 511"/>
              <a:gd name="T52" fmla="*/ 119 w 372"/>
              <a:gd name="T53" fmla="*/ 127 h 511"/>
              <a:gd name="T54" fmla="*/ 119 w 372"/>
              <a:gd name="T55" fmla="*/ 110 h 511"/>
              <a:gd name="T56" fmla="*/ 0 w 372"/>
              <a:gd name="T57" fmla="*/ 110 h 511"/>
              <a:gd name="T58" fmla="*/ 0 w 372"/>
              <a:gd name="T59" fmla="*/ 127 h 511"/>
              <a:gd name="T60" fmla="*/ 260 w 372"/>
              <a:gd name="T61" fmla="*/ 0 h 511"/>
              <a:gd name="T62" fmla="*/ 260 w 372"/>
              <a:gd name="T63" fmla="*/ 119 h 511"/>
              <a:gd name="T64" fmla="*/ 372 w 372"/>
              <a:gd name="T65" fmla="*/ 119 h 511"/>
              <a:gd name="T66" fmla="*/ 260 w 372"/>
              <a:gd name="T67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2" h="511">
                <a:moveTo>
                  <a:pt x="174" y="511"/>
                </a:moveTo>
                <a:lnTo>
                  <a:pt x="292" y="511"/>
                </a:lnTo>
                <a:lnTo>
                  <a:pt x="292" y="494"/>
                </a:lnTo>
                <a:lnTo>
                  <a:pt x="174" y="494"/>
                </a:lnTo>
                <a:lnTo>
                  <a:pt x="174" y="511"/>
                </a:lnTo>
                <a:close/>
                <a:moveTo>
                  <a:pt x="0" y="434"/>
                </a:moveTo>
                <a:lnTo>
                  <a:pt x="292" y="434"/>
                </a:lnTo>
                <a:lnTo>
                  <a:pt x="292" y="417"/>
                </a:lnTo>
                <a:lnTo>
                  <a:pt x="0" y="417"/>
                </a:lnTo>
                <a:lnTo>
                  <a:pt x="0" y="434"/>
                </a:lnTo>
                <a:close/>
                <a:moveTo>
                  <a:pt x="0" y="357"/>
                </a:moveTo>
                <a:lnTo>
                  <a:pt x="292" y="357"/>
                </a:lnTo>
                <a:lnTo>
                  <a:pt x="292" y="341"/>
                </a:lnTo>
                <a:lnTo>
                  <a:pt x="0" y="341"/>
                </a:lnTo>
                <a:lnTo>
                  <a:pt x="0" y="357"/>
                </a:lnTo>
                <a:close/>
                <a:moveTo>
                  <a:pt x="0" y="280"/>
                </a:moveTo>
                <a:lnTo>
                  <a:pt x="292" y="280"/>
                </a:lnTo>
                <a:lnTo>
                  <a:pt x="292" y="264"/>
                </a:lnTo>
                <a:lnTo>
                  <a:pt x="0" y="264"/>
                </a:lnTo>
                <a:lnTo>
                  <a:pt x="0" y="280"/>
                </a:lnTo>
                <a:close/>
                <a:moveTo>
                  <a:pt x="0" y="203"/>
                </a:moveTo>
                <a:lnTo>
                  <a:pt x="119" y="203"/>
                </a:lnTo>
                <a:lnTo>
                  <a:pt x="119" y="187"/>
                </a:lnTo>
                <a:lnTo>
                  <a:pt x="0" y="187"/>
                </a:lnTo>
                <a:lnTo>
                  <a:pt x="0" y="203"/>
                </a:lnTo>
                <a:close/>
                <a:moveTo>
                  <a:pt x="0" y="127"/>
                </a:moveTo>
                <a:lnTo>
                  <a:pt x="119" y="127"/>
                </a:lnTo>
                <a:lnTo>
                  <a:pt x="119" y="110"/>
                </a:lnTo>
                <a:lnTo>
                  <a:pt x="0" y="110"/>
                </a:lnTo>
                <a:lnTo>
                  <a:pt x="0" y="127"/>
                </a:lnTo>
                <a:close/>
                <a:moveTo>
                  <a:pt x="260" y="0"/>
                </a:moveTo>
                <a:lnTo>
                  <a:pt x="260" y="119"/>
                </a:lnTo>
                <a:lnTo>
                  <a:pt x="372" y="119"/>
                </a:lnTo>
                <a:lnTo>
                  <a:pt x="2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8" name="Freeform 37">
            <a:extLst>
              <a:ext uri="{FF2B5EF4-FFF2-40B4-BE49-F238E27FC236}">
                <a16:creationId xmlns:a16="http://schemas.microsoft.com/office/drawing/2014/main" id="{FEBFAE99-0B58-4511-89C2-7A286BB8A1AC}"/>
              </a:ext>
            </a:extLst>
          </p:cNvPr>
          <p:cNvSpPr>
            <a:spLocks/>
          </p:cNvSpPr>
          <p:nvPr/>
        </p:nvSpPr>
        <p:spPr bwMode="auto">
          <a:xfrm>
            <a:off x="6108700" y="2252663"/>
            <a:ext cx="735013" cy="1023938"/>
          </a:xfrm>
          <a:custGeom>
            <a:avLst/>
            <a:gdLst>
              <a:gd name="T0" fmla="*/ 463 w 463"/>
              <a:gd name="T1" fmla="*/ 123 h 645"/>
              <a:gd name="T2" fmla="*/ 348 w 463"/>
              <a:gd name="T3" fmla="*/ 0 h 645"/>
              <a:gd name="T4" fmla="*/ 0 w 463"/>
              <a:gd name="T5" fmla="*/ 0 h 645"/>
              <a:gd name="T6" fmla="*/ 0 w 463"/>
              <a:gd name="T7" fmla="*/ 645 h 645"/>
              <a:gd name="T8" fmla="*/ 463 w 463"/>
              <a:gd name="T9" fmla="*/ 645 h 645"/>
              <a:gd name="T10" fmla="*/ 463 w 463"/>
              <a:gd name="T11" fmla="*/ 123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3" h="645">
                <a:moveTo>
                  <a:pt x="463" y="123"/>
                </a:moveTo>
                <a:lnTo>
                  <a:pt x="348" y="0"/>
                </a:lnTo>
                <a:lnTo>
                  <a:pt x="0" y="0"/>
                </a:lnTo>
                <a:lnTo>
                  <a:pt x="0" y="645"/>
                </a:lnTo>
                <a:lnTo>
                  <a:pt x="463" y="645"/>
                </a:lnTo>
                <a:lnTo>
                  <a:pt x="463" y="123"/>
                </a:ln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9" name="Freeform 38">
            <a:extLst>
              <a:ext uri="{FF2B5EF4-FFF2-40B4-BE49-F238E27FC236}">
                <a16:creationId xmlns:a16="http://schemas.microsoft.com/office/drawing/2014/main" id="{C321E61D-B6B8-45EC-97DD-18DF6168AFCE}"/>
              </a:ext>
            </a:extLst>
          </p:cNvPr>
          <p:cNvSpPr>
            <a:spLocks noEditPoints="1"/>
          </p:cNvSpPr>
          <p:nvPr/>
        </p:nvSpPr>
        <p:spPr bwMode="auto">
          <a:xfrm>
            <a:off x="6242050" y="2260600"/>
            <a:ext cx="590550" cy="809625"/>
          </a:xfrm>
          <a:custGeom>
            <a:avLst/>
            <a:gdLst>
              <a:gd name="T0" fmla="*/ 175 w 372"/>
              <a:gd name="T1" fmla="*/ 510 h 510"/>
              <a:gd name="T2" fmla="*/ 292 w 372"/>
              <a:gd name="T3" fmla="*/ 510 h 510"/>
              <a:gd name="T4" fmla="*/ 292 w 372"/>
              <a:gd name="T5" fmla="*/ 494 h 510"/>
              <a:gd name="T6" fmla="*/ 175 w 372"/>
              <a:gd name="T7" fmla="*/ 494 h 510"/>
              <a:gd name="T8" fmla="*/ 175 w 372"/>
              <a:gd name="T9" fmla="*/ 510 h 510"/>
              <a:gd name="T10" fmla="*/ 0 w 372"/>
              <a:gd name="T11" fmla="*/ 433 h 510"/>
              <a:gd name="T12" fmla="*/ 292 w 372"/>
              <a:gd name="T13" fmla="*/ 433 h 510"/>
              <a:gd name="T14" fmla="*/ 292 w 372"/>
              <a:gd name="T15" fmla="*/ 417 h 510"/>
              <a:gd name="T16" fmla="*/ 0 w 372"/>
              <a:gd name="T17" fmla="*/ 417 h 510"/>
              <a:gd name="T18" fmla="*/ 0 w 372"/>
              <a:gd name="T19" fmla="*/ 433 h 510"/>
              <a:gd name="T20" fmla="*/ 0 w 372"/>
              <a:gd name="T21" fmla="*/ 357 h 510"/>
              <a:gd name="T22" fmla="*/ 292 w 372"/>
              <a:gd name="T23" fmla="*/ 357 h 510"/>
              <a:gd name="T24" fmla="*/ 292 w 372"/>
              <a:gd name="T25" fmla="*/ 340 h 510"/>
              <a:gd name="T26" fmla="*/ 0 w 372"/>
              <a:gd name="T27" fmla="*/ 340 h 510"/>
              <a:gd name="T28" fmla="*/ 0 w 372"/>
              <a:gd name="T29" fmla="*/ 357 h 510"/>
              <a:gd name="T30" fmla="*/ 0 w 372"/>
              <a:gd name="T31" fmla="*/ 280 h 510"/>
              <a:gd name="T32" fmla="*/ 292 w 372"/>
              <a:gd name="T33" fmla="*/ 280 h 510"/>
              <a:gd name="T34" fmla="*/ 292 w 372"/>
              <a:gd name="T35" fmla="*/ 263 h 510"/>
              <a:gd name="T36" fmla="*/ 0 w 372"/>
              <a:gd name="T37" fmla="*/ 263 h 510"/>
              <a:gd name="T38" fmla="*/ 0 w 372"/>
              <a:gd name="T39" fmla="*/ 280 h 510"/>
              <a:gd name="T40" fmla="*/ 0 w 372"/>
              <a:gd name="T41" fmla="*/ 203 h 510"/>
              <a:gd name="T42" fmla="*/ 119 w 372"/>
              <a:gd name="T43" fmla="*/ 203 h 510"/>
              <a:gd name="T44" fmla="*/ 119 w 372"/>
              <a:gd name="T45" fmla="*/ 187 h 510"/>
              <a:gd name="T46" fmla="*/ 0 w 372"/>
              <a:gd name="T47" fmla="*/ 187 h 510"/>
              <a:gd name="T48" fmla="*/ 0 w 372"/>
              <a:gd name="T49" fmla="*/ 203 h 510"/>
              <a:gd name="T50" fmla="*/ 0 w 372"/>
              <a:gd name="T51" fmla="*/ 127 h 510"/>
              <a:gd name="T52" fmla="*/ 119 w 372"/>
              <a:gd name="T53" fmla="*/ 127 h 510"/>
              <a:gd name="T54" fmla="*/ 119 w 372"/>
              <a:gd name="T55" fmla="*/ 110 h 510"/>
              <a:gd name="T56" fmla="*/ 0 w 372"/>
              <a:gd name="T57" fmla="*/ 110 h 510"/>
              <a:gd name="T58" fmla="*/ 0 w 372"/>
              <a:gd name="T59" fmla="*/ 127 h 510"/>
              <a:gd name="T60" fmla="*/ 261 w 372"/>
              <a:gd name="T61" fmla="*/ 0 h 510"/>
              <a:gd name="T62" fmla="*/ 261 w 372"/>
              <a:gd name="T63" fmla="*/ 119 h 510"/>
              <a:gd name="T64" fmla="*/ 372 w 372"/>
              <a:gd name="T65" fmla="*/ 119 h 510"/>
              <a:gd name="T66" fmla="*/ 261 w 372"/>
              <a:gd name="T67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2" h="510">
                <a:moveTo>
                  <a:pt x="175" y="510"/>
                </a:moveTo>
                <a:lnTo>
                  <a:pt x="292" y="510"/>
                </a:lnTo>
                <a:lnTo>
                  <a:pt x="292" y="494"/>
                </a:lnTo>
                <a:lnTo>
                  <a:pt x="175" y="494"/>
                </a:lnTo>
                <a:lnTo>
                  <a:pt x="175" y="510"/>
                </a:lnTo>
                <a:close/>
                <a:moveTo>
                  <a:pt x="0" y="433"/>
                </a:moveTo>
                <a:lnTo>
                  <a:pt x="292" y="433"/>
                </a:lnTo>
                <a:lnTo>
                  <a:pt x="292" y="417"/>
                </a:lnTo>
                <a:lnTo>
                  <a:pt x="0" y="417"/>
                </a:lnTo>
                <a:lnTo>
                  <a:pt x="0" y="433"/>
                </a:lnTo>
                <a:close/>
                <a:moveTo>
                  <a:pt x="0" y="357"/>
                </a:moveTo>
                <a:lnTo>
                  <a:pt x="292" y="357"/>
                </a:lnTo>
                <a:lnTo>
                  <a:pt x="292" y="340"/>
                </a:lnTo>
                <a:lnTo>
                  <a:pt x="0" y="340"/>
                </a:lnTo>
                <a:lnTo>
                  <a:pt x="0" y="357"/>
                </a:lnTo>
                <a:close/>
                <a:moveTo>
                  <a:pt x="0" y="280"/>
                </a:moveTo>
                <a:lnTo>
                  <a:pt x="292" y="280"/>
                </a:lnTo>
                <a:lnTo>
                  <a:pt x="292" y="263"/>
                </a:lnTo>
                <a:lnTo>
                  <a:pt x="0" y="263"/>
                </a:lnTo>
                <a:lnTo>
                  <a:pt x="0" y="280"/>
                </a:lnTo>
                <a:close/>
                <a:moveTo>
                  <a:pt x="0" y="203"/>
                </a:moveTo>
                <a:lnTo>
                  <a:pt x="119" y="203"/>
                </a:lnTo>
                <a:lnTo>
                  <a:pt x="119" y="187"/>
                </a:lnTo>
                <a:lnTo>
                  <a:pt x="0" y="187"/>
                </a:lnTo>
                <a:lnTo>
                  <a:pt x="0" y="203"/>
                </a:lnTo>
                <a:close/>
                <a:moveTo>
                  <a:pt x="0" y="127"/>
                </a:moveTo>
                <a:lnTo>
                  <a:pt x="119" y="127"/>
                </a:lnTo>
                <a:lnTo>
                  <a:pt x="119" y="110"/>
                </a:lnTo>
                <a:lnTo>
                  <a:pt x="0" y="110"/>
                </a:lnTo>
                <a:lnTo>
                  <a:pt x="0" y="127"/>
                </a:lnTo>
                <a:close/>
                <a:moveTo>
                  <a:pt x="261" y="0"/>
                </a:moveTo>
                <a:lnTo>
                  <a:pt x="261" y="119"/>
                </a:lnTo>
                <a:lnTo>
                  <a:pt x="372" y="119"/>
                </a:lnTo>
                <a:lnTo>
                  <a:pt x="2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1" name="Freeform 40">
            <a:extLst>
              <a:ext uri="{FF2B5EF4-FFF2-40B4-BE49-F238E27FC236}">
                <a16:creationId xmlns:a16="http://schemas.microsoft.com/office/drawing/2014/main" id="{19943727-5417-4F77-BD4E-6492F7D8424F}"/>
              </a:ext>
            </a:extLst>
          </p:cNvPr>
          <p:cNvSpPr>
            <a:spLocks/>
          </p:cNvSpPr>
          <p:nvPr/>
        </p:nvSpPr>
        <p:spPr bwMode="auto">
          <a:xfrm>
            <a:off x="5864225" y="1946275"/>
            <a:ext cx="735013" cy="1023938"/>
          </a:xfrm>
          <a:custGeom>
            <a:avLst/>
            <a:gdLst>
              <a:gd name="T0" fmla="*/ 463 w 463"/>
              <a:gd name="T1" fmla="*/ 123 h 645"/>
              <a:gd name="T2" fmla="*/ 348 w 463"/>
              <a:gd name="T3" fmla="*/ 0 h 645"/>
              <a:gd name="T4" fmla="*/ 0 w 463"/>
              <a:gd name="T5" fmla="*/ 0 h 645"/>
              <a:gd name="T6" fmla="*/ 0 w 463"/>
              <a:gd name="T7" fmla="*/ 645 h 645"/>
              <a:gd name="T8" fmla="*/ 463 w 463"/>
              <a:gd name="T9" fmla="*/ 645 h 645"/>
              <a:gd name="T10" fmla="*/ 463 w 463"/>
              <a:gd name="T11" fmla="*/ 123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3" h="645">
                <a:moveTo>
                  <a:pt x="463" y="123"/>
                </a:moveTo>
                <a:lnTo>
                  <a:pt x="348" y="0"/>
                </a:lnTo>
                <a:lnTo>
                  <a:pt x="0" y="0"/>
                </a:lnTo>
                <a:lnTo>
                  <a:pt x="0" y="645"/>
                </a:lnTo>
                <a:lnTo>
                  <a:pt x="463" y="645"/>
                </a:lnTo>
                <a:lnTo>
                  <a:pt x="463" y="123"/>
                </a:ln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2" name="Freeform 41">
            <a:extLst>
              <a:ext uri="{FF2B5EF4-FFF2-40B4-BE49-F238E27FC236}">
                <a16:creationId xmlns:a16="http://schemas.microsoft.com/office/drawing/2014/main" id="{3D48D975-827C-4E3E-8511-5804820D1E47}"/>
              </a:ext>
            </a:extLst>
          </p:cNvPr>
          <p:cNvSpPr>
            <a:spLocks noEditPoints="1"/>
          </p:cNvSpPr>
          <p:nvPr/>
        </p:nvSpPr>
        <p:spPr bwMode="auto">
          <a:xfrm>
            <a:off x="5997575" y="1954213"/>
            <a:ext cx="590550" cy="809625"/>
          </a:xfrm>
          <a:custGeom>
            <a:avLst/>
            <a:gdLst>
              <a:gd name="T0" fmla="*/ 174 w 372"/>
              <a:gd name="T1" fmla="*/ 510 h 510"/>
              <a:gd name="T2" fmla="*/ 292 w 372"/>
              <a:gd name="T3" fmla="*/ 510 h 510"/>
              <a:gd name="T4" fmla="*/ 292 w 372"/>
              <a:gd name="T5" fmla="*/ 493 h 510"/>
              <a:gd name="T6" fmla="*/ 174 w 372"/>
              <a:gd name="T7" fmla="*/ 493 h 510"/>
              <a:gd name="T8" fmla="*/ 174 w 372"/>
              <a:gd name="T9" fmla="*/ 510 h 510"/>
              <a:gd name="T10" fmla="*/ 0 w 372"/>
              <a:gd name="T11" fmla="*/ 433 h 510"/>
              <a:gd name="T12" fmla="*/ 292 w 372"/>
              <a:gd name="T13" fmla="*/ 433 h 510"/>
              <a:gd name="T14" fmla="*/ 292 w 372"/>
              <a:gd name="T15" fmla="*/ 417 h 510"/>
              <a:gd name="T16" fmla="*/ 0 w 372"/>
              <a:gd name="T17" fmla="*/ 417 h 510"/>
              <a:gd name="T18" fmla="*/ 0 w 372"/>
              <a:gd name="T19" fmla="*/ 433 h 510"/>
              <a:gd name="T20" fmla="*/ 0 w 372"/>
              <a:gd name="T21" fmla="*/ 356 h 510"/>
              <a:gd name="T22" fmla="*/ 292 w 372"/>
              <a:gd name="T23" fmla="*/ 356 h 510"/>
              <a:gd name="T24" fmla="*/ 292 w 372"/>
              <a:gd name="T25" fmla="*/ 340 h 510"/>
              <a:gd name="T26" fmla="*/ 0 w 372"/>
              <a:gd name="T27" fmla="*/ 340 h 510"/>
              <a:gd name="T28" fmla="*/ 0 w 372"/>
              <a:gd name="T29" fmla="*/ 356 h 510"/>
              <a:gd name="T30" fmla="*/ 0 w 372"/>
              <a:gd name="T31" fmla="*/ 280 h 510"/>
              <a:gd name="T32" fmla="*/ 292 w 372"/>
              <a:gd name="T33" fmla="*/ 280 h 510"/>
              <a:gd name="T34" fmla="*/ 292 w 372"/>
              <a:gd name="T35" fmla="*/ 263 h 510"/>
              <a:gd name="T36" fmla="*/ 0 w 372"/>
              <a:gd name="T37" fmla="*/ 263 h 510"/>
              <a:gd name="T38" fmla="*/ 0 w 372"/>
              <a:gd name="T39" fmla="*/ 280 h 510"/>
              <a:gd name="T40" fmla="*/ 0 w 372"/>
              <a:gd name="T41" fmla="*/ 203 h 510"/>
              <a:gd name="T42" fmla="*/ 118 w 372"/>
              <a:gd name="T43" fmla="*/ 203 h 510"/>
              <a:gd name="T44" fmla="*/ 118 w 372"/>
              <a:gd name="T45" fmla="*/ 187 h 510"/>
              <a:gd name="T46" fmla="*/ 0 w 372"/>
              <a:gd name="T47" fmla="*/ 187 h 510"/>
              <a:gd name="T48" fmla="*/ 0 w 372"/>
              <a:gd name="T49" fmla="*/ 203 h 510"/>
              <a:gd name="T50" fmla="*/ 0 w 372"/>
              <a:gd name="T51" fmla="*/ 126 h 510"/>
              <a:gd name="T52" fmla="*/ 118 w 372"/>
              <a:gd name="T53" fmla="*/ 126 h 510"/>
              <a:gd name="T54" fmla="*/ 118 w 372"/>
              <a:gd name="T55" fmla="*/ 110 h 510"/>
              <a:gd name="T56" fmla="*/ 0 w 372"/>
              <a:gd name="T57" fmla="*/ 110 h 510"/>
              <a:gd name="T58" fmla="*/ 0 w 372"/>
              <a:gd name="T59" fmla="*/ 126 h 510"/>
              <a:gd name="T60" fmla="*/ 260 w 372"/>
              <a:gd name="T61" fmla="*/ 0 h 510"/>
              <a:gd name="T62" fmla="*/ 260 w 372"/>
              <a:gd name="T63" fmla="*/ 119 h 510"/>
              <a:gd name="T64" fmla="*/ 372 w 372"/>
              <a:gd name="T65" fmla="*/ 119 h 510"/>
              <a:gd name="T66" fmla="*/ 260 w 372"/>
              <a:gd name="T67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2" h="510">
                <a:moveTo>
                  <a:pt x="174" y="510"/>
                </a:moveTo>
                <a:lnTo>
                  <a:pt x="292" y="510"/>
                </a:lnTo>
                <a:lnTo>
                  <a:pt x="292" y="493"/>
                </a:lnTo>
                <a:lnTo>
                  <a:pt x="174" y="493"/>
                </a:lnTo>
                <a:lnTo>
                  <a:pt x="174" y="510"/>
                </a:lnTo>
                <a:close/>
                <a:moveTo>
                  <a:pt x="0" y="433"/>
                </a:moveTo>
                <a:lnTo>
                  <a:pt x="292" y="433"/>
                </a:lnTo>
                <a:lnTo>
                  <a:pt x="292" y="417"/>
                </a:lnTo>
                <a:lnTo>
                  <a:pt x="0" y="417"/>
                </a:lnTo>
                <a:lnTo>
                  <a:pt x="0" y="433"/>
                </a:lnTo>
                <a:close/>
                <a:moveTo>
                  <a:pt x="0" y="356"/>
                </a:moveTo>
                <a:lnTo>
                  <a:pt x="292" y="356"/>
                </a:lnTo>
                <a:lnTo>
                  <a:pt x="292" y="340"/>
                </a:lnTo>
                <a:lnTo>
                  <a:pt x="0" y="340"/>
                </a:lnTo>
                <a:lnTo>
                  <a:pt x="0" y="356"/>
                </a:lnTo>
                <a:close/>
                <a:moveTo>
                  <a:pt x="0" y="280"/>
                </a:moveTo>
                <a:lnTo>
                  <a:pt x="292" y="280"/>
                </a:lnTo>
                <a:lnTo>
                  <a:pt x="292" y="263"/>
                </a:lnTo>
                <a:lnTo>
                  <a:pt x="0" y="263"/>
                </a:lnTo>
                <a:lnTo>
                  <a:pt x="0" y="280"/>
                </a:lnTo>
                <a:close/>
                <a:moveTo>
                  <a:pt x="0" y="203"/>
                </a:moveTo>
                <a:lnTo>
                  <a:pt x="118" y="203"/>
                </a:lnTo>
                <a:lnTo>
                  <a:pt x="118" y="187"/>
                </a:lnTo>
                <a:lnTo>
                  <a:pt x="0" y="187"/>
                </a:lnTo>
                <a:lnTo>
                  <a:pt x="0" y="203"/>
                </a:lnTo>
                <a:close/>
                <a:moveTo>
                  <a:pt x="0" y="126"/>
                </a:moveTo>
                <a:lnTo>
                  <a:pt x="118" y="126"/>
                </a:lnTo>
                <a:lnTo>
                  <a:pt x="118" y="110"/>
                </a:lnTo>
                <a:lnTo>
                  <a:pt x="0" y="110"/>
                </a:lnTo>
                <a:lnTo>
                  <a:pt x="0" y="126"/>
                </a:lnTo>
                <a:close/>
                <a:moveTo>
                  <a:pt x="260" y="0"/>
                </a:moveTo>
                <a:lnTo>
                  <a:pt x="260" y="119"/>
                </a:lnTo>
                <a:lnTo>
                  <a:pt x="372" y="119"/>
                </a:lnTo>
                <a:lnTo>
                  <a:pt x="2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4" name="Freeform 43">
            <a:extLst>
              <a:ext uri="{FF2B5EF4-FFF2-40B4-BE49-F238E27FC236}">
                <a16:creationId xmlns:a16="http://schemas.microsoft.com/office/drawing/2014/main" id="{F6DDFD5D-F8A2-4821-A8B2-4431A613B35A}"/>
              </a:ext>
            </a:extLst>
          </p:cNvPr>
          <p:cNvSpPr>
            <a:spLocks/>
          </p:cNvSpPr>
          <p:nvPr/>
        </p:nvSpPr>
        <p:spPr bwMode="auto">
          <a:xfrm>
            <a:off x="5537200" y="1681163"/>
            <a:ext cx="735013" cy="1022350"/>
          </a:xfrm>
          <a:custGeom>
            <a:avLst/>
            <a:gdLst>
              <a:gd name="T0" fmla="*/ 463 w 463"/>
              <a:gd name="T1" fmla="*/ 123 h 644"/>
              <a:gd name="T2" fmla="*/ 348 w 463"/>
              <a:gd name="T3" fmla="*/ 0 h 644"/>
              <a:gd name="T4" fmla="*/ 0 w 463"/>
              <a:gd name="T5" fmla="*/ 0 h 644"/>
              <a:gd name="T6" fmla="*/ 0 w 463"/>
              <a:gd name="T7" fmla="*/ 644 h 644"/>
              <a:gd name="T8" fmla="*/ 463 w 463"/>
              <a:gd name="T9" fmla="*/ 644 h 644"/>
              <a:gd name="T10" fmla="*/ 463 w 463"/>
              <a:gd name="T11" fmla="*/ 12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3" h="644">
                <a:moveTo>
                  <a:pt x="463" y="123"/>
                </a:moveTo>
                <a:lnTo>
                  <a:pt x="348" y="0"/>
                </a:lnTo>
                <a:lnTo>
                  <a:pt x="0" y="0"/>
                </a:lnTo>
                <a:lnTo>
                  <a:pt x="0" y="644"/>
                </a:lnTo>
                <a:lnTo>
                  <a:pt x="463" y="644"/>
                </a:lnTo>
                <a:lnTo>
                  <a:pt x="463" y="123"/>
                </a:ln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5" name="Freeform 44">
            <a:extLst>
              <a:ext uri="{FF2B5EF4-FFF2-40B4-BE49-F238E27FC236}">
                <a16:creationId xmlns:a16="http://schemas.microsoft.com/office/drawing/2014/main" id="{A04CF4C6-2B60-4828-957F-80810B29DCC8}"/>
              </a:ext>
            </a:extLst>
          </p:cNvPr>
          <p:cNvSpPr>
            <a:spLocks noEditPoints="1"/>
          </p:cNvSpPr>
          <p:nvPr/>
        </p:nvSpPr>
        <p:spPr bwMode="auto">
          <a:xfrm>
            <a:off x="5670550" y="1687513"/>
            <a:ext cx="590550" cy="809625"/>
          </a:xfrm>
          <a:custGeom>
            <a:avLst/>
            <a:gdLst>
              <a:gd name="T0" fmla="*/ 174 w 372"/>
              <a:gd name="T1" fmla="*/ 510 h 510"/>
              <a:gd name="T2" fmla="*/ 292 w 372"/>
              <a:gd name="T3" fmla="*/ 510 h 510"/>
              <a:gd name="T4" fmla="*/ 292 w 372"/>
              <a:gd name="T5" fmla="*/ 494 h 510"/>
              <a:gd name="T6" fmla="*/ 174 w 372"/>
              <a:gd name="T7" fmla="*/ 494 h 510"/>
              <a:gd name="T8" fmla="*/ 174 w 372"/>
              <a:gd name="T9" fmla="*/ 510 h 510"/>
              <a:gd name="T10" fmla="*/ 0 w 372"/>
              <a:gd name="T11" fmla="*/ 434 h 510"/>
              <a:gd name="T12" fmla="*/ 292 w 372"/>
              <a:gd name="T13" fmla="*/ 434 h 510"/>
              <a:gd name="T14" fmla="*/ 292 w 372"/>
              <a:gd name="T15" fmla="*/ 417 h 510"/>
              <a:gd name="T16" fmla="*/ 0 w 372"/>
              <a:gd name="T17" fmla="*/ 417 h 510"/>
              <a:gd name="T18" fmla="*/ 0 w 372"/>
              <a:gd name="T19" fmla="*/ 434 h 510"/>
              <a:gd name="T20" fmla="*/ 0 w 372"/>
              <a:gd name="T21" fmla="*/ 357 h 510"/>
              <a:gd name="T22" fmla="*/ 292 w 372"/>
              <a:gd name="T23" fmla="*/ 357 h 510"/>
              <a:gd name="T24" fmla="*/ 292 w 372"/>
              <a:gd name="T25" fmla="*/ 341 h 510"/>
              <a:gd name="T26" fmla="*/ 0 w 372"/>
              <a:gd name="T27" fmla="*/ 341 h 510"/>
              <a:gd name="T28" fmla="*/ 0 w 372"/>
              <a:gd name="T29" fmla="*/ 357 h 510"/>
              <a:gd name="T30" fmla="*/ 0 w 372"/>
              <a:gd name="T31" fmla="*/ 280 h 510"/>
              <a:gd name="T32" fmla="*/ 292 w 372"/>
              <a:gd name="T33" fmla="*/ 280 h 510"/>
              <a:gd name="T34" fmla="*/ 292 w 372"/>
              <a:gd name="T35" fmla="*/ 264 h 510"/>
              <a:gd name="T36" fmla="*/ 0 w 372"/>
              <a:gd name="T37" fmla="*/ 264 h 510"/>
              <a:gd name="T38" fmla="*/ 0 w 372"/>
              <a:gd name="T39" fmla="*/ 280 h 510"/>
              <a:gd name="T40" fmla="*/ 0 w 372"/>
              <a:gd name="T41" fmla="*/ 203 h 510"/>
              <a:gd name="T42" fmla="*/ 119 w 372"/>
              <a:gd name="T43" fmla="*/ 203 h 510"/>
              <a:gd name="T44" fmla="*/ 119 w 372"/>
              <a:gd name="T45" fmla="*/ 187 h 510"/>
              <a:gd name="T46" fmla="*/ 0 w 372"/>
              <a:gd name="T47" fmla="*/ 187 h 510"/>
              <a:gd name="T48" fmla="*/ 0 w 372"/>
              <a:gd name="T49" fmla="*/ 203 h 510"/>
              <a:gd name="T50" fmla="*/ 0 w 372"/>
              <a:gd name="T51" fmla="*/ 127 h 510"/>
              <a:gd name="T52" fmla="*/ 119 w 372"/>
              <a:gd name="T53" fmla="*/ 127 h 510"/>
              <a:gd name="T54" fmla="*/ 119 w 372"/>
              <a:gd name="T55" fmla="*/ 111 h 510"/>
              <a:gd name="T56" fmla="*/ 0 w 372"/>
              <a:gd name="T57" fmla="*/ 111 h 510"/>
              <a:gd name="T58" fmla="*/ 0 w 372"/>
              <a:gd name="T59" fmla="*/ 127 h 510"/>
              <a:gd name="T60" fmla="*/ 260 w 372"/>
              <a:gd name="T61" fmla="*/ 0 h 510"/>
              <a:gd name="T62" fmla="*/ 260 w 372"/>
              <a:gd name="T63" fmla="*/ 119 h 510"/>
              <a:gd name="T64" fmla="*/ 372 w 372"/>
              <a:gd name="T65" fmla="*/ 119 h 510"/>
              <a:gd name="T66" fmla="*/ 260 w 372"/>
              <a:gd name="T67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2" h="510">
                <a:moveTo>
                  <a:pt x="174" y="510"/>
                </a:moveTo>
                <a:lnTo>
                  <a:pt x="292" y="510"/>
                </a:lnTo>
                <a:lnTo>
                  <a:pt x="292" y="494"/>
                </a:lnTo>
                <a:lnTo>
                  <a:pt x="174" y="494"/>
                </a:lnTo>
                <a:lnTo>
                  <a:pt x="174" y="510"/>
                </a:lnTo>
                <a:close/>
                <a:moveTo>
                  <a:pt x="0" y="434"/>
                </a:moveTo>
                <a:lnTo>
                  <a:pt x="292" y="434"/>
                </a:lnTo>
                <a:lnTo>
                  <a:pt x="292" y="417"/>
                </a:lnTo>
                <a:lnTo>
                  <a:pt x="0" y="417"/>
                </a:lnTo>
                <a:lnTo>
                  <a:pt x="0" y="434"/>
                </a:lnTo>
                <a:close/>
                <a:moveTo>
                  <a:pt x="0" y="357"/>
                </a:moveTo>
                <a:lnTo>
                  <a:pt x="292" y="357"/>
                </a:lnTo>
                <a:lnTo>
                  <a:pt x="292" y="341"/>
                </a:lnTo>
                <a:lnTo>
                  <a:pt x="0" y="341"/>
                </a:lnTo>
                <a:lnTo>
                  <a:pt x="0" y="357"/>
                </a:lnTo>
                <a:close/>
                <a:moveTo>
                  <a:pt x="0" y="280"/>
                </a:moveTo>
                <a:lnTo>
                  <a:pt x="292" y="280"/>
                </a:lnTo>
                <a:lnTo>
                  <a:pt x="292" y="264"/>
                </a:lnTo>
                <a:lnTo>
                  <a:pt x="0" y="264"/>
                </a:lnTo>
                <a:lnTo>
                  <a:pt x="0" y="280"/>
                </a:lnTo>
                <a:close/>
                <a:moveTo>
                  <a:pt x="0" y="203"/>
                </a:moveTo>
                <a:lnTo>
                  <a:pt x="119" y="203"/>
                </a:lnTo>
                <a:lnTo>
                  <a:pt x="119" y="187"/>
                </a:lnTo>
                <a:lnTo>
                  <a:pt x="0" y="187"/>
                </a:lnTo>
                <a:lnTo>
                  <a:pt x="0" y="203"/>
                </a:lnTo>
                <a:close/>
                <a:moveTo>
                  <a:pt x="0" y="127"/>
                </a:moveTo>
                <a:lnTo>
                  <a:pt x="119" y="127"/>
                </a:lnTo>
                <a:lnTo>
                  <a:pt x="119" y="111"/>
                </a:lnTo>
                <a:lnTo>
                  <a:pt x="0" y="111"/>
                </a:lnTo>
                <a:lnTo>
                  <a:pt x="0" y="127"/>
                </a:lnTo>
                <a:close/>
                <a:moveTo>
                  <a:pt x="260" y="0"/>
                </a:moveTo>
                <a:lnTo>
                  <a:pt x="260" y="119"/>
                </a:lnTo>
                <a:lnTo>
                  <a:pt x="372" y="119"/>
                </a:lnTo>
                <a:lnTo>
                  <a:pt x="2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A1F51297-9977-479A-82C8-E865EDA4773B}"/>
              </a:ext>
            </a:extLst>
          </p:cNvPr>
          <p:cNvGrpSpPr/>
          <p:nvPr/>
        </p:nvGrpSpPr>
        <p:grpSpPr>
          <a:xfrm>
            <a:off x="9683750" y="1681163"/>
            <a:ext cx="1552576" cy="1901825"/>
            <a:chOff x="9683750" y="1681163"/>
            <a:chExt cx="1552576" cy="1901825"/>
          </a:xfrm>
        </p:grpSpPr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C6091858-AB8E-41AF-B3A1-81CAD6820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0" y="1681163"/>
              <a:ext cx="735013" cy="1022350"/>
            </a:xfrm>
            <a:custGeom>
              <a:avLst/>
              <a:gdLst>
                <a:gd name="T0" fmla="*/ 463 w 463"/>
                <a:gd name="T1" fmla="*/ 123 h 644"/>
                <a:gd name="T2" fmla="*/ 348 w 463"/>
                <a:gd name="T3" fmla="*/ 0 h 644"/>
                <a:gd name="T4" fmla="*/ 0 w 463"/>
                <a:gd name="T5" fmla="*/ 0 h 644"/>
                <a:gd name="T6" fmla="*/ 0 w 463"/>
                <a:gd name="T7" fmla="*/ 644 h 644"/>
                <a:gd name="T8" fmla="*/ 463 w 463"/>
                <a:gd name="T9" fmla="*/ 644 h 644"/>
                <a:gd name="T10" fmla="*/ 463 w 463"/>
                <a:gd name="T11" fmla="*/ 123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644">
                  <a:moveTo>
                    <a:pt x="463" y="123"/>
                  </a:moveTo>
                  <a:lnTo>
                    <a:pt x="348" y="0"/>
                  </a:lnTo>
                  <a:lnTo>
                    <a:pt x="0" y="0"/>
                  </a:lnTo>
                  <a:lnTo>
                    <a:pt x="0" y="644"/>
                  </a:lnTo>
                  <a:lnTo>
                    <a:pt x="463" y="644"/>
                  </a:lnTo>
                  <a:lnTo>
                    <a:pt x="463" y="1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C31E77BD-4B02-46ED-894E-9B9945531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0" y="1681163"/>
              <a:ext cx="735013" cy="1022350"/>
            </a:xfrm>
            <a:custGeom>
              <a:avLst/>
              <a:gdLst>
                <a:gd name="T0" fmla="*/ 463 w 463"/>
                <a:gd name="T1" fmla="*/ 123 h 644"/>
                <a:gd name="T2" fmla="*/ 348 w 463"/>
                <a:gd name="T3" fmla="*/ 0 h 644"/>
                <a:gd name="T4" fmla="*/ 0 w 463"/>
                <a:gd name="T5" fmla="*/ 0 h 644"/>
                <a:gd name="T6" fmla="*/ 0 w 463"/>
                <a:gd name="T7" fmla="*/ 644 h 644"/>
                <a:gd name="T8" fmla="*/ 463 w 463"/>
                <a:gd name="T9" fmla="*/ 644 h 644"/>
                <a:gd name="T10" fmla="*/ 463 w 463"/>
                <a:gd name="T11" fmla="*/ 123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644">
                  <a:moveTo>
                    <a:pt x="463" y="123"/>
                  </a:moveTo>
                  <a:lnTo>
                    <a:pt x="348" y="0"/>
                  </a:lnTo>
                  <a:lnTo>
                    <a:pt x="0" y="0"/>
                  </a:lnTo>
                  <a:lnTo>
                    <a:pt x="0" y="644"/>
                  </a:lnTo>
                  <a:lnTo>
                    <a:pt x="463" y="644"/>
                  </a:lnTo>
                  <a:lnTo>
                    <a:pt x="463" y="123"/>
                  </a:lnTo>
                  <a:close/>
                </a:path>
              </a:pathLst>
            </a:cu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C0F0CAD0-7676-4D8E-888E-7D2487651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9950" y="1684338"/>
              <a:ext cx="650875" cy="939800"/>
            </a:xfrm>
            <a:custGeom>
              <a:avLst/>
              <a:gdLst>
                <a:gd name="T0" fmla="*/ 0 w 410"/>
                <a:gd name="T1" fmla="*/ 109 h 592"/>
                <a:gd name="T2" fmla="*/ 110 w 410"/>
                <a:gd name="T3" fmla="*/ 109 h 592"/>
                <a:gd name="T4" fmla="*/ 110 w 410"/>
                <a:gd name="T5" fmla="*/ 95 h 592"/>
                <a:gd name="T6" fmla="*/ 0 w 410"/>
                <a:gd name="T7" fmla="*/ 95 h 592"/>
                <a:gd name="T8" fmla="*/ 0 w 410"/>
                <a:gd name="T9" fmla="*/ 109 h 592"/>
                <a:gd name="T10" fmla="*/ 0 w 410"/>
                <a:gd name="T11" fmla="*/ 169 h 592"/>
                <a:gd name="T12" fmla="*/ 296 w 410"/>
                <a:gd name="T13" fmla="*/ 169 h 592"/>
                <a:gd name="T14" fmla="*/ 296 w 410"/>
                <a:gd name="T15" fmla="*/ 155 h 592"/>
                <a:gd name="T16" fmla="*/ 0 w 410"/>
                <a:gd name="T17" fmla="*/ 155 h 592"/>
                <a:gd name="T18" fmla="*/ 0 w 410"/>
                <a:gd name="T19" fmla="*/ 169 h 592"/>
                <a:gd name="T20" fmla="*/ 297 w 410"/>
                <a:gd name="T21" fmla="*/ 0 h 592"/>
                <a:gd name="T22" fmla="*/ 410 w 410"/>
                <a:gd name="T23" fmla="*/ 121 h 592"/>
                <a:gd name="T24" fmla="*/ 297 w 410"/>
                <a:gd name="T25" fmla="*/ 121 h 592"/>
                <a:gd name="T26" fmla="*/ 297 w 410"/>
                <a:gd name="T27" fmla="*/ 0 h 592"/>
                <a:gd name="T28" fmla="*/ 0 w 410"/>
                <a:gd name="T29" fmla="*/ 592 h 592"/>
                <a:gd name="T30" fmla="*/ 0 w 410"/>
                <a:gd name="T31" fmla="*/ 229 h 592"/>
                <a:gd name="T32" fmla="*/ 367 w 410"/>
                <a:gd name="T33" fmla="*/ 229 h 592"/>
                <a:gd name="T34" fmla="*/ 367 w 410"/>
                <a:gd name="T35" fmla="*/ 592 h 592"/>
                <a:gd name="T36" fmla="*/ 0 w 410"/>
                <a:gd name="T37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0" h="592">
                  <a:moveTo>
                    <a:pt x="0" y="109"/>
                  </a:moveTo>
                  <a:lnTo>
                    <a:pt x="110" y="109"/>
                  </a:lnTo>
                  <a:lnTo>
                    <a:pt x="110" y="95"/>
                  </a:lnTo>
                  <a:lnTo>
                    <a:pt x="0" y="95"/>
                  </a:lnTo>
                  <a:lnTo>
                    <a:pt x="0" y="109"/>
                  </a:lnTo>
                  <a:close/>
                  <a:moveTo>
                    <a:pt x="0" y="169"/>
                  </a:moveTo>
                  <a:lnTo>
                    <a:pt x="296" y="169"/>
                  </a:lnTo>
                  <a:lnTo>
                    <a:pt x="296" y="155"/>
                  </a:lnTo>
                  <a:lnTo>
                    <a:pt x="0" y="155"/>
                  </a:lnTo>
                  <a:lnTo>
                    <a:pt x="0" y="169"/>
                  </a:lnTo>
                  <a:close/>
                  <a:moveTo>
                    <a:pt x="297" y="0"/>
                  </a:moveTo>
                  <a:lnTo>
                    <a:pt x="410" y="121"/>
                  </a:lnTo>
                  <a:lnTo>
                    <a:pt x="297" y="121"/>
                  </a:lnTo>
                  <a:lnTo>
                    <a:pt x="297" y="0"/>
                  </a:lnTo>
                  <a:close/>
                  <a:moveTo>
                    <a:pt x="0" y="592"/>
                  </a:moveTo>
                  <a:lnTo>
                    <a:pt x="0" y="229"/>
                  </a:lnTo>
                  <a:lnTo>
                    <a:pt x="367" y="229"/>
                  </a:lnTo>
                  <a:lnTo>
                    <a:pt x="367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51A309A8-39C6-4DB7-9C04-84DCFB713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1700" y="2165350"/>
              <a:ext cx="520700" cy="425450"/>
            </a:xfrm>
            <a:custGeom>
              <a:avLst/>
              <a:gdLst>
                <a:gd name="T0" fmla="*/ 234 w 328"/>
                <a:gd name="T1" fmla="*/ 49 h 268"/>
                <a:gd name="T2" fmla="*/ 328 w 328"/>
                <a:gd name="T3" fmla="*/ 49 h 268"/>
                <a:gd name="T4" fmla="*/ 328 w 328"/>
                <a:gd name="T5" fmla="*/ 0 h 268"/>
                <a:gd name="T6" fmla="*/ 234 w 328"/>
                <a:gd name="T7" fmla="*/ 0 h 268"/>
                <a:gd name="T8" fmla="*/ 234 w 328"/>
                <a:gd name="T9" fmla="*/ 49 h 268"/>
                <a:gd name="T10" fmla="*/ 234 w 328"/>
                <a:gd name="T11" fmla="*/ 122 h 268"/>
                <a:gd name="T12" fmla="*/ 328 w 328"/>
                <a:gd name="T13" fmla="*/ 122 h 268"/>
                <a:gd name="T14" fmla="*/ 328 w 328"/>
                <a:gd name="T15" fmla="*/ 73 h 268"/>
                <a:gd name="T16" fmla="*/ 234 w 328"/>
                <a:gd name="T17" fmla="*/ 73 h 268"/>
                <a:gd name="T18" fmla="*/ 234 w 328"/>
                <a:gd name="T19" fmla="*/ 122 h 268"/>
                <a:gd name="T20" fmla="*/ 234 w 328"/>
                <a:gd name="T21" fmla="*/ 195 h 268"/>
                <a:gd name="T22" fmla="*/ 328 w 328"/>
                <a:gd name="T23" fmla="*/ 195 h 268"/>
                <a:gd name="T24" fmla="*/ 328 w 328"/>
                <a:gd name="T25" fmla="*/ 146 h 268"/>
                <a:gd name="T26" fmla="*/ 234 w 328"/>
                <a:gd name="T27" fmla="*/ 146 h 268"/>
                <a:gd name="T28" fmla="*/ 234 w 328"/>
                <a:gd name="T29" fmla="*/ 195 h 268"/>
                <a:gd name="T30" fmla="*/ 234 w 328"/>
                <a:gd name="T31" fmla="*/ 268 h 268"/>
                <a:gd name="T32" fmla="*/ 328 w 328"/>
                <a:gd name="T33" fmla="*/ 268 h 268"/>
                <a:gd name="T34" fmla="*/ 328 w 328"/>
                <a:gd name="T35" fmla="*/ 220 h 268"/>
                <a:gd name="T36" fmla="*/ 234 w 328"/>
                <a:gd name="T37" fmla="*/ 220 h 268"/>
                <a:gd name="T38" fmla="*/ 234 w 328"/>
                <a:gd name="T39" fmla="*/ 268 h 268"/>
                <a:gd name="T40" fmla="*/ 117 w 328"/>
                <a:gd name="T41" fmla="*/ 49 h 268"/>
                <a:gd name="T42" fmla="*/ 211 w 328"/>
                <a:gd name="T43" fmla="*/ 49 h 268"/>
                <a:gd name="T44" fmla="*/ 211 w 328"/>
                <a:gd name="T45" fmla="*/ 0 h 268"/>
                <a:gd name="T46" fmla="*/ 117 w 328"/>
                <a:gd name="T47" fmla="*/ 0 h 268"/>
                <a:gd name="T48" fmla="*/ 117 w 328"/>
                <a:gd name="T49" fmla="*/ 49 h 268"/>
                <a:gd name="T50" fmla="*/ 117 w 328"/>
                <a:gd name="T51" fmla="*/ 122 h 268"/>
                <a:gd name="T52" fmla="*/ 211 w 328"/>
                <a:gd name="T53" fmla="*/ 122 h 268"/>
                <a:gd name="T54" fmla="*/ 211 w 328"/>
                <a:gd name="T55" fmla="*/ 73 h 268"/>
                <a:gd name="T56" fmla="*/ 117 w 328"/>
                <a:gd name="T57" fmla="*/ 73 h 268"/>
                <a:gd name="T58" fmla="*/ 117 w 328"/>
                <a:gd name="T59" fmla="*/ 122 h 268"/>
                <a:gd name="T60" fmla="*/ 117 w 328"/>
                <a:gd name="T61" fmla="*/ 195 h 268"/>
                <a:gd name="T62" fmla="*/ 211 w 328"/>
                <a:gd name="T63" fmla="*/ 195 h 268"/>
                <a:gd name="T64" fmla="*/ 211 w 328"/>
                <a:gd name="T65" fmla="*/ 146 h 268"/>
                <a:gd name="T66" fmla="*/ 117 w 328"/>
                <a:gd name="T67" fmla="*/ 146 h 268"/>
                <a:gd name="T68" fmla="*/ 117 w 328"/>
                <a:gd name="T69" fmla="*/ 195 h 268"/>
                <a:gd name="T70" fmla="*/ 117 w 328"/>
                <a:gd name="T71" fmla="*/ 268 h 268"/>
                <a:gd name="T72" fmla="*/ 211 w 328"/>
                <a:gd name="T73" fmla="*/ 268 h 268"/>
                <a:gd name="T74" fmla="*/ 211 w 328"/>
                <a:gd name="T75" fmla="*/ 220 h 268"/>
                <a:gd name="T76" fmla="*/ 117 w 328"/>
                <a:gd name="T77" fmla="*/ 220 h 268"/>
                <a:gd name="T78" fmla="*/ 117 w 328"/>
                <a:gd name="T79" fmla="*/ 268 h 268"/>
                <a:gd name="T80" fmla="*/ 0 w 328"/>
                <a:gd name="T81" fmla="*/ 49 h 268"/>
                <a:gd name="T82" fmla="*/ 93 w 328"/>
                <a:gd name="T83" fmla="*/ 49 h 268"/>
                <a:gd name="T84" fmla="*/ 93 w 328"/>
                <a:gd name="T85" fmla="*/ 0 h 268"/>
                <a:gd name="T86" fmla="*/ 0 w 328"/>
                <a:gd name="T87" fmla="*/ 0 h 268"/>
                <a:gd name="T88" fmla="*/ 0 w 328"/>
                <a:gd name="T89" fmla="*/ 49 h 268"/>
                <a:gd name="T90" fmla="*/ 0 w 328"/>
                <a:gd name="T91" fmla="*/ 122 h 268"/>
                <a:gd name="T92" fmla="*/ 93 w 328"/>
                <a:gd name="T93" fmla="*/ 122 h 268"/>
                <a:gd name="T94" fmla="*/ 93 w 328"/>
                <a:gd name="T95" fmla="*/ 73 h 268"/>
                <a:gd name="T96" fmla="*/ 0 w 328"/>
                <a:gd name="T97" fmla="*/ 73 h 268"/>
                <a:gd name="T98" fmla="*/ 0 w 328"/>
                <a:gd name="T99" fmla="*/ 122 h 268"/>
                <a:gd name="T100" fmla="*/ 0 w 328"/>
                <a:gd name="T101" fmla="*/ 195 h 268"/>
                <a:gd name="T102" fmla="*/ 93 w 328"/>
                <a:gd name="T103" fmla="*/ 195 h 268"/>
                <a:gd name="T104" fmla="*/ 93 w 328"/>
                <a:gd name="T105" fmla="*/ 146 h 268"/>
                <a:gd name="T106" fmla="*/ 0 w 328"/>
                <a:gd name="T107" fmla="*/ 146 h 268"/>
                <a:gd name="T108" fmla="*/ 0 w 328"/>
                <a:gd name="T109" fmla="*/ 195 h 268"/>
                <a:gd name="T110" fmla="*/ 0 w 328"/>
                <a:gd name="T111" fmla="*/ 268 h 268"/>
                <a:gd name="T112" fmla="*/ 93 w 328"/>
                <a:gd name="T113" fmla="*/ 268 h 268"/>
                <a:gd name="T114" fmla="*/ 93 w 328"/>
                <a:gd name="T115" fmla="*/ 220 h 268"/>
                <a:gd name="T116" fmla="*/ 0 w 328"/>
                <a:gd name="T117" fmla="*/ 220 h 268"/>
                <a:gd name="T118" fmla="*/ 0 w 328"/>
                <a:gd name="T11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268">
                  <a:moveTo>
                    <a:pt x="234" y="49"/>
                  </a:moveTo>
                  <a:lnTo>
                    <a:pt x="328" y="49"/>
                  </a:lnTo>
                  <a:lnTo>
                    <a:pt x="328" y="0"/>
                  </a:lnTo>
                  <a:lnTo>
                    <a:pt x="234" y="0"/>
                  </a:lnTo>
                  <a:lnTo>
                    <a:pt x="234" y="49"/>
                  </a:lnTo>
                  <a:close/>
                  <a:moveTo>
                    <a:pt x="234" y="122"/>
                  </a:moveTo>
                  <a:lnTo>
                    <a:pt x="328" y="122"/>
                  </a:lnTo>
                  <a:lnTo>
                    <a:pt x="328" y="73"/>
                  </a:lnTo>
                  <a:lnTo>
                    <a:pt x="234" y="73"/>
                  </a:lnTo>
                  <a:lnTo>
                    <a:pt x="234" y="122"/>
                  </a:lnTo>
                  <a:close/>
                  <a:moveTo>
                    <a:pt x="234" y="195"/>
                  </a:moveTo>
                  <a:lnTo>
                    <a:pt x="328" y="195"/>
                  </a:lnTo>
                  <a:lnTo>
                    <a:pt x="328" y="146"/>
                  </a:lnTo>
                  <a:lnTo>
                    <a:pt x="234" y="146"/>
                  </a:lnTo>
                  <a:lnTo>
                    <a:pt x="234" y="195"/>
                  </a:lnTo>
                  <a:close/>
                  <a:moveTo>
                    <a:pt x="234" y="268"/>
                  </a:moveTo>
                  <a:lnTo>
                    <a:pt x="328" y="268"/>
                  </a:lnTo>
                  <a:lnTo>
                    <a:pt x="328" y="220"/>
                  </a:lnTo>
                  <a:lnTo>
                    <a:pt x="234" y="220"/>
                  </a:lnTo>
                  <a:lnTo>
                    <a:pt x="234" y="268"/>
                  </a:lnTo>
                  <a:close/>
                  <a:moveTo>
                    <a:pt x="117" y="49"/>
                  </a:moveTo>
                  <a:lnTo>
                    <a:pt x="211" y="49"/>
                  </a:lnTo>
                  <a:lnTo>
                    <a:pt x="211" y="0"/>
                  </a:lnTo>
                  <a:lnTo>
                    <a:pt x="117" y="0"/>
                  </a:lnTo>
                  <a:lnTo>
                    <a:pt x="117" y="49"/>
                  </a:lnTo>
                  <a:close/>
                  <a:moveTo>
                    <a:pt x="117" y="122"/>
                  </a:moveTo>
                  <a:lnTo>
                    <a:pt x="211" y="122"/>
                  </a:lnTo>
                  <a:lnTo>
                    <a:pt x="211" y="73"/>
                  </a:lnTo>
                  <a:lnTo>
                    <a:pt x="117" y="73"/>
                  </a:lnTo>
                  <a:lnTo>
                    <a:pt x="117" y="122"/>
                  </a:lnTo>
                  <a:close/>
                  <a:moveTo>
                    <a:pt x="117" y="195"/>
                  </a:moveTo>
                  <a:lnTo>
                    <a:pt x="211" y="195"/>
                  </a:lnTo>
                  <a:lnTo>
                    <a:pt x="211" y="146"/>
                  </a:lnTo>
                  <a:lnTo>
                    <a:pt x="117" y="146"/>
                  </a:lnTo>
                  <a:lnTo>
                    <a:pt x="117" y="195"/>
                  </a:lnTo>
                  <a:close/>
                  <a:moveTo>
                    <a:pt x="117" y="268"/>
                  </a:moveTo>
                  <a:lnTo>
                    <a:pt x="211" y="268"/>
                  </a:lnTo>
                  <a:lnTo>
                    <a:pt x="211" y="220"/>
                  </a:lnTo>
                  <a:lnTo>
                    <a:pt x="117" y="220"/>
                  </a:lnTo>
                  <a:lnTo>
                    <a:pt x="117" y="268"/>
                  </a:lnTo>
                  <a:close/>
                  <a:moveTo>
                    <a:pt x="0" y="49"/>
                  </a:moveTo>
                  <a:lnTo>
                    <a:pt x="93" y="49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49"/>
                  </a:lnTo>
                  <a:close/>
                  <a:moveTo>
                    <a:pt x="0" y="122"/>
                  </a:moveTo>
                  <a:lnTo>
                    <a:pt x="93" y="122"/>
                  </a:lnTo>
                  <a:lnTo>
                    <a:pt x="93" y="73"/>
                  </a:lnTo>
                  <a:lnTo>
                    <a:pt x="0" y="73"/>
                  </a:lnTo>
                  <a:lnTo>
                    <a:pt x="0" y="122"/>
                  </a:lnTo>
                  <a:close/>
                  <a:moveTo>
                    <a:pt x="0" y="195"/>
                  </a:moveTo>
                  <a:lnTo>
                    <a:pt x="93" y="195"/>
                  </a:lnTo>
                  <a:lnTo>
                    <a:pt x="93" y="146"/>
                  </a:lnTo>
                  <a:lnTo>
                    <a:pt x="0" y="146"/>
                  </a:lnTo>
                  <a:lnTo>
                    <a:pt x="0" y="195"/>
                  </a:lnTo>
                  <a:close/>
                  <a:moveTo>
                    <a:pt x="0" y="268"/>
                  </a:moveTo>
                  <a:lnTo>
                    <a:pt x="93" y="268"/>
                  </a:lnTo>
                  <a:lnTo>
                    <a:pt x="93" y="220"/>
                  </a:lnTo>
                  <a:lnTo>
                    <a:pt x="0" y="22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Rectangle 49">
              <a:extLst>
                <a:ext uri="{FF2B5EF4-FFF2-40B4-BE49-F238E27FC236}">
                  <a16:creationId xmlns:a16="http://schemas.microsoft.com/office/drawing/2014/main" id="{518B089D-171C-450D-B059-9178E694D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3175" y="2165350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Rectangle 50">
              <a:extLst>
                <a:ext uri="{FF2B5EF4-FFF2-40B4-BE49-F238E27FC236}">
                  <a16:creationId xmlns:a16="http://schemas.microsoft.com/office/drawing/2014/main" id="{146989DC-96F8-4468-A941-6F2AC11A9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3175" y="2281238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Rectangle 51">
              <a:extLst>
                <a:ext uri="{FF2B5EF4-FFF2-40B4-BE49-F238E27FC236}">
                  <a16:creationId xmlns:a16="http://schemas.microsoft.com/office/drawing/2014/main" id="{9F66E7C9-F228-4690-9343-AE6F15268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3175" y="2397125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3" name="Rectangle 52">
              <a:extLst>
                <a:ext uri="{FF2B5EF4-FFF2-40B4-BE49-F238E27FC236}">
                  <a16:creationId xmlns:a16="http://schemas.microsoft.com/office/drawing/2014/main" id="{01082782-A3E4-4B52-A6CE-0D6CC6B1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3175" y="2514600"/>
              <a:ext cx="149225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4" name="Rectangle 53">
              <a:extLst>
                <a:ext uri="{FF2B5EF4-FFF2-40B4-BE49-F238E27FC236}">
                  <a16:creationId xmlns:a16="http://schemas.microsoft.com/office/drawing/2014/main" id="{6A68CABC-D19B-4437-851E-E344E3AFB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7438" y="2165350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5" name="Rectangle 54">
              <a:extLst>
                <a:ext uri="{FF2B5EF4-FFF2-40B4-BE49-F238E27FC236}">
                  <a16:creationId xmlns:a16="http://schemas.microsoft.com/office/drawing/2014/main" id="{859D2E28-B74D-4952-890B-1E36B6B94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7438" y="2281238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A659A4E9-0F39-4C0D-823F-6E9DFE18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7438" y="2397125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B8D91EA0-415D-47E0-8E2B-32946BE6E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7438" y="2514600"/>
              <a:ext cx="149225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8" name="Rectangle 57">
              <a:extLst>
                <a:ext uri="{FF2B5EF4-FFF2-40B4-BE49-F238E27FC236}">
                  <a16:creationId xmlns:a16="http://schemas.microsoft.com/office/drawing/2014/main" id="{84ED47EC-3ABF-4C22-B2C2-642D2EFFB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1700" y="2165350"/>
              <a:ext cx="147638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45180A2F-656F-4D53-8515-530199AA6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1700" y="2281238"/>
              <a:ext cx="147638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242F5A7A-522F-40A1-B468-0AD912363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1700" y="2397125"/>
              <a:ext cx="147638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71" name="Rectangle 60">
              <a:extLst>
                <a:ext uri="{FF2B5EF4-FFF2-40B4-BE49-F238E27FC236}">
                  <a16:creationId xmlns:a16="http://schemas.microsoft.com/office/drawing/2014/main" id="{46F58084-7ECF-40A6-A838-D9EF9F787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1700" y="2514600"/>
              <a:ext cx="147638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72" name="Freeform 61">
              <a:extLst>
                <a:ext uri="{FF2B5EF4-FFF2-40B4-BE49-F238E27FC236}">
                  <a16:creationId xmlns:a16="http://schemas.microsoft.com/office/drawing/2014/main" id="{C2CFCC1A-0006-47D9-9976-9C8B27F93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1738" y="2120900"/>
              <a:ext cx="736600" cy="1022350"/>
            </a:xfrm>
            <a:custGeom>
              <a:avLst/>
              <a:gdLst>
                <a:gd name="T0" fmla="*/ 464 w 464"/>
                <a:gd name="T1" fmla="*/ 123 h 644"/>
                <a:gd name="T2" fmla="*/ 349 w 464"/>
                <a:gd name="T3" fmla="*/ 0 h 644"/>
                <a:gd name="T4" fmla="*/ 0 w 464"/>
                <a:gd name="T5" fmla="*/ 0 h 644"/>
                <a:gd name="T6" fmla="*/ 0 w 464"/>
                <a:gd name="T7" fmla="*/ 644 h 644"/>
                <a:gd name="T8" fmla="*/ 464 w 464"/>
                <a:gd name="T9" fmla="*/ 644 h 644"/>
                <a:gd name="T10" fmla="*/ 464 w 464"/>
                <a:gd name="T11" fmla="*/ 123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4" h="644">
                  <a:moveTo>
                    <a:pt x="464" y="123"/>
                  </a:moveTo>
                  <a:lnTo>
                    <a:pt x="349" y="0"/>
                  </a:lnTo>
                  <a:lnTo>
                    <a:pt x="0" y="0"/>
                  </a:lnTo>
                  <a:lnTo>
                    <a:pt x="0" y="644"/>
                  </a:lnTo>
                  <a:lnTo>
                    <a:pt x="464" y="644"/>
                  </a:lnTo>
                  <a:lnTo>
                    <a:pt x="464" y="1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73" name="Freeform 62">
              <a:extLst>
                <a:ext uri="{FF2B5EF4-FFF2-40B4-BE49-F238E27FC236}">
                  <a16:creationId xmlns:a16="http://schemas.microsoft.com/office/drawing/2014/main" id="{18544B7D-233C-4078-B183-4B7F15359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1738" y="2120900"/>
              <a:ext cx="736600" cy="1022350"/>
            </a:xfrm>
            <a:custGeom>
              <a:avLst/>
              <a:gdLst>
                <a:gd name="T0" fmla="*/ 464 w 464"/>
                <a:gd name="T1" fmla="*/ 123 h 644"/>
                <a:gd name="T2" fmla="*/ 349 w 464"/>
                <a:gd name="T3" fmla="*/ 0 h 644"/>
                <a:gd name="T4" fmla="*/ 0 w 464"/>
                <a:gd name="T5" fmla="*/ 0 h 644"/>
                <a:gd name="T6" fmla="*/ 0 w 464"/>
                <a:gd name="T7" fmla="*/ 644 h 644"/>
                <a:gd name="T8" fmla="*/ 464 w 464"/>
                <a:gd name="T9" fmla="*/ 644 h 644"/>
                <a:gd name="T10" fmla="*/ 464 w 464"/>
                <a:gd name="T11" fmla="*/ 123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4" h="644">
                  <a:moveTo>
                    <a:pt x="464" y="123"/>
                  </a:moveTo>
                  <a:lnTo>
                    <a:pt x="349" y="0"/>
                  </a:lnTo>
                  <a:lnTo>
                    <a:pt x="0" y="0"/>
                  </a:lnTo>
                  <a:lnTo>
                    <a:pt x="0" y="644"/>
                  </a:lnTo>
                  <a:lnTo>
                    <a:pt x="464" y="644"/>
                  </a:lnTo>
                  <a:lnTo>
                    <a:pt x="464" y="123"/>
                  </a:lnTo>
                  <a:close/>
                </a:path>
              </a:pathLst>
            </a:cu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74" name="Freeform 63">
              <a:extLst>
                <a:ext uri="{FF2B5EF4-FFF2-40B4-BE49-F238E27FC236}">
                  <a16:creationId xmlns:a16="http://schemas.microsoft.com/office/drawing/2014/main" id="{90B2BE27-36D3-4FD6-93C6-5631F3562E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9525" y="2124075"/>
              <a:ext cx="650875" cy="939800"/>
            </a:xfrm>
            <a:custGeom>
              <a:avLst/>
              <a:gdLst>
                <a:gd name="T0" fmla="*/ 0 w 410"/>
                <a:gd name="T1" fmla="*/ 109 h 592"/>
                <a:gd name="T2" fmla="*/ 109 w 410"/>
                <a:gd name="T3" fmla="*/ 109 h 592"/>
                <a:gd name="T4" fmla="*/ 109 w 410"/>
                <a:gd name="T5" fmla="*/ 95 h 592"/>
                <a:gd name="T6" fmla="*/ 0 w 410"/>
                <a:gd name="T7" fmla="*/ 95 h 592"/>
                <a:gd name="T8" fmla="*/ 0 w 410"/>
                <a:gd name="T9" fmla="*/ 109 h 592"/>
                <a:gd name="T10" fmla="*/ 0 w 410"/>
                <a:gd name="T11" fmla="*/ 169 h 592"/>
                <a:gd name="T12" fmla="*/ 295 w 410"/>
                <a:gd name="T13" fmla="*/ 169 h 592"/>
                <a:gd name="T14" fmla="*/ 295 w 410"/>
                <a:gd name="T15" fmla="*/ 155 h 592"/>
                <a:gd name="T16" fmla="*/ 0 w 410"/>
                <a:gd name="T17" fmla="*/ 155 h 592"/>
                <a:gd name="T18" fmla="*/ 0 w 410"/>
                <a:gd name="T19" fmla="*/ 169 h 592"/>
                <a:gd name="T20" fmla="*/ 297 w 410"/>
                <a:gd name="T21" fmla="*/ 0 h 592"/>
                <a:gd name="T22" fmla="*/ 410 w 410"/>
                <a:gd name="T23" fmla="*/ 121 h 592"/>
                <a:gd name="T24" fmla="*/ 296 w 410"/>
                <a:gd name="T25" fmla="*/ 121 h 592"/>
                <a:gd name="T26" fmla="*/ 297 w 410"/>
                <a:gd name="T27" fmla="*/ 0 h 592"/>
                <a:gd name="T28" fmla="*/ 0 w 410"/>
                <a:gd name="T29" fmla="*/ 592 h 592"/>
                <a:gd name="T30" fmla="*/ 0 w 410"/>
                <a:gd name="T31" fmla="*/ 229 h 592"/>
                <a:gd name="T32" fmla="*/ 366 w 410"/>
                <a:gd name="T33" fmla="*/ 229 h 592"/>
                <a:gd name="T34" fmla="*/ 366 w 410"/>
                <a:gd name="T35" fmla="*/ 592 h 592"/>
                <a:gd name="T36" fmla="*/ 0 w 410"/>
                <a:gd name="T37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0" h="592">
                  <a:moveTo>
                    <a:pt x="0" y="109"/>
                  </a:moveTo>
                  <a:lnTo>
                    <a:pt x="109" y="109"/>
                  </a:lnTo>
                  <a:lnTo>
                    <a:pt x="109" y="95"/>
                  </a:lnTo>
                  <a:lnTo>
                    <a:pt x="0" y="95"/>
                  </a:lnTo>
                  <a:lnTo>
                    <a:pt x="0" y="109"/>
                  </a:lnTo>
                  <a:close/>
                  <a:moveTo>
                    <a:pt x="0" y="169"/>
                  </a:moveTo>
                  <a:lnTo>
                    <a:pt x="295" y="169"/>
                  </a:lnTo>
                  <a:lnTo>
                    <a:pt x="295" y="155"/>
                  </a:lnTo>
                  <a:lnTo>
                    <a:pt x="0" y="155"/>
                  </a:lnTo>
                  <a:lnTo>
                    <a:pt x="0" y="169"/>
                  </a:lnTo>
                  <a:close/>
                  <a:moveTo>
                    <a:pt x="297" y="0"/>
                  </a:moveTo>
                  <a:lnTo>
                    <a:pt x="410" y="121"/>
                  </a:lnTo>
                  <a:lnTo>
                    <a:pt x="296" y="121"/>
                  </a:lnTo>
                  <a:lnTo>
                    <a:pt x="297" y="0"/>
                  </a:lnTo>
                  <a:close/>
                  <a:moveTo>
                    <a:pt x="0" y="592"/>
                  </a:moveTo>
                  <a:lnTo>
                    <a:pt x="0" y="229"/>
                  </a:lnTo>
                  <a:lnTo>
                    <a:pt x="366" y="229"/>
                  </a:lnTo>
                  <a:lnTo>
                    <a:pt x="366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75" name="Freeform 64">
              <a:extLst>
                <a:ext uri="{FF2B5EF4-FFF2-40B4-BE49-F238E27FC236}">
                  <a16:creationId xmlns:a16="http://schemas.microsoft.com/office/drawing/2014/main" id="{1DA4AA6E-244B-4EA8-B342-9111C0C178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99688" y="2605088"/>
              <a:ext cx="520700" cy="425450"/>
            </a:xfrm>
            <a:custGeom>
              <a:avLst/>
              <a:gdLst>
                <a:gd name="T0" fmla="*/ 234 w 328"/>
                <a:gd name="T1" fmla="*/ 49 h 268"/>
                <a:gd name="T2" fmla="*/ 328 w 328"/>
                <a:gd name="T3" fmla="*/ 49 h 268"/>
                <a:gd name="T4" fmla="*/ 328 w 328"/>
                <a:gd name="T5" fmla="*/ 0 h 268"/>
                <a:gd name="T6" fmla="*/ 234 w 328"/>
                <a:gd name="T7" fmla="*/ 0 h 268"/>
                <a:gd name="T8" fmla="*/ 234 w 328"/>
                <a:gd name="T9" fmla="*/ 49 h 268"/>
                <a:gd name="T10" fmla="*/ 234 w 328"/>
                <a:gd name="T11" fmla="*/ 122 h 268"/>
                <a:gd name="T12" fmla="*/ 328 w 328"/>
                <a:gd name="T13" fmla="*/ 122 h 268"/>
                <a:gd name="T14" fmla="*/ 328 w 328"/>
                <a:gd name="T15" fmla="*/ 73 h 268"/>
                <a:gd name="T16" fmla="*/ 234 w 328"/>
                <a:gd name="T17" fmla="*/ 73 h 268"/>
                <a:gd name="T18" fmla="*/ 234 w 328"/>
                <a:gd name="T19" fmla="*/ 122 h 268"/>
                <a:gd name="T20" fmla="*/ 234 w 328"/>
                <a:gd name="T21" fmla="*/ 195 h 268"/>
                <a:gd name="T22" fmla="*/ 328 w 328"/>
                <a:gd name="T23" fmla="*/ 195 h 268"/>
                <a:gd name="T24" fmla="*/ 328 w 328"/>
                <a:gd name="T25" fmla="*/ 146 h 268"/>
                <a:gd name="T26" fmla="*/ 234 w 328"/>
                <a:gd name="T27" fmla="*/ 146 h 268"/>
                <a:gd name="T28" fmla="*/ 234 w 328"/>
                <a:gd name="T29" fmla="*/ 195 h 268"/>
                <a:gd name="T30" fmla="*/ 234 w 328"/>
                <a:gd name="T31" fmla="*/ 268 h 268"/>
                <a:gd name="T32" fmla="*/ 328 w 328"/>
                <a:gd name="T33" fmla="*/ 268 h 268"/>
                <a:gd name="T34" fmla="*/ 328 w 328"/>
                <a:gd name="T35" fmla="*/ 220 h 268"/>
                <a:gd name="T36" fmla="*/ 234 w 328"/>
                <a:gd name="T37" fmla="*/ 220 h 268"/>
                <a:gd name="T38" fmla="*/ 234 w 328"/>
                <a:gd name="T39" fmla="*/ 268 h 268"/>
                <a:gd name="T40" fmla="*/ 117 w 328"/>
                <a:gd name="T41" fmla="*/ 49 h 268"/>
                <a:gd name="T42" fmla="*/ 211 w 328"/>
                <a:gd name="T43" fmla="*/ 49 h 268"/>
                <a:gd name="T44" fmla="*/ 211 w 328"/>
                <a:gd name="T45" fmla="*/ 0 h 268"/>
                <a:gd name="T46" fmla="*/ 117 w 328"/>
                <a:gd name="T47" fmla="*/ 0 h 268"/>
                <a:gd name="T48" fmla="*/ 117 w 328"/>
                <a:gd name="T49" fmla="*/ 49 h 268"/>
                <a:gd name="T50" fmla="*/ 117 w 328"/>
                <a:gd name="T51" fmla="*/ 122 h 268"/>
                <a:gd name="T52" fmla="*/ 211 w 328"/>
                <a:gd name="T53" fmla="*/ 122 h 268"/>
                <a:gd name="T54" fmla="*/ 211 w 328"/>
                <a:gd name="T55" fmla="*/ 73 h 268"/>
                <a:gd name="T56" fmla="*/ 117 w 328"/>
                <a:gd name="T57" fmla="*/ 73 h 268"/>
                <a:gd name="T58" fmla="*/ 117 w 328"/>
                <a:gd name="T59" fmla="*/ 122 h 268"/>
                <a:gd name="T60" fmla="*/ 117 w 328"/>
                <a:gd name="T61" fmla="*/ 195 h 268"/>
                <a:gd name="T62" fmla="*/ 211 w 328"/>
                <a:gd name="T63" fmla="*/ 195 h 268"/>
                <a:gd name="T64" fmla="*/ 211 w 328"/>
                <a:gd name="T65" fmla="*/ 146 h 268"/>
                <a:gd name="T66" fmla="*/ 117 w 328"/>
                <a:gd name="T67" fmla="*/ 146 h 268"/>
                <a:gd name="T68" fmla="*/ 117 w 328"/>
                <a:gd name="T69" fmla="*/ 195 h 268"/>
                <a:gd name="T70" fmla="*/ 117 w 328"/>
                <a:gd name="T71" fmla="*/ 268 h 268"/>
                <a:gd name="T72" fmla="*/ 211 w 328"/>
                <a:gd name="T73" fmla="*/ 268 h 268"/>
                <a:gd name="T74" fmla="*/ 211 w 328"/>
                <a:gd name="T75" fmla="*/ 220 h 268"/>
                <a:gd name="T76" fmla="*/ 117 w 328"/>
                <a:gd name="T77" fmla="*/ 220 h 268"/>
                <a:gd name="T78" fmla="*/ 117 w 328"/>
                <a:gd name="T79" fmla="*/ 268 h 268"/>
                <a:gd name="T80" fmla="*/ 0 w 328"/>
                <a:gd name="T81" fmla="*/ 49 h 268"/>
                <a:gd name="T82" fmla="*/ 94 w 328"/>
                <a:gd name="T83" fmla="*/ 49 h 268"/>
                <a:gd name="T84" fmla="*/ 94 w 328"/>
                <a:gd name="T85" fmla="*/ 0 h 268"/>
                <a:gd name="T86" fmla="*/ 0 w 328"/>
                <a:gd name="T87" fmla="*/ 0 h 268"/>
                <a:gd name="T88" fmla="*/ 0 w 328"/>
                <a:gd name="T89" fmla="*/ 49 h 268"/>
                <a:gd name="T90" fmla="*/ 0 w 328"/>
                <a:gd name="T91" fmla="*/ 122 h 268"/>
                <a:gd name="T92" fmla="*/ 94 w 328"/>
                <a:gd name="T93" fmla="*/ 122 h 268"/>
                <a:gd name="T94" fmla="*/ 94 w 328"/>
                <a:gd name="T95" fmla="*/ 73 h 268"/>
                <a:gd name="T96" fmla="*/ 0 w 328"/>
                <a:gd name="T97" fmla="*/ 73 h 268"/>
                <a:gd name="T98" fmla="*/ 0 w 328"/>
                <a:gd name="T99" fmla="*/ 122 h 268"/>
                <a:gd name="T100" fmla="*/ 0 w 328"/>
                <a:gd name="T101" fmla="*/ 195 h 268"/>
                <a:gd name="T102" fmla="*/ 94 w 328"/>
                <a:gd name="T103" fmla="*/ 195 h 268"/>
                <a:gd name="T104" fmla="*/ 94 w 328"/>
                <a:gd name="T105" fmla="*/ 146 h 268"/>
                <a:gd name="T106" fmla="*/ 0 w 328"/>
                <a:gd name="T107" fmla="*/ 146 h 268"/>
                <a:gd name="T108" fmla="*/ 0 w 328"/>
                <a:gd name="T109" fmla="*/ 195 h 268"/>
                <a:gd name="T110" fmla="*/ 0 w 328"/>
                <a:gd name="T111" fmla="*/ 268 h 268"/>
                <a:gd name="T112" fmla="*/ 94 w 328"/>
                <a:gd name="T113" fmla="*/ 268 h 268"/>
                <a:gd name="T114" fmla="*/ 94 w 328"/>
                <a:gd name="T115" fmla="*/ 220 h 268"/>
                <a:gd name="T116" fmla="*/ 0 w 328"/>
                <a:gd name="T117" fmla="*/ 220 h 268"/>
                <a:gd name="T118" fmla="*/ 0 w 328"/>
                <a:gd name="T11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268">
                  <a:moveTo>
                    <a:pt x="234" y="49"/>
                  </a:moveTo>
                  <a:lnTo>
                    <a:pt x="328" y="49"/>
                  </a:lnTo>
                  <a:lnTo>
                    <a:pt x="328" y="0"/>
                  </a:lnTo>
                  <a:lnTo>
                    <a:pt x="234" y="0"/>
                  </a:lnTo>
                  <a:lnTo>
                    <a:pt x="234" y="49"/>
                  </a:lnTo>
                  <a:close/>
                  <a:moveTo>
                    <a:pt x="234" y="122"/>
                  </a:moveTo>
                  <a:lnTo>
                    <a:pt x="328" y="122"/>
                  </a:lnTo>
                  <a:lnTo>
                    <a:pt x="328" y="73"/>
                  </a:lnTo>
                  <a:lnTo>
                    <a:pt x="234" y="73"/>
                  </a:lnTo>
                  <a:lnTo>
                    <a:pt x="234" y="122"/>
                  </a:lnTo>
                  <a:close/>
                  <a:moveTo>
                    <a:pt x="234" y="195"/>
                  </a:moveTo>
                  <a:lnTo>
                    <a:pt x="328" y="195"/>
                  </a:lnTo>
                  <a:lnTo>
                    <a:pt x="328" y="146"/>
                  </a:lnTo>
                  <a:lnTo>
                    <a:pt x="234" y="146"/>
                  </a:lnTo>
                  <a:lnTo>
                    <a:pt x="234" y="195"/>
                  </a:lnTo>
                  <a:close/>
                  <a:moveTo>
                    <a:pt x="234" y="268"/>
                  </a:moveTo>
                  <a:lnTo>
                    <a:pt x="328" y="268"/>
                  </a:lnTo>
                  <a:lnTo>
                    <a:pt x="328" y="220"/>
                  </a:lnTo>
                  <a:lnTo>
                    <a:pt x="234" y="220"/>
                  </a:lnTo>
                  <a:lnTo>
                    <a:pt x="234" y="268"/>
                  </a:lnTo>
                  <a:close/>
                  <a:moveTo>
                    <a:pt x="117" y="49"/>
                  </a:moveTo>
                  <a:lnTo>
                    <a:pt x="211" y="49"/>
                  </a:lnTo>
                  <a:lnTo>
                    <a:pt x="211" y="0"/>
                  </a:lnTo>
                  <a:lnTo>
                    <a:pt x="117" y="0"/>
                  </a:lnTo>
                  <a:lnTo>
                    <a:pt x="117" y="49"/>
                  </a:lnTo>
                  <a:close/>
                  <a:moveTo>
                    <a:pt x="117" y="122"/>
                  </a:moveTo>
                  <a:lnTo>
                    <a:pt x="211" y="122"/>
                  </a:lnTo>
                  <a:lnTo>
                    <a:pt x="211" y="73"/>
                  </a:lnTo>
                  <a:lnTo>
                    <a:pt x="117" y="73"/>
                  </a:lnTo>
                  <a:lnTo>
                    <a:pt x="117" y="122"/>
                  </a:lnTo>
                  <a:close/>
                  <a:moveTo>
                    <a:pt x="117" y="195"/>
                  </a:moveTo>
                  <a:lnTo>
                    <a:pt x="211" y="195"/>
                  </a:lnTo>
                  <a:lnTo>
                    <a:pt x="211" y="146"/>
                  </a:lnTo>
                  <a:lnTo>
                    <a:pt x="117" y="146"/>
                  </a:lnTo>
                  <a:lnTo>
                    <a:pt x="117" y="195"/>
                  </a:lnTo>
                  <a:close/>
                  <a:moveTo>
                    <a:pt x="117" y="268"/>
                  </a:moveTo>
                  <a:lnTo>
                    <a:pt x="211" y="268"/>
                  </a:lnTo>
                  <a:lnTo>
                    <a:pt x="211" y="220"/>
                  </a:lnTo>
                  <a:lnTo>
                    <a:pt x="117" y="220"/>
                  </a:lnTo>
                  <a:lnTo>
                    <a:pt x="117" y="268"/>
                  </a:lnTo>
                  <a:close/>
                  <a:moveTo>
                    <a:pt x="0" y="49"/>
                  </a:moveTo>
                  <a:lnTo>
                    <a:pt x="94" y="49"/>
                  </a:lnTo>
                  <a:lnTo>
                    <a:pt x="94" y="0"/>
                  </a:lnTo>
                  <a:lnTo>
                    <a:pt x="0" y="0"/>
                  </a:lnTo>
                  <a:lnTo>
                    <a:pt x="0" y="49"/>
                  </a:lnTo>
                  <a:close/>
                  <a:moveTo>
                    <a:pt x="0" y="122"/>
                  </a:moveTo>
                  <a:lnTo>
                    <a:pt x="94" y="122"/>
                  </a:lnTo>
                  <a:lnTo>
                    <a:pt x="94" y="73"/>
                  </a:lnTo>
                  <a:lnTo>
                    <a:pt x="0" y="73"/>
                  </a:lnTo>
                  <a:lnTo>
                    <a:pt x="0" y="122"/>
                  </a:lnTo>
                  <a:close/>
                  <a:moveTo>
                    <a:pt x="0" y="195"/>
                  </a:moveTo>
                  <a:lnTo>
                    <a:pt x="94" y="195"/>
                  </a:lnTo>
                  <a:lnTo>
                    <a:pt x="94" y="146"/>
                  </a:lnTo>
                  <a:lnTo>
                    <a:pt x="0" y="146"/>
                  </a:lnTo>
                  <a:lnTo>
                    <a:pt x="0" y="195"/>
                  </a:lnTo>
                  <a:close/>
                  <a:moveTo>
                    <a:pt x="0" y="268"/>
                  </a:moveTo>
                  <a:lnTo>
                    <a:pt x="94" y="268"/>
                  </a:lnTo>
                  <a:lnTo>
                    <a:pt x="94" y="220"/>
                  </a:lnTo>
                  <a:lnTo>
                    <a:pt x="0" y="22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6E0207F6-7E65-4321-84A1-BCF89D4E7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1163" y="2605088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E71233F0-6891-474B-B35E-58CC5748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1163" y="2720975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78" name="Rectangle 67">
              <a:extLst>
                <a:ext uri="{FF2B5EF4-FFF2-40B4-BE49-F238E27FC236}">
                  <a16:creationId xmlns:a16="http://schemas.microsoft.com/office/drawing/2014/main" id="{4B644916-5790-45B2-819B-ADE503F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1163" y="2836863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79" name="Rectangle 68">
              <a:extLst>
                <a:ext uri="{FF2B5EF4-FFF2-40B4-BE49-F238E27FC236}">
                  <a16:creationId xmlns:a16="http://schemas.microsoft.com/office/drawing/2014/main" id="{CCD8D3B7-EBDD-44D4-9383-090341E9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1163" y="2954338"/>
              <a:ext cx="149225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80" name="Rectangle 69">
              <a:extLst>
                <a:ext uri="{FF2B5EF4-FFF2-40B4-BE49-F238E27FC236}">
                  <a16:creationId xmlns:a16="http://schemas.microsoft.com/office/drawing/2014/main" id="{31A24B0E-54CF-4472-BEA2-28E4F51F9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5425" y="2605088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81" name="Rectangle 70">
              <a:extLst>
                <a:ext uri="{FF2B5EF4-FFF2-40B4-BE49-F238E27FC236}">
                  <a16:creationId xmlns:a16="http://schemas.microsoft.com/office/drawing/2014/main" id="{20AD61AD-6BCC-4B87-83A9-7E3D8F9DF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5425" y="2720975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82" name="Rectangle 71">
              <a:extLst>
                <a:ext uri="{FF2B5EF4-FFF2-40B4-BE49-F238E27FC236}">
                  <a16:creationId xmlns:a16="http://schemas.microsoft.com/office/drawing/2014/main" id="{A89E6689-859B-4B81-8ED8-7202B57E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5425" y="2836863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83" name="Rectangle 72">
              <a:extLst>
                <a:ext uri="{FF2B5EF4-FFF2-40B4-BE49-F238E27FC236}">
                  <a16:creationId xmlns:a16="http://schemas.microsoft.com/office/drawing/2014/main" id="{2805C796-E9F7-4097-9A72-5E70029B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5425" y="2954338"/>
              <a:ext cx="149225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84" name="Rectangle 73">
              <a:extLst>
                <a:ext uri="{FF2B5EF4-FFF2-40B4-BE49-F238E27FC236}">
                  <a16:creationId xmlns:a16="http://schemas.microsoft.com/office/drawing/2014/main" id="{2B719950-73D1-4247-9A0A-60A53C819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9688" y="2605088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85" name="Rectangle 74">
              <a:extLst>
                <a:ext uri="{FF2B5EF4-FFF2-40B4-BE49-F238E27FC236}">
                  <a16:creationId xmlns:a16="http://schemas.microsoft.com/office/drawing/2014/main" id="{CB5DA6D4-C8AA-4651-BC45-26471D7DD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9688" y="2720975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86" name="Rectangle 75">
              <a:extLst>
                <a:ext uri="{FF2B5EF4-FFF2-40B4-BE49-F238E27FC236}">
                  <a16:creationId xmlns:a16="http://schemas.microsoft.com/office/drawing/2014/main" id="{05C04114-1ECA-4D11-B808-DDA1A4023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9688" y="2836863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87" name="Rectangle 76">
              <a:extLst>
                <a:ext uri="{FF2B5EF4-FFF2-40B4-BE49-F238E27FC236}">
                  <a16:creationId xmlns:a16="http://schemas.microsoft.com/office/drawing/2014/main" id="{6F245134-8412-4EEA-B7F6-2B9B15EC0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9688" y="2954338"/>
              <a:ext cx="149225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id="{F43569A8-489C-4D76-A8F1-8538A5678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1313" y="2560638"/>
              <a:ext cx="735013" cy="1022350"/>
            </a:xfrm>
            <a:custGeom>
              <a:avLst/>
              <a:gdLst>
                <a:gd name="T0" fmla="*/ 463 w 463"/>
                <a:gd name="T1" fmla="*/ 123 h 644"/>
                <a:gd name="T2" fmla="*/ 348 w 463"/>
                <a:gd name="T3" fmla="*/ 0 h 644"/>
                <a:gd name="T4" fmla="*/ 0 w 463"/>
                <a:gd name="T5" fmla="*/ 0 h 644"/>
                <a:gd name="T6" fmla="*/ 0 w 463"/>
                <a:gd name="T7" fmla="*/ 644 h 644"/>
                <a:gd name="T8" fmla="*/ 463 w 463"/>
                <a:gd name="T9" fmla="*/ 644 h 644"/>
                <a:gd name="T10" fmla="*/ 463 w 463"/>
                <a:gd name="T11" fmla="*/ 123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644">
                  <a:moveTo>
                    <a:pt x="463" y="123"/>
                  </a:moveTo>
                  <a:lnTo>
                    <a:pt x="348" y="0"/>
                  </a:lnTo>
                  <a:lnTo>
                    <a:pt x="0" y="0"/>
                  </a:lnTo>
                  <a:lnTo>
                    <a:pt x="0" y="644"/>
                  </a:lnTo>
                  <a:lnTo>
                    <a:pt x="463" y="644"/>
                  </a:lnTo>
                  <a:lnTo>
                    <a:pt x="463" y="1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id="{548CABCE-C5CD-4538-B460-3B33D2B76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1313" y="2560638"/>
              <a:ext cx="735013" cy="1022350"/>
            </a:xfrm>
            <a:custGeom>
              <a:avLst/>
              <a:gdLst>
                <a:gd name="T0" fmla="*/ 463 w 463"/>
                <a:gd name="T1" fmla="*/ 123 h 644"/>
                <a:gd name="T2" fmla="*/ 348 w 463"/>
                <a:gd name="T3" fmla="*/ 0 h 644"/>
                <a:gd name="T4" fmla="*/ 0 w 463"/>
                <a:gd name="T5" fmla="*/ 0 h 644"/>
                <a:gd name="T6" fmla="*/ 0 w 463"/>
                <a:gd name="T7" fmla="*/ 644 h 644"/>
                <a:gd name="T8" fmla="*/ 463 w 463"/>
                <a:gd name="T9" fmla="*/ 644 h 644"/>
                <a:gd name="T10" fmla="*/ 463 w 463"/>
                <a:gd name="T11" fmla="*/ 123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644">
                  <a:moveTo>
                    <a:pt x="463" y="123"/>
                  </a:moveTo>
                  <a:lnTo>
                    <a:pt x="348" y="0"/>
                  </a:lnTo>
                  <a:lnTo>
                    <a:pt x="0" y="0"/>
                  </a:lnTo>
                  <a:lnTo>
                    <a:pt x="0" y="644"/>
                  </a:lnTo>
                  <a:lnTo>
                    <a:pt x="463" y="644"/>
                  </a:lnTo>
                  <a:lnTo>
                    <a:pt x="463" y="123"/>
                  </a:lnTo>
                  <a:close/>
                </a:path>
              </a:pathLst>
            </a:cu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90" name="Freeform 79">
              <a:extLst>
                <a:ext uri="{FF2B5EF4-FFF2-40B4-BE49-F238E27FC236}">
                  <a16:creationId xmlns:a16="http://schemas.microsoft.com/office/drawing/2014/main" id="{2D81076D-7F1C-4D6F-8DAB-41D69E0EE7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7513" y="2563813"/>
              <a:ext cx="650875" cy="939800"/>
            </a:xfrm>
            <a:custGeom>
              <a:avLst/>
              <a:gdLst>
                <a:gd name="T0" fmla="*/ 0 w 410"/>
                <a:gd name="T1" fmla="*/ 109 h 592"/>
                <a:gd name="T2" fmla="*/ 110 w 410"/>
                <a:gd name="T3" fmla="*/ 109 h 592"/>
                <a:gd name="T4" fmla="*/ 110 w 410"/>
                <a:gd name="T5" fmla="*/ 95 h 592"/>
                <a:gd name="T6" fmla="*/ 0 w 410"/>
                <a:gd name="T7" fmla="*/ 95 h 592"/>
                <a:gd name="T8" fmla="*/ 0 w 410"/>
                <a:gd name="T9" fmla="*/ 109 h 592"/>
                <a:gd name="T10" fmla="*/ 0 w 410"/>
                <a:gd name="T11" fmla="*/ 169 h 592"/>
                <a:gd name="T12" fmla="*/ 295 w 410"/>
                <a:gd name="T13" fmla="*/ 169 h 592"/>
                <a:gd name="T14" fmla="*/ 295 w 410"/>
                <a:gd name="T15" fmla="*/ 155 h 592"/>
                <a:gd name="T16" fmla="*/ 0 w 410"/>
                <a:gd name="T17" fmla="*/ 155 h 592"/>
                <a:gd name="T18" fmla="*/ 0 w 410"/>
                <a:gd name="T19" fmla="*/ 169 h 592"/>
                <a:gd name="T20" fmla="*/ 297 w 410"/>
                <a:gd name="T21" fmla="*/ 0 h 592"/>
                <a:gd name="T22" fmla="*/ 410 w 410"/>
                <a:gd name="T23" fmla="*/ 121 h 592"/>
                <a:gd name="T24" fmla="*/ 297 w 410"/>
                <a:gd name="T25" fmla="*/ 121 h 592"/>
                <a:gd name="T26" fmla="*/ 297 w 410"/>
                <a:gd name="T27" fmla="*/ 0 h 592"/>
                <a:gd name="T28" fmla="*/ 0 w 410"/>
                <a:gd name="T29" fmla="*/ 592 h 592"/>
                <a:gd name="T30" fmla="*/ 0 w 410"/>
                <a:gd name="T31" fmla="*/ 229 h 592"/>
                <a:gd name="T32" fmla="*/ 367 w 410"/>
                <a:gd name="T33" fmla="*/ 229 h 592"/>
                <a:gd name="T34" fmla="*/ 367 w 410"/>
                <a:gd name="T35" fmla="*/ 592 h 592"/>
                <a:gd name="T36" fmla="*/ 0 w 410"/>
                <a:gd name="T37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0" h="592">
                  <a:moveTo>
                    <a:pt x="0" y="109"/>
                  </a:moveTo>
                  <a:lnTo>
                    <a:pt x="110" y="109"/>
                  </a:lnTo>
                  <a:lnTo>
                    <a:pt x="110" y="95"/>
                  </a:lnTo>
                  <a:lnTo>
                    <a:pt x="0" y="95"/>
                  </a:lnTo>
                  <a:lnTo>
                    <a:pt x="0" y="109"/>
                  </a:lnTo>
                  <a:close/>
                  <a:moveTo>
                    <a:pt x="0" y="169"/>
                  </a:moveTo>
                  <a:lnTo>
                    <a:pt x="295" y="169"/>
                  </a:lnTo>
                  <a:lnTo>
                    <a:pt x="295" y="155"/>
                  </a:lnTo>
                  <a:lnTo>
                    <a:pt x="0" y="155"/>
                  </a:lnTo>
                  <a:lnTo>
                    <a:pt x="0" y="169"/>
                  </a:lnTo>
                  <a:close/>
                  <a:moveTo>
                    <a:pt x="297" y="0"/>
                  </a:moveTo>
                  <a:lnTo>
                    <a:pt x="410" y="121"/>
                  </a:lnTo>
                  <a:lnTo>
                    <a:pt x="297" y="121"/>
                  </a:lnTo>
                  <a:lnTo>
                    <a:pt x="297" y="0"/>
                  </a:lnTo>
                  <a:close/>
                  <a:moveTo>
                    <a:pt x="0" y="592"/>
                  </a:moveTo>
                  <a:lnTo>
                    <a:pt x="0" y="229"/>
                  </a:lnTo>
                  <a:lnTo>
                    <a:pt x="367" y="229"/>
                  </a:lnTo>
                  <a:lnTo>
                    <a:pt x="367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91" name="Freeform 80">
              <a:extLst>
                <a:ext uri="{FF2B5EF4-FFF2-40B4-BE49-F238E27FC236}">
                  <a16:creationId xmlns:a16="http://schemas.microsoft.com/office/drawing/2014/main" id="{141DCEB1-17CF-4B39-85F6-9091522C1C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7675" y="3044825"/>
              <a:ext cx="520700" cy="425450"/>
            </a:xfrm>
            <a:custGeom>
              <a:avLst/>
              <a:gdLst>
                <a:gd name="T0" fmla="*/ 235 w 328"/>
                <a:gd name="T1" fmla="*/ 49 h 268"/>
                <a:gd name="T2" fmla="*/ 328 w 328"/>
                <a:gd name="T3" fmla="*/ 49 h 268"/>
                <a:gd name="T4" fmla="*/ 328 w 328"/>
                <a:gd name="T5" fmla="*/ 0 h 268"/>
                <a:gd name="T6" fmla="*/ 235 w 328"/>
                <a:gd name="T7" fmla="*/ 0 h 268"/>
                <a:gd name="T8" fmla="*/ 235 w 328"/>
                <a:gd name="T9" fmla="*/ 49 h 268"/>
                <a:gd name="T10" fmla="*/ 235 w 328"/>
                <a:gd name="T11" fmla="*/ 122 h 268"/>
                <a:gd name="T12" fmla="*/ 328 w 328"/>
                <a:gd name="T13" fmla="*/ 122 h 268"/>
                <a:gd name="T14" fmla="*/ 328 w 328"/>
                <a:gd name="T15" fmla="*/ 73 h 268"/>
                <a:gd name="T16" fmla="*/ 235 w 328"/>
                <a:gd name="T17" fmla="*/ 73 h 268"/>
                <a:gd name="T18" fmla="*/ 235 w 328"/>
                <a:gd name="T19" fmla="*/ 122 h 268"/>
                <a:gd name="T20" fmla="*/ 235 w 328"/>
                <a:gd name="T21" fmla="*/ 195 h 268"/>
                <a:gd name="T22" fmla="*/ 328 w 328"/>
                <a:gd name="T23" fmla="*/ 195 h 268"/>
                <a:gd name="T24" fmla="*/ 328 w 328"/>
                <a:gd name="T25" fmla="*/ 147 h 268"/>
                <a:gd name="T26" fmla="*/ 235 w 328"/>
                <a:gd name="T27" fmla="*/ 147 h 268"/>
                <a:gd name="T28" fmla="*/ 235 w 328"/>
                <a:gd name="T29" fmla="*/ 195 h 268"/>
                <a:gd name="T30" fmla="*/ 235 w 328"/>
                <a:gd name="T31" fmla="*/ 268 h 268"/>
                <a:gd name="T32" fmla="*/ 328 w 328"/>
                <a:gd name="T33" fmla="*/ 268 h 268"/>
                <a:gd name="T34" fmla="*/ 328 w 328"/>
                <a:gd name="T35" fmla="*/ 220 h 268"/>
                <a:gd name="T36" fmla="*/ 235 w 328"/>
                <a:gd name="T37" fmla="*/ 220 h 268"/>
                <a:gd name="T38" fmla="*/ 235 w 328"/>
                <a:gd name="T39" fmla="*/ 268 h 268"/>
                <a:gd name="T40" fmla="*/ 118 w 328"/>
                <a:gd name="T41" fmla="*/ 49 h 268"/>
                <a:gd name="T42" fmla="*/ 211 w 328"/>
                <a:gd name="T43" fmla="*/ 49 h 268"/>
                <a:gd name="T44" fmla="*/ 211 w 328"/>
                <a:gd name="T45" fmla="*/ 0 h 268"/>
                <a:gd name="T46" fmla="*/ 118 w 328"/>
                <a:gd name="T47" fmla="*/ 0 h 268"/>
                <a:gd name="T48" fmla="*/ 118 w 328"/>
                <a:gd name="T49" fmla="*/ 49 h 268"/>
                <a:gd name="T50" fmla="*/ 118 w 328"/>
                <a:gd name="T51" fmla="*/ 122 h 268"/>
                <a:gd name="T52" fmla="*/ 211 w 328"/>
                <a:gd name="T53" fmla="*/ 122 h 268"/>
                <a:gd name="T54" fmla="*/ 211 w 328"/>
                <a:gd name="T55" fmla="*/ 73 h 268"/>
                <a:gd name="T56" fmla="*/ 118 w 328"/>
                <a:gd name="T57" fmla="*/ 73 h 268"/>
                <a:gd name="T58" fmla="*/ 118 w 328"/>
                <a:gd name="T59" fmla="*/ 122 h 268"/>
                <a:gd name="T60" fmla="*/ 118 w 328"/>
                <a:gd name="T61" fmla="*/ 195 h 268"/>
                <a:gd name="T62" fmla="*/ 211 w 328"/>
                <a:gd name="T63" fmla="*/ 195 h 268"/>
                <a:gd name="T64" fmla="*/ 211 w 328"/>
                <a:gd name="T65" fmla="*/ 147 h 268"/>
                <a:gd name="T66" fmla="*/ 118 w 328"/>
                <a:gd name="T67" fmla="*/ 147 h 268"/>
                <a:gd name="T68" fmla="*/ 118 w 328"/>
                <a:gd name="T69" fmla="*/ 195 h 268"/>
                <a:gd name="T70" fmla="*/ 118 w 328"/>
                <a:gd name="T71" fmla="*/ 268 h 268"/>
                <a:gd name="T72" fmla="*/ 211 w 328"/>
                <a:gd name="T73" fmla="*/ 268 h 268"/>
                <a:gd name="T74" fmla="*/ 211 w 328"/>
                <a:gd name="T75" fmla="*/ 220 h 268"/>
                <a:gd name="T76" fmla="*/ 118 w 328"/>
                <a:gd name="T77" fmla="*/ 220 h 268"/>
                <a:gd name="T78" fmla="*/ 118 w 328"/>
                <a:gd name="T79" fmla="*/ 268 h 268"/>
                <a:gd name="T80" fmla="*/ 0 w 328"/>
                <a:gd name="T81" fmla="*/ 49 h 268"/>
                <a:gd name="T82" fmla="*/ 94 w 328"/>
                <a:gd name="T83" fmla="*/ 49 h 268"/>
                <a:gd name="T84" fmla="*/ 94 w 328"/>
                <a:gd name="T85" fmla="*/ 0 h 268"/>
                <a:gd name="T86" fmla="*/ 0 w 328"/>
                <a:gd name="T87" fmla="*/ 0 h 268"/>
                <a:gd name="T88" fmla="*/ 0 w 328"/>
                <a:gd name="T89" fmla="*/ 49 h 268"/>
                <a:gd name="T90" fmla="*/ 0 w 328"/>
                <a:gd name="T91" fmla="*/ 122 h 268"/>
                <a:gd name="T92" fmla="*/ 94 w 328"/>
                <a:gd name="T93" fmla="*/ 122 h 268"/>
                <a:gd name="T94" fmla="*/ 94 w 328"/>
                <a:gd name="T95" fmla="*/ 73 h 268"/>
                <a:gd name="T96" fmla="*/ 0 w 328"/>
                <a:gd name="T97" fmla="*/ 73 h 268"/>
                <a:gd name="T98" fmla="*/ 0 w 328"/>
                <a:gd name="T99" fmla="*/ 122 h 268"/>
                <a:gd name="T100" fmla="*/ 0 w 328"/>
                <a:gd name="T101" fmla="*/ 195 h 268"/>
                <a:gd name="T102" fmla="*/ 94 w 328"/>
                <a:gd name="T103" fmla="*/ 195 h 268"/>
                <a:gd name="T104" fmla="*/ 94 w 328"/>
                <a:gd name="T105" fmla="*/ 147 h 268"/>
                <a:gd name="T106" fmla="*/ 0 w 328"/>
                <a:gd name="T107" fmla="*/ 147 h 268"/>
                <a:gd name="T108" fmla="*/ 0 w 328"/>
                <a:gd name="T109" fmla="*/ 195 h 268"/>
                <a:gd name="T110" fmla="*/ 0 w 328"/>
                <a:gd name="T111" fmla="*/ 268 h 268"/>
                <a:gd name="T112" fmla="*/ 94 w 328"/>
                <a:gd name="T113" fmla="*/ 268 h 268"/>
                <a:gd name="T114" fmla="*/ 94 w 328"/>
                <a:gd name="T115" fmla="*/ 220 h 268"/>
                <a:gd name="T116" fmla="*/ 0 w 328"/>
                <a:gd name="T117" fmla="*/ 220 h 268"/>
                <a:gd name="T118" fmla="*/ 0 w 328"/>
                <a:gd name="T11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268">
                  <a:moveTo>
                    <a:pt x="235" y="49"/>
                  </a:moveTo>
                  <a:lnTo>
                    <a:pt x="328" y="49"/>
                  </a:lnTo>
                  <a:lnTo>
                    <a:pt x="328" y="0"/>
                  </a:lnTo>
                  <a:lnTo>
                    <a:pt x="235" y="0"/>
                  </a:lnTo>
                  <a:lnTo>
                    <a:pt x="235" y="49"/>
                  </a:lnTo>
                  <a:close/>
                  <a:moveTo>
                    <a:pt x="235" y="122"/>
                  </a:moveTo>
                  <a:lnTo>
                    <a:pt x="328" y="122"/>
                  </a:lnTo>
                  <a:lnTo>
                    <a:pt x="328" y="73"/>
                  </a:lnTo>
                  <a:lnTo>
                    <a:pt x="235" y="73"/>
                  </a:lnTo>
                  <a:lnTo>
                    <a:pt x="235" y="122"/>
                  </a:lnTo>
                  <a:close/>
                  <a:moveTo>
                    <a:pt x="235" y="195"/>
                  </a:moveTo>
                  <a:lnTo>
                    <a:pt x="328" y="195"/>
                  </a:lnTo>
                  <a:lnTo>
                    <a:pt x="328" y="147"/>
                  </a:lnTo>
                  <a:lnTo>
                    <a:pt x="235" y="147"/>
                  </a:lnTo>
                  <a:lnTo>
                    <a:pt x="235" y="195"/>
                  </a:lnTo>
                  <a:close/>
                  <a:moveTo>
                    <a:pt x="235" y="268"/>
                  </a:moveTo>
                  <a:lnTo>
                    <a:pt x="328" y="268"/>
                  </a:lnTo>
                  <a:lnTo>
                    <a:pt x="328" y="220"/>
                  </a:lnTo>
                  <a:lnTo>
                    <a:pt x="235" y="220"/>
                  </a:lnTo>
                  <a:lnTo>
                    <a:pt x="235" y="268"/>
                  </a:lnTo>
                  <a:close/>
                  <a:moveTo>
                    <a:pt x="118" y="49"/>
                  </a:moveTo>
                  <a:lnTo>
                    <a:pt x="211" y="49"/>
                  </a:lnTo>
                  <a:lnTo>
                    <a:pt x="211" y="0"/>
                  </a:lnTo>
                  <a:lnTo>
                    <a:pt x="118" y="0"/>
                  </a:lnTo>
                  <a:lnTo>
                    <a:pt x="118" y="49"/>
                  </a:lnTo>
                  <a:close/>
                  <a:moveTo>
                    <a:pt x="118" y="122"/>
                  </a:moveTo>
                  <a:lnTo>
                    <a:pt x="211" y="122"/>
                  </a:lnTo>
                  <a:lnTo>
                    <a:pt x="211" y="73"/>
                  </a:lnTo>
                  <a:lnTo>
                    <a:pt x="118" y="73"/>
                  </a:lnTo>
                  <a:lnTo>
                    <a:pt x="118" y="122"/>
                  </a:lnTo>
                  <a:close/>
                  <a:moveTo>
                    <a:pt x="118" y="195"/>
                  </a:moveTo>
                  <a:lnTo>
                    <a:pt x="211" y="195"/>
                  </a:lnTo>
                  <a:lnTo>
                    <a:pt x="211" y="147"/>
                  </a:lnTo>
                  <a:lnTo>
                    <a:pt x="118" y="147"/>
                  </a:lnTo>
                  <a:lnTo>
                    <a:pt x="118" y="195"/>
                  </a:lnTo>
                  <a:close/>
                  <a:moveTo>
                    <a:pt x="118" y="268"/>
                  </a:moveTo>
                  <a:lnTo>
                    <a:pt x="211" y="268"/>
                  </a:lnTo>
                  <a:lnTo>
                    <a:pt x="211" y="220"/>
                  </a:lnTo>
                  <a:lnTo>
                    <a:pt x="118" y="220"/>
                  </a:lnTo>
                  <a:lnTo>
                    <a:pt x="118" y="268"/>
                  </a:lnTo>
                  <a:close/>
                  <a:moveTo>
                    <a:pt x="0" y="49"/>
                  </a:moveTo>
                  <a:lnTo>
                    <a:pt x="94" y="49"/>
                  </a:lnTo>
                  <a:lnTo>
                    <a:pt x="94" y="0"/>
                  </a:lnTo>
                  <a:lnTo>
                    <a:pt x="0" y="0"/>
                  </a:lnTo>
                  <a:lnTo>
                    <a:pt x="0" y="49"/>
                  </a:lnTo>
                  <a:close/>
                  <a:moveTo>
                    <a:pt x="0" y="122"/>
                  </a:moveTo>
                  <a:lnTo>
                    <a:pt x="94" y="122"/>
                  </a:lnTo>
                  <a:lnTo>
                    <a:pt x="94" y="73"/>
                  </a:lnTo>
                  <a:lnTo>
                    <a:pt x="0" y="73"/>
                  </a:lnTo>
                  <a:lnTo>
                    <a:pt x="0" y="122"/>
                  </a:lnTo>
                  <a:close/>
                  <a:moveTo>
                    <a:pt x="0" y="195"/>
                  </a:moveTo>
                  <a:lnTo>
                    <a:pt x="94" y="195"/>
                  </a:lnTo>
                  <a:lnTo>
                    <a:pt x="94" y="147"/>
                  </a:lnTo>
                  <a:lnTo>
                    <a:pt x="0" y="147"/>
                  </a:lnTo>
                  <a:lnTo>
                    <a:pt x="0" y="195"/>
                  </a:lnTo>
                  <a:close/>
                  <a:moveTo>
                    <a:pt x="0" y="268"/>
                  </a:moveTo>
                  <a:lnTo>
                    <a:pt x="94" y="268"/>
                  </a:lnTo>
                  <a:lnTo>
                    <a:pt x="94" y="220"/>
                  </a:lnTo>
                  <a:lnTo>
                    <a:pt x="0" y="22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92" name="Rectangle 81">
              <a:extLst>
                <a:ext uri="{FF2B5EF4-FFF2-40B4-BE49-F238E27FC236}">
                  <a16:creationId xmlns:a16="http://schemas.microsoft.com/office/drawing/2014/main" id="{44C9FB52-3D76-4BBC-9854-5ABEF601D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0738" y="3044825"/>
              <a:ext cx="147638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93" name="Rectangle 82">
              <a:extLst>
                <a:ext uri="{FF2B5EF4-FFF2-40B4-BE49-F238E27FC236}">
                  <a16:creationId xmlns:a16="http://schemas.microsoft.com/office/drawing/2014/main" id="{188C71ED-B5AD-49E0-878E-93B61431E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0738" y="3160713"/>
              <a:ext cx="147638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94" name="Rectangle 83">
              <a:extLst>
                <a:ext uri="{FF2B5EF4-FFF2-40B4-BE49-F238E27FC236}">
                  <a16:creationId xmlns:a16="http://schemas.microsoft.com/office/drawing/2014/main" id="{1DF76BC9-593D-4C04-B889-74A6196E6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0738" y="3278188"/>
              <a:ext cx="147638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95" name="Rectangle 84">
              <a:extLst>
                <a:ext uri="{FF2B5EF4-FFF2-40B4-BE49-F238E27FC236}">
                  <a16:creationId xmlns:a16="http://schemas.microsoft.com/office/drawing/2014/main" id="{97441FEC-5EDF-4CF7-AF3B-EC8F61FA5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0738" y="3394075"/>
              <a:ext cx="147638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96" name="Rectangle 85">
              <a:extLst>
                <a:ext uri="{FF2B5EF4-FFF2-40B4-BE49-F238E27FC236}">
                  <a16:creationId xmlns:a16="http://schemas.microsoft.com/office/drawing/2014/main" id="{0A540DAB-F1EF-40F5-8F0D-E5C8CA9AC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00" y="3044825"/>
              <a:ext cx="147638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97" name="Rectangle 86">
              <a:extLst>
                <a:ext uri="{FF2B5EF4-FFF2-40B4-BE49-F238E27FC236}">
                  <a16:creationId xmlns:a16="http://schemas.microsoft.com/office/drawing/2014/main" id="{2363FD43-B66B-443D-8FEE-5C647E82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00" y="3160713"/>
              <a:ext cx="147638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98" name="Rectangle 87">
              <a:extLst>
                <a:ext uri="{FF2B5EF4-FFF2-40B4-BE49-F238E27FC236}">
                  <a16:creationId xmlns:a16="http://schemas.microsoft.com/office/drawing/2014/main" id="{65FAA4E8-1840-49D9-9F19-BEC1A74D0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00" y="3278188"/>
              <a:ext cx="147638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99" name="Rectangle 88">
              <a:extLst>
                <a:ext uri="{FF2B5EF4-FFF2-40B4-BE49-F238E27FC236}">
                  <a16:creationId xmlns:a16="http://schemas.microsoft.com/office/drawing/2014/main" id="{D02BD843-1A9A-4792-B2A1-EDE17D8FB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00" y="3394075"/>
              <a:ext cx="147638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0" name="Rectangle 89">
              <a:extLst>
                <a:ext uri="{FF2B5EF4-FFF2-40B4-BE49-F238E27FC236}">
                  <a16:creationId xmlns:a16="http://schemas.microsoft.com/office/drawing/2014/main" id="{A648589B-3C1B-4B4C-B61C-1424F60B6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044825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1" name="Rectangle 90">
              <a:extLst>
                <a:ext uri="{FF2B5EF4-FFF2-40B4-BE49-F238E27FC236}">
                  <a16:creationId xmlns:a16="http://schemas.microsoft.com/office/drawing/2014/main" id="{3243F2D8-312F-4015-8486-532047A32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160713"/>
              <a:ext cx="149225" cy="77788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2" name="Rectangle 91">
              <a:extLst>
                <a:ext uri="{FF2B5EF4-FFF2-40B4-BE49-F238E27FC236}">
                  <a16:creationId xmlns:a16="http://schemas.microsoft.com/office/drawing/2014/main" id="{DCA96BF5-317A-4ED0-8873-CB2CD477A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278188"/>
              <a:ext cx="149225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" name="Rectangle 92">
              <a:extLst>
                <a:ext uri="{FF2B5EF4-FFF2-40B4-BE49-F238E27FC236}">
                  <a16:creationId xmlns:a16="http://schemas.microsoft.com/office/drawing/2014/main" id="{A79F0AAE-C94C-43DB-B33E-D75C1CAF4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394075"/>
              <a:ext cx="149225" cy="76200"/>
            </a:xfrm>
            <a:prstGeom prst="rect">
              <a:avLst/>
            </a:prstGeom>
            <a:solidFill>
              <a:schemeClr val="tx2"/>
            </a:solidFill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grpSp>
        <p:nvGrpSpPr>
          <p:cNvPr id="113" name="Group 95">
            <a:extLst>
              <a:ext uri="{FF2B5EF4-FFF2-40B4-BE49-F238E27FC236}">
                <a16:creationId xmlns:a16="http://schemas.microsoft.com/office/drawing/2014/main" id="{DB13489E-66FD-4AA9-9C2E-C0B86BE630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11019" y="1717390"/>
            <a:ext cx="1371600" cy="1714500"/>
            <a:chOff x="3531" y="1126"/>
            <a:chExt cx="864" cy="1080"/>
          </a:xfrm>
        </p:grpSpPr>
        <p:sp>
          <p:nvSpPr>
            <p:cNvPr id="114" name="AutoShape 94">
              <a:extLst>
                <a:ext uri="{FF2B5EF4-FFF2-40B4-BE49-F238E27FC236}">
                  <a16:creationId xmlns:a16="http://schemas.microsoft.com/office/drawing/2014/main" id="{DD944946-367A-4187-BBCD-CC6C7E016F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31" y="1126"/>
              <a:ext cx="864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15" name="Freeform 96">
              <a:extLst>
                <a:ext uri="{FF2B5EF4-FFF2-40B4-BE49-F238E27FC236}">
                  <a16:creationId xmlns:a16="http://schemas.microsoft.com/office/drawing/2014/main" id="{E0F28A42-CF6F-4719-BBC2-CB19850DF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1628"/>
              <a:ext cx="411" cy="570"/>
            </a:xfrm>
            <a:custGeom>
              <a:avLst/>
              <a:gdLst>
                <a:gd name="T0" fmla="*/ 411 w 411"/>
                <a:gd name="T1" fmla="*/ 108 h 570"/>
                <a:gd name="T2" fmla="*/ 309 w 411"/>
                <a:gd name="T3" fmla="*/ 0 h 570"/>
                <a:gd name="T4" fmla="*/ 0 w 411"/>
                <a:gd name="T5" fmla="*/ 0 h 570"/>
                <a:gd name="T6" fmla="*/ 0 w 411"/>
                <a:gd name="T7" fmla="*/ 570 h 570"/>
                <a:gd name="T8" fmla="*/ 411 w 411"/>
                <a:gd name="T9" fmla="*/ 570 h 570"/>
                <a:gd name="T10" fmla="*/ 411 w 411"/>
                <a:gd name="T11" fmla="*/ 10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570">
                  <a:moveTo>
                    <a:pt x="411" y="108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411" y="570"/>
                  </a:lnTo>
                  <a:lnTo>
                    <a:pt x="411" y="10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16" name="Freeform 97">
              <a:extLst>
                <a:ext uri="{FF2B5EF4-FFF2-40B4-BE49-F238E27FC236}">
                  <a16:creationId xmlns:a16="http://schemas.microsoft.com/office/drawing/2014/main" id="{C57E1866-B863-43A3-B522-309F319AC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1628"/>
              <a:ext cx="411" cy="570"/>
            </a:xfrm>
            <a:custGeom>
              <a:avLst/>
              <a:gdLst>
                <a:gd name="T0" fmla="*/ 411 w 411"/>
                <a:gd name="T1" fmla="*/ 108 h 570"/>
                <a:gd name="T2" fmla="*/ 309 w 411"/>
                <a:gd name="T3" fmla="*/ 0 h 570"/>
                <a:gd name="T4" fmla="*/ 0 w 411"/>
                <a:gd name="T5" fmla="*/ 0 h 570"/>
                <a:gd name="T6" fmla="*/ 0 w 411"/>
                <a:gd name="T7" fmla="*/ 570 h 570"/>
                <a:gd name="T8" fmla="*/ 411 w 411"/>
                <a:gd name="T9" fmla="*/ 570 h 570"/>
                <a:gd name="T10" fmla="*/ 411 w 411"/>
                <a:gd name="T11" fmla="*/ 10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570">
                  <a:moveTo>
                    <a:pt x="411" y="108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411" y="570"/>
                  </a:lnTo>
                  <a:lnTo>
                    <a:pt x="411" y="108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17" name="Freeform 98">
              <a:extLst>
                <a:ext uri="{FF2B5EF4-FFF2-40B4-BE49-F238E27FC236}">
                  <a16:creationId xmlns:a16="http://schemas.microsoft.com/office/drawing/2014/main" id="{2F37DBEE-BFB0-4782-87D2-AD044C79D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" y="1631"/>
              <a:ext cx="330" cy="452"/>
            </a:xfrm>
            <a:custGeom>
              <a:avLst/>
              <a:gdLst>
                <a:gd name="T0" fmla="*/ 154 w 330"/>
                <a:gd name="T1" fmla="*/ 452 h 452"/>
                <a:gd name="T2" fmla="*/ 259 w 330"/>
                <a:gd name="T3" fmla="*/ 452 h 452"/>
                <a:gd name="T4" fmla="*/ 259 w 330"/>
                <a:gd name="T5" fmla="*/ 437 h 452"/>
                <a:gd name="T6" fmla="*/ 154 w 330"/>
                <a:gd name="T7" fmla="*/ 437 h 452"/>
                <a:gd name="T8" fmla="*/ 154 w 330"/>
                <a:gd name="T9" fmla="*/ 452 h 452"/>
                <a:gd name="T10" fmla="*/ 0 w 330"/>
                <a:gd name="T11" fmla="*/ 384 h 452"/>
                <a:gd name="T12" fmla="*/ 259 w 330"/>
                <a:gd name="T13" fmla="*/ 384 h 452"/>
                <a:gd name="T14" fmla="*/ 259 w 330"/>
                <a:gd name="T15" fmla="*/ 370 h 452"/>
                <a:gd name="T16" fmla="*/ 0 w 330"/>
                <a:gd name="T17" fmla="*/ 370 h 452"/>
                <a:gd name="T18" fmla="*/ 0 w 330"/>
                <a:gd name="T19" fmla="*/ 384 h 452"/>
                <a:gd name="T20" fmla="*/ 0 w 330"/>
                <a:gd name="T21" fmla="*/ 316 h 452"/>
                <a:gd name="T22" fmla="*/ 259 w 330"/>
                <a:gd name="T23" fmla="*/ 316 h 452"/>
                <a:gd name="T24" fmla="*/ 259 w 330"/>
                <a:gd name="T25" fmla="*/ 302 h 452"/>
                <a:gd name="T26" fmla="*/ 0 w 330"/>
                <a:gd name="T27" fmla="*/ 302 h 452"/>
                <a:gd name="T28" fmla="*/ 0 w 330"/>
                <a:gd name="T29" fmla="*/ 316 h 452"/>
                <a:gd name="T30" fmla="*/ 0 w 330"/>
                <a:gd name="T31" fmla="*/ 248 h 452"/>
                <a:gd name="T32" fmla="*/ 259 w 330"/>
                <a:gd name="T33" fmla="*/ 248 h 452"/>
                <a:gd name="T34" fmla="*/ 259 w 330"/>
                <a:gd name="T35" fmla="*/ 234 h 452"/>
                <a:gd name="T36" fmla="*/ 0 w 330"/>
                <a:gd name="T37" fmla="*/ 234 h 452"/>
                <a:gd name="T38" fmla="*/ 0 w 330"/>
                <a:gd name="T39" fmla="*/ 248 h 452"/>
                <a:gd name="T40" fmla="*/ 0 w 330"/>
                <a:gd name="T41" fmla="*/ 180 h 452"/>
                <a:gd name="T42" fmla="*/ 105 w 330"/>
                <a:gd name="T43" fmla="*/ 180 h 452"/>
                <a:gd name="T44" fmla="*/ 105 w 330"/>
                <a:gd name="T45" fmla="*/ 166 h 452"/>
                <a:gd name="T46" fmla="*/ 0 w 330"/>
                <a:gd name="T47" fmla="*/ 166 h 452"/>
                <a:gd name="T48" fmla="*/ 0 w 330"/>
                <a:gd name="T49" fmla="*/ 180 h 452"/>
                <a:gd name="T50" fmla="*/ 0 w 330"/>
                <a:gd name="T51" fmla="*/ 112 h 452"/>
                <a:gd name="T52" fmla="*/ 105 w 330"/>
                <a:gd name="T53" fmla="*/ 112 h 452"/>
                <a:gd name="T54" fmla="*/ 105 w 330"/>
                <a:gd name="T55" fmla="*/ 98 h 452"/>
                <a:gd name="T56" fmla="*/ 0 w 330"/>
                <a:gd name="T57" fmla="*/ 98 h 452"/>
                <a:gd name="T58" fmla="*/ 0 w 330"/>
                <a:gd name="T59" fmla="*/ 112 h 452"/>
                <a:gd name="T60" fmla="*/ 231 w 330"/>
                <a:gd name="T61" fmla="*/ 0 h 452"/>
                <a:gd name="T62" fmla="*/ 231 w 330"/>
                <a:gd name="T63" fmla="*/ 106 h 452"/>
                <a:gd name="T64" fmla="*/ 330 w 330"/>
                <a:gd name="T65" fmla="*/ 106 h 452"/>
                <a:gd name="T66" fmla="*/ 231 w 330"/>
                <a:gd name="T67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0" h="452">
                  <a:moveTo>
                    <a:pt x="154" y="452"/>
                  </a:moveTo>
                  <a:lnTo>
                    <a:pt x="259" y="452"/>
                  </a:lnTo>
                  <a:lnTo>
                    <a:pt x="259" y="437"/>
                  </a:lnTo>
                  <a:lnTo>
                    <a:pt x="154" y="437"/>
                  </a:lnTo>
                  <a:lnTo>
                    <a:pt x="154" y="452"/>
                  </a:lnTo>
                  <a:close/>
                  <a:moveTo>
                    <a:pt x="0" y="384"/>
                  </a:moveTo>
                  <a:lnTo>
                    <a:pt x="259" y="384"/>
                  </a:lnTo>
                  <a:lnTo>
                    <a:pt x="259" y="370"/>
                  </a:lnTo>
                  <a:lnTo>
                    <a:pt x="0" y="370"/>
                  </a:lnTo>
                  <a:lnTo>
                    <a:pt x="0" y="384"/>
                  </a:lnTo>
                  <a:close/>
                  <a:moveTo>
                    <a:pt x="0" y="316"/>
                  </a:moveTo>
                  <a:lnTo>
                    <a:pt x="259" y="316"/>
                  </a:lnTo>
                  <a:lnTo>
                    <a:pt x="259" y="302"/>
                  </a:lnTo>
                  <a:lnTo>
                    <a:pt x="0" y="302"/>
                  </a:lnTo>
                  <a:lnTo>
                    <a:pt x="0" y="316"/>
                  </a:lnTo>
                  <a:close/>
                  <a:moveTo>
                    <a:pt x="0" y="248"/>
                  </a:moveTo>
                  <a:lnTo>
                    <a:pt x="259" y="248"/>
                  </a:lnTo>
                  <a:lnTo>
                    <a:pt x="259" y="234"/>
                  </a:lnTo>
                  <a:lnTo>
                    <a:pt x="0" y="234"/>
                  </a:lnTo>
                  <a:lnTo>
                    <a:pt x="0" y="248"/>
                  </a:lnTo>
                  <a:close/>
                  <a:moveTo>
                    <a:pt x="0" y="180"/>
                  </a:moveTo>
                  <a:lnTo>
                    <a:pt x="105" y="180"/>
                  </a:lnTo>
                  <a:lnTo>
                    <a:pt x="105" y="166"/>
                  </a:lnTo>
                  <a:lnTo>
                    <a:pt x="0" y="166"/>
                  </a:lnTo>
                  <a:lnTo>
                    <a:pt x="0" y="180"/>
                  </a:lnTo>
                  <a:close/>
                  <a:moveTo>
                    <a:pt x="0" y="112"/>
                  </a:moveTo>
                  <a:lnTo>
                    <a:pt x="105" y="112"/>
                  </a:lnTo>
                  <a:lnTo>
                    <a:pt x="105" y="98"/>
                  </a:lnTo>
                  <a:lnTo>
                    <a:pt x="0" y="98"/>
                  </a:lnTo>
                  <a:lnTo>
                    <a:pt x="0" y="112"/>
                  </a:lnTo>
                  <a:close/>
                  <a:moveTo>
                    <a:pt x="231" y="0"/>
                  </a:moveTo>
                  <a:lnTo>
                    <a:pt x="231" y="106"/>
                  </a:lnTo>
                  <a:lnTo>
                    <a:pt x="330" y="10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18" name="Freeform 99">
              <a:extLst>
                <a:ext uri="{FF2B5EF4-FFF2-40B4-BE49-F238E27FC236}">
                  <a16:creationId xmlns:a16="http://schemas.microsoft.com/office/drawing/2014/main" id="{0449577E-1DCB-404D-84B5-339619618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456"/>
              <a:ext cx="411" cy="571"/>
            </a:xfrm>
            <a:custGeom>
              <a:avLst/>
              <a:gdLst>
                <a:gd name="T0" fmla="*/ 411 w 411"/>
                <a:gd name="T1" fmla="*/ 109 h 571"/>
                <a:gd name="T2" fmla="*/ 309 w 411"/>
                <a:gd name="T3" fmla="*/ 0 h 571"/>
                <a:gd name="T4" fmla="*/ 0 w 411"/>
                <a:gd name="T5" fmla="*/ 0 h 571"/>
                <a:gd name="T6" fmla="*/ 0 w 411"/>
                <a:gd name="T7" fmla="*/ 571 h 571"/>
                <a:gd name="T8" fmla="*/ 411 w 411"/>
                <a:gd name="T9" fmla="*/ 571 h 571"/>
                <a:gd name="T10" fmla="*/ 411 w 411"/>
                <a:gd name="T11" fmla="*/ 10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571">
                  <a:moveTo>
                    <a:pt x="411" y="10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411" y="571"/>
                  </a:lnTo>
                  <a:lnTo>
                    <a:pt x="411" y="10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19" name="Freeform 100">
              <a:extLst>
                <a:ext uri="{FF2B5EF4-FFF2-40B4-BE49-F238E27FC236}">
                  <a16:creationId xmlns:a16="http://schemas.microsoft.com/office/drawing/2014/main" id="{1C5CB16A-4F80-417F-AD48-BD3944C03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456"/>
              <a:ext cx="411" cy="571"/>
            </a:xfrm>
            <a:custGeom>
              <a:avLst/>
              <a:gdLst>
                <a:gd name="T0" fmla="*/ 411 w 411"/>
                <a:gd name="T1" fmla="*/ 109 h 571"/>
                <a:gd name="T2" fmla="*/ 309 w 411"/>
                <a:gd name="T3" fmla="*/ 0 h 571"/>
                <a:gd name="T4" fmla="*/ 0 w 411"/>
                <a:gd name="T5" fmla="*/ 0 h 571"/>
                <a:gd name="T6" fmla="*/ 0 w 411"/>
                <a:gd name="T7" fmla="*/ 571 h 571"/>
                <a:gd name="T8" fmla="*/ 411 w 411"/>
                <a:gd name="T9" fmla="*/ 571 h 571"/>
                <a:gd name="T10" fmla="*/ 411 w 411"/>
                <a:gd name="T11" fmla="*/ 10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571">
                  <a:moveTo>
                    <a:pt x="411" y="10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411" y="571"/>
                  </a:lnTo>
                  <a:lnTo>
                    <a:pt x="411" y="109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0" name="Freeform 101">
              <a:extLst>
                <a:ext uri="{FF2B5EF4-FFF2-40B4-BE49-F238E27FC236}">
                  <a16:creationId xmlns:a16="http://schemas.microsoft.com/office/drawing/2014/main" id="{740DEE89-ED3B-4B1C-BCA8-8A19877BC6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" y="1461"/>
              <a:ext cx="330" cy="451"/>
            </a:xfrm>
            <a:custGeom>
              <a:avLst/>
              <a:gdLst>
                <a:gd name="T0" fmla="*/ 154 w 330"/>
                <a:gd name="T1" fmla="*/ 451 h 451"/>
                <a:gd name="T2" fmla="*/ 259 w 330"/>
                <a:gd name="T3" fmla="*/ 451 h 451"/>
                <a:gd name="T4" fmla="*/ 259 w 330"/>
                <a:gd name="T5" fmla="*/ 437 h 451"/>
                <a:gd name="T6" fmla="*/ 154 w 330"/>
                <a:gd name="T7" fmla="*/ 437 h 451"/>
                <a:gd name="T8" fmla="*/ 154 w 330"/>
                <a:gd name="T9" fmla="*/ 451 h 451"/>
                <a:gd name="T10" fmla="*/ 0 w 330"/>
                <a:gd name="T11" fmla="*/ 383 h 451"/>
                <a:gd name="T12" fmla="*/ 259 w 330"/>
                <a:gd name="T13" fmla="*/ 383 h 451"/>
                <a:gd name="T14" fmla="*/ 259 w 330"/>
                <a:gd name="T15" fmla="*/ 369 h 451"/>
                <a:gd name="T16" fmla="*/ 0 w 330"/>
                <a:gd name="T17" fmla="*/ 369 h 451"/>
                <a:gd name="T18" fmla="*/ 0 w 330"/>
                <a:gd name="T19" fmla="*/ 383 h 451"/>
                <a:gd name="T20" fmla="*/ 0 w 330"/>
                <a:gd name="T21" fmla="*/ 315 h 451"/>
                <a:gd name="T22" fmla="*/ 259 w 330"/>
                <a:gd name="T23" fmla="*/ 315 h 451"/>
                <a:gd name="T24" fmla="*/ 259 w 330"/>
                <a:gd name="T25" fmla="*/ 300 h 451"/>
                <a:gd name="T26" fmla="*/ 0 w 330"/>
                <a:gd name="T27" fmla="*/ 300 h 451"/>
                <a:gd name="T28" fmla="*/ 0 w 330"/>
                <a:gd name="T29" fmla="*/ 315 h 451"/>
                <a:gd name="T30" fmla="*/ 0 w 330"/>
                <a:gd name="T31" fmla="*/ 247 h 451"/>
                <a:gd name="T32" fmla="*/ 259 w 330"/>
                <a:gd name="T33" fmla="*/ 247 h 451"/>
                <a:gd name="T34" fmla="*/ 259 w 330"/>
                <a:gd name="T35" fmla="*/ 233 h 451"/>
                <a:gd name="T36" fmla="*/ 0 w 330"/>
                <a:gd name="T37" fmla="*/ 233 h 451"/>
                <a:gd name="T38" fmla="*/ 0 w 330"/>
                <a:gd name="T39" fmla="*/ 247 h 451"/>
                <a:gd name="T40" fmla="*/ 0 w 330"/>
                <a:gd name="T41" fmla="*/ 179 h 451"/>
                <a:gd name="T42" fmla="*/ 105 w 330"/>
                <a:gd name="T43" fmla="*/ 179 h 451"/>
                <a:gd name="T44" fmla="*/ 105 w 330"/>
                <a:gd name="T45" fmla="*/ 165 h 451"/>
                <a:gd name="T46" fmla="*/ 0 w 330"/>
                <a:gd name="T47" fmla="*/ 165 h 451"/>
                <a:gd name="T48" fmla="*/ 0 w 330"/>
                <a:gd name="T49" fmla="*/ 179 h 451"/>
                <a:gd name="T50" fmla="*/ 0 w 330"/>
                <a:gd name="T51" fmla="*/ 112 h 451"/>
                <a:gd name="T52" fmla="*/ 105 w 330"/>
                <a:gd name="T53" fmla="*/ 112 h 451"/>
                <a:gd name="T54" fmla="*/ 105 w 330"/>
                <a:gd name="T55" fmla="*/ 97 h 451"/>
                <a:gd name="T56" fmla="*/ 0 w 330"/>
                <a:gd name="T57" fmla="*/ 97 h 451"/>
                <a:gd name="T58" fmla="*/ 0 w 330"/>
                <a:gd name="T59" fmla="*/ 112 h 451"/>
                <a:gd name="T60" fmla="*/ 231 w 330"/>
                <a:gd name="T61" fmla="*/ 0 h 451"/>
                <a:gd name="T62" fmla="*/ 231 w 330"/>
                <a:gd name="T63" fmla="*/ 104 h 451"/>
                <a:gd name="T64" fmla="*/ 330 w 330"/>
                <a:gd name="T65" fmla="*/ 104 h 451"/>
                <a:gd name="T66" fmla="*/ 231 w 330"/>
                <a:gd name="T6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0" h="451">
                  <a:moveTo>
                    <a:pt x="154" y="451"/>
                  </a:moveTo>
                  <a:lnTo>
                    <a:pt x="259" y="451"/>
                  </a:lnTo>
                  <a:lnTo>
                    <a:pt x="259" y="437"/>
                  </a:lnTo>
                  <a:lnTo>
                    <a:pt x="154" y="437"/>
                  </a:lnTo>
                  <a:lnTo>
                    <a:pt x="154" y="451"/>
                  </a:lnTo>
                  <a:close/>
                  <a:moveTo>
                    <a:pt x="0" y="383"/>
                  </a:moveTo>
                  <a:lnTo>
                    <a:pt x="259" y="383"/>
                  </a:lnTo>
                  <a:lnTo>
                    <a:pt x="259" y="369"/>
                  </a:lnTo>
                  <a:lnTo>
                    <a:pt x="0" y="369"/>
                  </a:lnTo>
                  <a:lnTo>
                    <a:pt x="0" y="383"/>
                  </a:lnTo>
                  <a:close/>
                  <a:moveTo>
                    <a:pt x="0" y="315"/>
                  </a:moveTo>
                  <a:lnTo>
                    <a:pt x="259" y="315"/>
                  </a:lnTo>
                  <a:lnTo>
                    <a:pt x="259" y="300"/>
                  </a:lnTo>
                  <a:lnTo>
                    <a:pt x="0" y="300"/>
                  </a:lnTo>
                  <a:lnTo>
                    <a:pt x="0" y="315"/>
                  </a:lnTo>
                  <a:close/>
                  <a:moveTo>
                    <a:pt x="0" y="247"/>
                  </a:moveTo>
                  <a:lnTo>
                    <a:pt x="259" y="247"/>
                  </a:lnTo>
                  <a:lnTo>
                    <a:pt x="259" y="233"/>
                  </a:lnTo>
                  <a:lnTo>
                    <a:pt x="0" y="233"/>
                  </a:lnTo>
                  <a:lnTo>
                    <a:pt x="0" y="247"/>
                  </a:lnTo>
                  <a:close/>
                  <a:moveTo>
                    <a:pt x="0" y="179"/>
                  </a:moveTo>
                  <a:lnTo>
                    <a:pt x="105" y="179"/>
                  </a:lnTo>
                  <a:lnTo>
                    <a:pt x="105" y="165"/>
                  </a:lnTo>
                  <a:lnTo>
                    <a:pt x="0" y="165"/>
                  </a:lnTo>
                  <a:lnTo>
                    <a:pt x="0" y="179"/>
                  </a:lnTo>
                  <a:close/>
                  <a:moveTo>
                    <a:pt x="0" y="112"/>
                  </a:moveTo>
                  <a:lnTo>
                    <a:pt x="105" y="112"/>
                  </a:lnTo>
                  <a:lnTo>
                    <a:pt x="105" y="97"/>
                  </a:lnTo>
                  <a:lnTo>
                    <a:pt x="0" y="97"/>
                  </a:lnTo>
                  <a:lnTo>
                    <a:pt x="0" y="112"/>
                  </a:lnTo>
                  <a:close/>
                  <a:moveTo>
                    <a:pt x="231" y="0"/>
                  </a:moveTo>
                  <a:lnTo>
                    <a:pt x="231" y="104"/>
                  </a:lnTo>
                  <a:lnTo>
                    <a:pt x="330" y="10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1" name="Freeform 102">
              <a:extLst>
                <a:ext uri="{FF2B5EF4-FFF2-40B4-BE49-F238E27FC236}">
                  <a16:creationId xmlns:a16="http://schemas.microsoft.com/office/drawing/2014/main" id="{BF601BF0-988F-478D-99DE-061C9D1A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1286"/>
              <a:ext cx="411" cy="570"/>
            </a:xfrm>
            <a:custGeom>
              <a:avLst/>
              <a:gdLst>
                <a:gd name="T0" fmla="*/ 411 w 411"/>
                <a:gd name="T1" fmla="*/ 108 h 570"/>
                <a:gd name="T2" fmla="*/ 309 w 411"/>
                <a:gd name="T3" fmla="*/ 0 h 570"/>
                <a:gd name="T4" fmla="*/ 0 w 411"/>
                <a:gd name="T5" fmla="*/ 0 h 570"/>
                <a:gd name="T6" fmla="*/ 0 w 411"/>
                <a:gd name="T7" fmla="*/ 570 h 570"/>
                <a:gd name="T8" fmla="*/ 411 w 411"/>
                <a:gd name="T9" fmla="*/ 570 h 570"/>
                <a:gd name="T10" fmla="*/ 411 w 411"/>
                <a:gd name="T11" fmla="*/ 10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570">
                  <a:moveTo>
                    <a:pt x="411" y="108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411" y="570"/>
                  </a:lnTo>
                  <a:lnTo>
                    <a:pt x="411" y="10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2" name="Freeform 103">
              <a:extLst>
                <a:ext uri="{FF2B5EF4-FFF2-40B4-BE49-F238E27FC236}">
                  <a16:creationId xmlns:a16="http://schemas.microsoft.com/office/drawing/2014/main" id="{BA43FBBC-84FD-4F43-81CA-D109BD1D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1286"/>
              <a:ext cx="411" cy="570"/>
            </a:xfrm>
            <a:custGeom>
              <a:avLst/>
              <a:gdLst>
                <a:gd name="T0" fmla="*/ 411 w 411"/>
                <a:gd name="T1" fmla="*/ 108 h 570"/>
                <a:gd name="T2" fmla="*/ 309 w 411"/>
                <a:gd name="T3" fmla="*/ 0 h 570"/>
                <a:gd name="T4" fmla="*/ 0 w 411"/>
                <a:gd name="T5" fmla="*/ 0 h 570"/>
                <a:gd name="T6" fmla="*/ 0 w 411"/>
                <a:gd name="T7" fmla="*/ 570 h 570"/>
                <a:gd name="T8" fmla="*/ 411 w 411"/>
                <a:gd name="T9" fmla="*/ 570 h 570"/>
                <a:gd name="T10" fmla="*/ 411 w 411"/>
                <a:gd name="T11" fmla="*/ 10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570">
                  <a:moveTo>
                    <a:pt x="411" y="108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411" y="570"/>
                  </a:lnTo>
                  <a:lnTo>
                    <a:pt x="411" y="108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3" name="Freeform 104">
              <a:extLst>
                <a:ext uri="{FF2B5EF4-FFF2-40B4-BE49-F238E27FC236}">
                  <a16:creationId xmlns:a16="http://schemas.microsoft.com/office/drawing/2014/main" id="{F47ABD9A-A8FA-4E8F-B274-D02E0C7EE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0" y="1289"/>
              <a:ext cx="330" cy="452"/>
            </a:xfrm>
            <a:custGeom>
              <a:avLst/>
              <a:gdLst>
                <a:gd name="T0" fmla="*/ 154 w 330"/>
                <a:gd name="T1" fmla="*/ 452 h 452"/>
                <a:gd name="T2" fmla="*/ 259 w 330"/>
                <a:gd name="T3" fmla="*/ 452 h 452"/>
                <a:gd name="T4" fmla="*/ 259 w 330"/>
                <a:gd name="T5" fmla="*/ 437 h 452"/>
                <a:gd name="T6" fmla="*/ 154 w 330"/>
                <a:gd name="T7" fmla="*/ 437 h 452"/>
                <a:gd name="T8" fmla="*/ 154 w 330"/>
                <a:gd name="T9" fmla="*/ 452 h 452"/>
                <a:gd name="T10" fmla="*/ 0 w 330"/>
                <a:gd name="T11" fmla="*/ 384 h 452"/>
                <a:gd name="T12" fmla="*/ 259 w 330"/>
                <a:gd name="T13" fmla="*/ 384 h 452"/>
                <a:gd name="T14" fmla="*/ 259 w 330"/>
                <a:gd name="T15" fmla="*/ 370 h 452"/>
                <a:gd name="T16" fmla="*/ 0 w 330"/>
                <a:gd name="T17" fmla="*/ 370 h 452"/>
                <a:gd name="T18" fmla="*/ 0 w 330"/>
                <a:gd name="T19" fmla="*/ 384 h 452"/>
                <a:gd name="T20" fmla="*/ 0 w 330"/>
                <a:gd name="T21" fmla="*/ 316 h 452"/>
                <a:gd name="T22" fmla="*/ 259 w 330"/>
                <a:gd name="T23" fmla="*/ 316 h 452"/>
                <a:gd name="T24" fmla="*/ 259 w 330"/>
                <a:gd name="T25" fmla="*/ 302 h 452"/>
                <a:gd name="T26" fmla="*/ 0 w 330"/>
                <a:gd name="T27" fmla="*/ 302 h 452"/>
                <a:gd name="T28" fmla="*/ 0 w 330"/>
                <a:gd name="T29" fmla="*/ 316 h 452"/>
                <a:gd name="T30" fmla="*/ 0 w 330"/>
                <a:gd name="T31" fmla="*/ 248 h 452"/>
                <a:gd name="T32" fmla="*/ 259 w 330"/>
                <a:gd name="T33" fmla="*/ 248 h 452"/>
                <a:gd name="T34" fmla="*/ 259 w 330"/>
                <a:gd name="T35" fmla="*/ 234 h 452"/>
                <a:gd name="T36" fmla="*/ 0 w 330"/>
                <a:gd name="T37" fmla="*/ 234 h 452"/>
                <a:gd name="T38" fmla="*/ 0 w 330"/>
                <a:gd name="T39" fmla="*/ 248 h 452"/>
                <a:gd name="T40" fmla="*/ 0 w 330"/>
                <a:gd name="T41" fmla="*/ 180 h 452"/>
                <a:gd name="T42" fmla="*/ 105 w 330"/>
                <a:gd name="T43" fmla="*/ 180 h 452"/>
                <a:gd name="T44" fmla="*/ 105 w 330"/>
                <a:gd name="T45" fmla="*/ 166 h 452"/>
                <a:gd name="T46" fmla="*/ 0 w 330"/>
                <a:gd name="T47" fmla="*/ 166 h 452"/>
                <a:gd name="T48" fmla="*/ 0 w 330"/>
                <a:gd name="T49" fmla="*/ 180 h 452"/>
                <a:gd name="T50" fmla="*/ 0 w 330"/>
                <a:gd name="T51" fmla="*/ 112 h 452"/>
                <a:gd name="T52" fmla="*/ 105 w 330"/>
                <a:gd name="T53" fmla="*/ 112 h 452"/>
                <a:gd name="T54" fmla="*/ 105 w 330"/>
                <a:gd name="T55" fmla="*/ 98 h 452"/>
                <a:gd name="T56" fmla="*/ 0 w 330"/>
                <a:gd name="T57" fmla="*/ 98 h 452"/>
                <a:gd name="T58" fmla="*/ 0 w 330"/>
                <a:gd name="T59" fmla="*/ 112 h 452"/>
                <a:gd name="T60" fmla="*/ 231 w 330"/>
                <a:gd name="T61" fmla="*/ 0 h 452"/>
                <a:gd name="T62" fmla="*/ 231 w 330"/>
                <a:gd name="T63" fmla="*/ 106 h 452"/>
                <a:gd name="T64" fmla="*/ 330 w 330"/>
                <a:gd name="T65" fmla="*/ 106 h 452"/>
                <a:gd name="T66" fmla="*/ 231 w 330"/>
                <a:gd name="T67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0" h="452">
                  <a:moveTo>
                    <a:pt x="154" y="452"/>
                  </a:moveTo>
                  <a:lnTo>
                    <a:pt x="259" y="452"/>
                  </a:lnTo>
                  <a:lnTo>
                    <a:pt x="259" y="437"/>
                  </a:lnTo>
                  <a:lnTo>
                    <a:pt x="154" y="437"/>
                  </a:lnTo>
                  <a:lnTo>
                    <a:pt x="154" y="452"/>
                  </a:lnTo>
                  <a:close/>
                  <a:moveTo>
                    <a:pt x="0" y="384"/>
                  </a:moveTo>
                  <a:lnTo>
                    <a:pt x="259" y="384"/>
                  </a:lnTo>
                  <a:lnTo>
                    <a:pt x="259" y="370"/>
                  </a:lnTo>
                  <a:lnTo>
                    <a:pt x="0" y="370"/>
                  </a:lnTo>
                  <a:lnTo>
                    <a:pt x="0" y="384"/>
                  </a:lnTo>
                  <a:close/>
                  <a:moveTo>
                    <a:pt x="0" y="316"/>
                  </a:moveTo>
                  <a:lnTo>
                    <a:pt x="259" y="316"/>
                  </a:lnTo>
                  <a:lnTo>
                    <a:pt x="259" y="302"/>
                  </a:lnTo>
                  <a:lnTo>
                    <a:pt x="0" y="302"/>
                  </a:lnTo>
                  <a:lnTo>
                    <a:pt x="0" y="316"/>
                  </a:lnTo>
                  <a:close/>
                  <a:moveTo>
                    <a:pt x="0" y="248"/>
                  </a:moveTo>
                  <a:lnTo>
                    <a:pt x="259" y="248"/>
                  </a:lnTo>
                  <a:lnTo>
                    <a:pt x="259" y="234"/>
                  </a:lnTo>
                  <a:lnTo>
                    <a:pt x="0" y="234"/>
                  </a:lnTo>
                  <a:lnTo>
                    <a:pt x="0" y="248"/>
                  </a:lnTo>
                  <a:close/>
                  <a:moveTo>
                    <a:pt x="0" y="180"/>
                  </a:moveTo>
                  <a:lnTo>
                    <a:pt x="105" y="180"/>
                  </a:lnTo>
                  <a:lnTo>
                    <a:pt x="105" y="166"/>
                  </a:lnTo>
                  <a:lnTo>
                    <a:pt x="0" y="166"/>
                  </a:lnTo>
                  <a:lnTo>
                    <a:pt x="0" y="180"/>
                  </a:lnTo>
                  <a:close/>
                  <a:moveTo>
                    <a:pt x="0" y="112"/>
                  </a:moveTo>
                  <a:lnTo>
                    <a:pt x="105" y="112"/>
                  </a:lnTo>
                  <a:lnTo>
                    <a:pt x="105" y="98"/>
                  </a:lnTo>
                  <a:lnTo>
                    <a:pt x="0" y="98"/>
                  </a:lnTo>
                  <a:lnTo>
                    <a:pt x="0" y="112"/>
                  </a:lnTo>
                  <a:close/>
                  <a:moveTo>
                    <a:pt x="231" y="0"/>
                  </a:moveTo>
                  <a:lnTo>
                    <a:pt x="231" y="106"/>
                  </a:lnTo>
                  <a:lnTo>
                    <a:pt x="330" y="10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4" name="Freeform 105">
              <a:extLst>
                <a:ext uri="{FF2B5EF4-FFF2-40B4-BE49-F238E27FC236}">
                  <a16:creationId xmlns:a16="http://schemas.microsoft.com/office/drawing/2014/main" id="{09917618-6EEC-4F94-8584-B7913F2F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" y="1137"/>
              <a:ext cx="411" cy="571"/>
            </a:xfrm>
            <a:custGeom>
              <a:avLst/>
              <a:gdLst>
                <a:gd name="T0" fmla="*/ 411 w 411"/>
                <a:gd name="T1" fmla="*/ 109 h 571"/>
                <a:gd name="T2" fmla="*/ 309 w 411"/>
                <a:gd name="T3" fmla="*/ 0 h 571"/>
                <a:gd name="T4" fmla="*/ 0 w 411"/>
                <a:gd name="T5" fmla="*/ 0 h 571"/>
                <a:gd name="T6" fmla="*/ 0 w 411"/>
                <a:gd name="T7" fmla="*/ 571 h 571"/>
                <a:gd name="T8" fmla="*/ 411 w 411"/>
                <a:gd name="T9" fmla="*/ 571 h 571"/>
                <a:gd name="T10" fmla="*/ 411 w 411"/>
                <a:gd name="T11" fmla="*/ 10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571">
                  <a:moveTo>
                    <a:pt x="411" y="10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411" y="571"/>
                  </a:lnTo>
                  <a:lnTo>
                    <a:pt x="411" y="10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5" name="Freeform 106">
              <a:extLst>
                <a:ext uri="{FF2B5EF4-FFF2-40B4-BE49-F238E27FC236}">
                  <a16:creationId xmlns:a16="http://schemas.microsoft.com/office/drawing/2014/main" id="{9ED9666F-5DBC-44AD-B9BE-CA13848F2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" y="1137"/>
              <a:ext cx="411" cy="571"/>
            </a:xfrm>
            <a:custGeom>
              <a:avLst/>
              <a:gdLst>
                <a:gd name="T0" fmla="*/ 411 w 411"/>
                <a:gd name="T1" fmla="*/ 109 h 571"/>
                <a:gd name="T2" fmla="*/ 309 w 411"/>
                <a:gd name="T3" fmla="*/ 0 h 571"/>
                <a:gd name="T4" fmla="*/ 0 w 411"/>
                <a:gd name="T5" fmla="*/ 0 h 571"/>
                <a:gd name="T6" fmla="*/ 0 w 411"/>
                <a:gd name="T7" fmla="*/ 571 h 571"/>
                <a:gd name="T8" fmla="*/ 411 w 411"/>
                <a:gd name="T9" fmla="*/ 571 h 571"/>
                <a:gd name="T10" fmla="*/ 411 w 411"/>
                <a:gd name="T11" fmla="*/ 10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571">
                  <a:moveTo>
                    <a:pt x="411" y="10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411" y="571"/>
                  </a:lnTo>
                  <a:lnTo>
                    <a:pt x="411" y="109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6" name="Freeform 107">
              <a:extLst>
                <a:ext uri="{FF2B5EF4-FFF2-40B4-BE49-F238E27FC236}">
                  <a16:creationId xmlns:a16="http://schemas.microsoft.com/office/drawing/2014/main" id="{D4D84C0A-558C-422F-9BB2-C9EB15D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7" y="1141"/>
              <a:ext cx="330" cy="452"/>
            </a:xfrm>
            <a:custGeom>
              <a:avLst/>
              <a:gdLst>
                <a:gd name="T0" fmla="*/ 154 w 330"/>
                <a:gd name="T1" fmla="*/ 452 h 452"/>
                <a:gd name="T2" fmla="*/ 259 w 330"/>
                <a:gd name="T3" fmla="*/ 452 h 452"/>
                <a:gd name="T4" fmla="*/ 259 w 330"/>
                <a:gd name="T5" fmla="*/ 437 h 452"/>
                <a:gd name="T6" fmla="*/ 154 w 330"/>
                <a:gd name="T7" fmla="*/ 437 h 452"/>
                <a:gd name="T8" fmla="*/ 154 w 330"/>
                <a:gd name="T9" fmla="*/ 452 h 452"/>
                <a:gd name="T10" fmla="*/ 0 w 330"/>
                <a:gd name="T11" fmla="*/ 384 h 452"/>
                <a:gd name="T12" fmla="*/ 259 w 330"/>
                <a:gd name="T13" fmla="*/ 384 h 452"/>
                <a:gd name="T14" fmla="*/ 259 w 330"/>
                <a:gd name="T15" fmla="*/ 369 h 452"/>
                <a:gd name="T16" fmla="*/ 0 w 330"/>
                <a:gd name="T17" fmla="*/ 369 h 452"/>
                <a:gd name="T18" fmla="*/ 0 w 330"/>
                <a:gd name="T19" fmla="*/ 384 h 452"/>
                <a:gd name="T20" fmla="*/ 0 w 330"/>
                <a:gd name="T21" fmla="*/ 316 h 452"/>
                <a:gd name="T22" fmla="*/ 259 w 330"/>
                <a:gd name="T23" fmla="*/ 316 h 452"/>
                <a:gd name="T24" fmla="*/ 259 w 330"/>
                <a:gd name="T25" fmla="*/ 301 h 452"/>
                <a:gd name="T26" fmla="*/ 0 w 330"/>
                <a:gd name="T27" fmla="*/ 301 h 452"/>
                <a:gd name="T28" fmla="*/ 0 w 330"/>
                <a:gd name="T29" fmla="*/ 316 h 452"/>
                <a:gd name="T30" fmla="*/ 0 w 330"/>
                <a:gd name="T31" fmla="*/ 248 h 452"/>
                <a:gd name="T32" fmla="*/ 259 w 330"/>
                <a:gd name="T33" fmla="*/ 248 h 452"/>
                <a:gd name="T34" fmla="*/ 259 w 330"/>
                <a:gd name="T35" fmla="*/ 234 h 452"/>
                <a:gd name="T36" fmla="*/ 0 w 330"/>
                <a:gd name="T37" fmla="*/ 234 h 452"/>
                <a:gd name="T38" fmla="*/ 0 w 330"/>
                <a:gd name="T39" fmla="*/ 248 h 452"/>
                <a:gd name="T40" fmla="*/ 0 w 330"/>
                <a:gd name="T41" fmla="*/ 180 h 452"/>
                <a:gd name="T42" fmla="*/ 105 w 330"/>
                <a:gd name="T43" fmla="*/ 180 h 452"/>
                <a:gd name="T44" fmla="*/ 105 w 330"/>
                <a:gd name="T45" fmla="*/ 166 h 452"/>
                <a:gd name="T46" fmla="*/ 0 w 330"/>
                <a:gd name="T47" fmla="*/ 166 h 452"/>
                <a:gd name="T48" fmla="*/ 0 w 330"/>
                <a:gd name="T49" fmla="*/ 180 h 452"/>
                <a:gd name="T50" fmla="*/ 0 w 330"/>
                <a:gd name="T51" fmla="*/ 112 h 452"/>
                <a:gd name="T52" fmla="*/ 105 w 330"/>
                <a:gd name="T53" fmla="*/ 112 h 452"/>
                <a:gd name="T54" fmla="*/ 105 w 330"/>
                <a:gd name="T55" fmla="*/ 98 h 452"/>
                <a:gd name="T56" fmla="*/ 0 w 330"/>
                <a:gd name="T57" fmla="*/ 98 h 452"/>
                <a:gd name="T58" fmla="*/ 0 w 330"/>
                <a:gd name="T59" fmla="*/ 112 h 452"/>
                <a:gd name="T60" fmla="*/ 231 w 330"/>
                <a:gd name="T61" fmla="*/ 0 h 452"/>
                <a:gd name="T62" fmla="*/ 231 w 330"/>
                <a:gd name="T63" fmla="*/ 105 h 452"/>
                <a:gd name="T64" fmla="*/ 330 w 330"/>
                <a:gd name="T65" fmla="*/ 105 h 452"/>
                <a:gd name="T66" fmla="*/ 231 w 330"/>
                <a:gd name="T67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0" h="452">
                  <a:moveTo>
                    <a:pt x="154" y="452"/>
                  </a:moveTo>
                  <a:lnTo>
                    <a:pt x="259" y="452"/>
                  </a:lnTo>
                  <a:lnTo>
                    <a:pt x="259" y="437"/>
                  </a:lnTo>
                  <a:lnTo>
                    <a:pt x="154" y="437"/>
                  </a:lnTo>
                  <a:lnTo>
                    <a:pt x="154" y="452"/>
                  </a:lnTo>
                  <a:close/>
                  <a:moveTo>
                    <a:pt x="0" y="384"/>
                  </a:moveTo>
                  <a:lnTo>
                    <a:pt x="259" y="384"/>
                  </a:lnTo>
                  <a:lnTo>
                    <a:pt x="259" y="369"/>
                  </a:lnTo>
                  <a:lnTo>
                    <a:pt x="0" y="369"/>
                  </a:lnTo>
                  <a:lnTo>
                    <a:pt x="0" y="384"/>
                  </a:lnTo>
                  <a:close/>
                  <a:moveTo>
                    <a:pt x="0" y="316"/>
                  </a:moveTo>
                  <a:lnTo>
                    <a:pt x="259" y="316"/>
                  </a:lnTo>
                  <a:lnTo>
                    <a:pt x="259" y="301"/>
                  </a:lnTo>
                  <a:lnTo>
                    <a:pt x="0" y="301"/>
                  </a:lnTo>
                  <a:lnTo>
                    <a:pt x="0" y="316"/>
                  </a:lnTo>
                  <a:close/>
                  <a:moveTo>
                    <a:pt x="0" y="248"/>
                  </a:moveTo>
                  <a:lnTo>
                    <a:pt x="259" y="248"/>
                  </a:lnTo>
                  <a:lnTo>
                    <a:pt x="259" y="234"/>
                  </a:lnTo>
                  <a:lnTo>
                    <a:pt x="0" y="234"/>
                  </a:lnTo>
                  <a:lnTo>
                    <a:pt x="0" y="248"/>
                  </a:lnTo>
                  <a:close/>
                  <a:moveTo>
                    <a:pt x="0" y="180"/>
                  </a:moveTo>
                  <a:lnTo>
                    <a:pt x="105" y="180"/>
                  </a:lnTo>
                  <a:lnTo>
                    <a:pt x="105" y="166"/>
                  </a:lnTo>
                  <a:lnTo>
                    <a:pt x="0" y="166"/>
                  </a:lnTo>
                  <a:lnTo>
                    <a:pt x="0" y="180"/>
                  </a:lnTo>
                  <a:close/>
                  <a:moveTo>
                    <a:pt x="0" y="112"/>
                  </a:moveTo>
                  <a:lnTo>
                    <a:pt x="105" y="112"/>
                  </a:lnTo>
                  <a:lnTo>
                    <a:pt x="105" y="98"/>
                  </a:lnTo>
                  <a:lnTo>
                    <a:pt x="0" y="98"/>
                  </a:lnTo>
                  <a:lnTo>
                    <a:pt x="0" y="112"/>
                  </a:lnTo>
                  <a:close/>
                  <a:moveTo>
                    <a:pt x="231" y="0"/>
                  </a:moveTo>
                  <a:lnTo>
                    <a:pt x="231" y="105"/>
                  </a:lnTo>
                  <a:lnTo>
                    <a:pt x="330" y="105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32" name="Textfeld 131">
            <a:extLst>
              <a:ext uri="{FF2B5EF4-FFF2-40B4-BE49-F238E27FC236}">
                <a16:creationId xmlns:a16="http://schemas.microsoft.com/office/drawing/2014/main" id="{62CDA519-BDE1-4946-9DBC-6010C33B7766}"/>
              </a:ext>
            </a:extLst>
          </p:cNvPr>
          <p:cNvSpPr txBox="1"/>
          <p:nvPr/>
        </p:nvSpPr>
        <p:spPr>
          <a:xfrm>
            <a:off x="7551738" y="4076700"/>
            <a:ext cx="1932664" cy="1850913"/>
          </a:xfrm>
          <a:prstGeom prst="rect">
            <a:avLst/>
          </a:prstGeom>
          <a:noFill/>
        </p:spPr>
        <p:txBody>
          <a:bodyPr wrap="square" lIns="108000" tIns="36000" rIns="108000" bIns="108000" rtlCol="0" anchor="ctr" anchorCtr="1"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CH">
                <a:solidFill>
                  <a:schemeClr val="tx1"/>
                </a:solidFill>
              </a:rPr>
              <a:t>4. Darstellen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FA4FFDBB-A874-4BF2-83C9-BCB086FA2B49}"/>
              </a:ext>
            </a:extLst>
          </p:cNvPr>
          <p:cNvSpPr txBox="1"/>
          <p:nvPr/>
        </p:nvSpPr>
        <p:spPr>
          <a:xfrm>
            <a:off x="2649538" y="4134437"/>
            <a:ext cx="2682875" cy="1820036"/>
          </a:xfrm>
          <a:prstGeom prst="rect">
            <a:avLst/>
          </a:prstGeom>
          <a:noFill/>
        </p:spPr>
        <p:txBody>
          <a:bodyPr wrap="square" lIns="108000" tIns="36000" rIns="108000" bIns="108000" rtlCol="0" anchor="ctr" anchorCtr="1">
            <a:no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CH"/>
              <a:t>5. Auswerten</a:t>
            </a:r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6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434380-5304-47A7-8A36-B478A9B7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5AE-363B-4B1D-8B8A-B93481A2D856}" type="datetime4">
              <a:rPr lang="de-CH" smtClean="0"/>
              <a:t>13. November 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B5BF29-320E-498B-AF9A-55F6FD2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Rafael James Novotny, Linus Flury, Dominik Castelberg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200F1A-1F02-46E6-AD62-B377EF9A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935B576-196D-4D6A-9899-0DAECBDF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Unsere Methodik: Sammeln und Normieren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539B0D-B926-41F1-9A61-69DA1C04A7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Findung von neuen Erkenntnissen mittels Korrelationssuche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D4D6F8-C7CF-4F51-8CB7-EE391F22105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11054778" cy="4751387"/>
          </a:xfrm>
        </p:spPr>
        <p:txBody>
          <a:bodyPr vert="horz" lIns="0" tIns="0" rIns="0" bIns="0" rtlCol="0" anchor="t">
            <a:normAutofit/>
          </a:bodyPr>
          <a:lstStyle/>
          <a:p>
            <a:pPr marL="251460" indent="-251460"/>
            <a:r>
              <a:rPr lang="de-CH">
                <a:cs typeface="Arial"/>
              </a:rPr>
              <a:t>Interessante Datensätze mit folgenden Kriterien gefunden:</a:t>
            </a:r>
          </a:p>
          <a:p>
            <a:pPr marL="503555" lvl="1" indent="-251460"/>
            <a:r>
              <a:rPr lang="de-CH">
                <a:cs typeface="Arial"/>
              </a:rPr>
              <a:t>Muss ein eindeutiger Zeitstempel aufweisen (Zeitintervall von Jahr, Monat, Dag oder Stunde)</a:t>
            </a:r>
          </a:p>
          <a:p>
            <a:pPr marL="503555" lvl="1" indent="-251460"/>
            <a:r>
              <a:rPr lang="de-CH">
                <a:cs typeface="Arial"/>
              </a:rPr>
              <a:t>Muss Zahlenwerte auf einer Skala sein</a:t>
            </a:r>
          </a:p>
          <a:p>
            <a:pPr marL="251555" indent="-251460"/>
            <a:r>
              <a:rPr lang="de-CH">
                <a:cs typeface="Arial"/>
              </a:rPr>
              <a:t>Heruntergeladen und </a:t>
            </a:r>
            <a:r>
              <a:rPr lang="de-CH" err="1">
                <a:cs typeface="Arial"/>
              </a:rPr>
              <a:t>ensprechende</a:t>
            </a:r>
            <a:r>
              <a:rPr lang="de-CH">
                <a:cs typeface="Arial"/>
              </a:rPr>
              <a:t> Spalten markiert</a:t>
            </a:r>
          </a:p>
          <a:p>
            <a:pPr marL="251555" indent="-251460"/>
            <a:r>
              <a:rPr lang="de-CH">
                <a:cs typeface="Arial"/>
              </a:rPr>
              <a:t>Spalten und Zeiten extrahieren und zu Wertepaaren kombinieren</a:t>
            </a:r>
          </a:p>
          <a:p>
            <a:pPr marL="251555" indent="-251460"/>
            <a:r>
              <a:rPr lang="de-CH">
                <a:cs typeface="Arial"/>
              </a:rPr>
              <a:t>Gröbere Zeitintervalle berechnen</a:t>
            </a:r>
          </a:p>
          <a:p>
            <a:pPr marL="251555" indent="-251460"/>
            <a:r>
              <a:rPr lang="de-CH">
                <a:cs typeface="Arial"/>
              </a:rPr>
              <a:t>Als CSV abspeichern</a:t>
            </a:r>
          </a:p>
          <a:p>
            <a:pPr marL="503555" lvl="1" indent="-251460"/>
            <a:endParaRPr lang="de-CH">
              <a:cs typeface="Arial"/>
            </a:endParaRPr>
          </a:p>
          <a:p>
            <a:pPr marL="503555" lvl="1" indent="-251460"/>
            <a:endParaRPr lang="de-CH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089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D8C5E8-7C18-4033-BD22-867CE7DC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BF27378-7A7A-4849-BC3A-0BDD32D1CC1C}" type="datetime4">
              <a:rPr lang="de-CH" smtClean="0"/>
              <a:pPr>
                <a:lnSpc>
                  <a:spcPct val="90000"/>
                </a:lnSpc>
                <a:spcAft>
                  <a:spcPts val="600"/>
                </a:spcAft>
              </a:pPr>
              <a:t>13. November 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AF7D5-8EA6-4AF0-94B3-11CEF41F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Rafael James Novotny, Linus Flury, Dominik Castelberg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230718-6F52-4152-B455-4FE223FC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AC321B-7500-4259-A00F-915439A35E15}" type="slidenum">
              <a:rPr lang="de-CH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03180EF-E076-4225-9CDF-FB9A8B44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CH"/>
              <a:t>Unsere Methodik: Rechnen und Darstellen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96AAD26-53B9-4A72-A59E-BCE64ADAC5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/>
              <a:t>Findung von neuen Erkenntnissen mittels Korrelationssuche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60C2D3-246C-F0C3-AA4E-233AF1909AA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5364163" cy="364681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b="1"/>
              <a:t>Vergleiche jeden Time Series Datensatz mit allen anderen</a:t>
            </a:r>
          </a:p>
          <a:p>
            <a:pPr marL="457200" indent="-457200">
              <a:buFont typeface="+mj-lt"/>
              <a:buAutoNum type="arabicPeriod"/>
            </a:pPr>
            <a:r>
              <a:rPr lang="de-CH" b="1"/>
              <a:t>Finde feinste gemeinsame Granularität auf der Zeitachse (Y, M, D, H)</a:t>
            </a:r>
          </a:p>
          <a:p>
            <a:pPr marL="457200" indent="-457200">
              <a:buFont typeface="+mj-lt"/>
              <a:buAutoNum type="arabicPeriod"/>
            </a:pPr>
            <a:r>
              <a:rPr lang="de-CH" b="1"/>
              <a:t>Filtere nach Zeit-Werten, auf welcher in beiden Datensätzen Y-Werte vorhanden sind</a:t>
            </a:r>
          </a:p>
          <a:p>
            <a:pPr marL="457200" indent="-457200">
              <a:buFont typeface="+mj-lt"/>
              <a:buAutoNum type="arabicPeriod"/>
            </a:pPr>
            <a:r>
              <a:rPr lang="de-CH" b="1"/>
              <a:t>Errechne Korrelation zwischen den beiden nun normierten Time Series</a:t>
            </a:r>
            <a:endParaRPr lang="en-GB" b="1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0F281F-5875-458C-98DE-8C4220D45EB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496050" y="1449388"/>
            <a:ext cx="5364163" cy="364681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err="1"/>
              <a:t>Mit</a:t>
            </a:r>
            <a:r>
              <a:rPr lang="en-GB" b="1"/>
              <a:t> </a:t>
            </a:r>
            <a:r>
              <a:rPr lang="en-GB" b="1" err="1"/>
              <a:t>gütiger</a:t>
            </a:r>
            <a:r>
              <a:rPr lang="en-GB" b="1"/>
              <a:t> </a:t>
            </a:r>
            <a:r>
              <a:rPr lang="en-GB" b="1" err="1"/>
              <a:t>Mithilfe</a:t>
            </a:r>
            <a:r>
              <a:rPr lang="en-GB" b="1"/>
              <a:t> von </a:t>
            </a:r>
            <a:r>
              <a:rPr lang="en-GB" b="1" err="1"/>
              <a:t>PyPlot</a:t>
            </a:r>
            <a:r>
              <a:rPr lang="en-GB" b="1"/>
              <a:t> </a:t>
            </a:r>
            <a:r>
              <a:rPr lang="en-GB" b="1">
                <a:sym typeface="Wingdings" panose="05000000000000000000" pitchFamily="2" charset="2"/>
              </a:rPr>
              <a:t></a:t>
            </a:r>
          </a:p>
          <a:p>
            <a:r>
              <a:rPr lang="en-GB" b="1">
                <a:sym typeface="Wingdings" panose="05000000000000000000" pitchFamily="2" charset="2"/>
              </a:rPr>
              <a:t>Twinned X </a:t>
            </a:r>
            <a:r>
              <a:rPr lang="en-GB" b="1" err="1">
                <a:sym typeface="Wingdings" panose="05000000000000000000" pitchFamily="2" charset="2"/>
              </a:rPr>
              <a:t>Achse</a:t>
            </a:r>
            <a:r>
              <a:rPr lang="en-GB" b="1">
                <a:sym typeface="Wingdings" panose="05000000000000000000" pitchFamily="2" charset="2"/>
              </a:rPr>
              <a:t> </a:t>
            </a:r>
            <a:r>
              <a:rPr lang="en-GB" b="1" err="1">
                <a:sym typeface="Wingdings" panose="05000000000000000000" pitchFamily="2" charset="2"/>
              </a:rPr>
              <a:t>erlaubt</a:t>
            </a:r>
            <a:r>
              <a:rPr lang="en-GB" b="1">
                <a:sym typeface="Wingdings" panose="05000000000000000000" pitchFamily="2" charset="2"/>
              </a:rPr>
              <a:t> 2 Y </a:t>
            </a:r>
            <a:r>
              <a:rPr lang="en-GB" b="1" err="1">
                <a:sym typeface="Wingdings" panose="05000000000000000000" pitchFamily="2" charset="2"/>
              </a:rPr>
              <a:t>Achsen</a:t>
            </a:r>
            <a:r>
              <a:rPr lang="en-GB" b="1">
                <a:sym typeface="Wingdings" panose="05000000000000000000" pitchFamily="2" charset="2"/>
              </a:rPr>
              <a:t>, </a:t>
            </a:r>
            <a:r>
              <a:rPr lang="en-GB" b="1" err="1">
                <a:sym typeface="Wingdings" panose="05000000000000000000" pitchFamily="2" charset="2"/>
              </a:rPr>
              <a:t>welche</a:t>
            </a:r>
            <a:r>
              <a:rPr lang="en-GB" b="1">
                <a:sym typeface="Wingdings" panose="05000000000000000000" pitchFamily="2" charset="2"/>
              </a:rPr>
              <a:t> </a:t>
            </a:r>
            <a:r>
              <a:rPr lang="en-GB" b="1" err="1">
                <a:sym typeface="Wingdings" panose="05000000000000000000" pitchFamily="2" charset="2"/>
              </a:rPr>
              <a:t>sich</a:t>
            </a:r>
            <a:r>
              <a:rPr lang="en-GB" b="1">
                <a:sym typeface="Wingdings" panose="05000000000000000000" pitchFamily="2" charset="2"/>
              </a:rPr>
              <a:t> </a:t>
            </a:r>
            <a:r>
              <a:rPr lang="en-GB" b="1" err="1">
                <a:sym typeface="Wingdings" panose="05000000000000000000" pitchFamily="2" charset="2"/>
              </a:rPr>
              <a:t>eine</a:t>
            </a:r>
            <a:r>
              <a:rPr lang="en-GB" b="1">
                <a:sym typeface="Wingdings" panose="05000000000000000000" pitchFamily="2" charset="2"/>
              </a:rPr>
              <a:t> X </a:t>
            </a:r>
            <a:r>
              <a:rPr lang="en-GB" b="1" err="1">
                <a:sym typeface="Wingdings" panose="05000000000000000000" pitchFamily="2" charset="2"/>
              </a:rPr>
              <a:t>Achse</a:t>
            </a:r>
            <a:r>
              <a:rPr lang="en-GB" b="1">
                <a:sym typeface="Wingdings" panose="05000000000000000000" pitchFamily="2" charset="2"/>
              </a:rPr>
              <a:t> </a:t>
            </a:r>
            <a:r>
              <a:rPr lang="en-GB" b="1" err="1">
                <a:sym typeface="Wingdings" panose="05000000000000000000" pitchFamily="2" charset="2"/>
              </a:rPr>
              <a:t>teilen</a:t>
            </a:r>
            <a:endParaRPr lang="en-GB" b="1">
              <a:sym typeface="Wingdings" panose="05000000000000000000" pitchFamily="2" charset="2"/>
            </a:endParaRPr>
          </a:p>
          <a:p>
            <a:r>
              <a:rPr lang="de-CH" b="1"/>
              <a:t>Plotte nur Korrelationen, bei welchen der Koeffizient &gt; 0.6 ist</a:t>
            </a:r>
          </a:p>
        </p:txBody>
      </p:sp>
    </p:spTree>
    <p:extLst>
      <p:ext uri="{BB962C8B-B14F-4D97-AF65-F5344CB8AC3E}">
        <p14:creationId xmlns:p14="http://schemas.microsoft.com/office/powerpoint/2010/main" val="2486055372"/>
      </p:ext>
    </p:extLst>
  </p:cSld>
  <p:clrMapOvr>
    <a:masterClrMapping/>
  </p:clrMapOvr>
</p:sld>
</file>

<file path=ppt/theme/theme1.xml><?xml version="1.0" encoding="utf-8"?>
<a:theme xmlns:a="http://schemas.openxmlformats.org/drawingml/2006/main" name="OST-Vorlage">
  <a:themeElements>
    <a:clrScheme name="Benutzerdefiniert 19">
      <a:dk1>
        <a:srgbClr val="191919"/>
      </a:dk1>
      <a:lt1>
        <a:srgbClr val="FFFFFF"/>
      </a:lt1>
      <a:dk2>
        <a:srgbClr val="8C195F"/>
      </a:dk2>
      <a:lt2>
        <a:srgbClr val="C6C6C6"/>
      </a:lt2>
      <a:accent1>
        <a:srgbClr val="6B3881"/>
      </a:accent1>
      <a:accent2>
        <a:srgbClr val="D0A9D0"/>
      </a:accent2>
      <a:accent3>
        <a:srgbClr val="007E6B"/>
      </a:accent3>
      <a:accent4>
        <a:srgbClr val="A7D5C2"/>
      </a:accent4>
      <a:accent5>
        <a:srgbClr val="C32E15"/>
      </a:accent5>
      <a:accent6>
        <a:srgbClr val="F39A8B"/>
      </a:accent6>
      <a:hlink>
        <a:srgbClr val="D72864"/>
      </a:hlink>
      <a:folHlink>
        <a:srgbClr val="8C19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  <a:effectLst/>
      </a:spPr>
      <a:bodyPr rtlCol="0" anchor="t"/>
      <a:lstStyle>
        <a:defPPr algn="l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36000" rIns="108000" bIns="108000" rtlCol="0">
        <a:normAutofit/>
      </a:bodyPr>
      <a:lstStyle>
        <a:defPPr marL="252000" indent="-252000" algn="l">
          <a:spcAft>
            <a:spcPts val="600"/>
          </a:spcAft>
          <a:buClr>
            <a:schemeClr val="tx2"/>
          </a:buClr>
          <a:buFont typeface="Arial" panose="020B0604020202020204" pitchFamily="34" charset="0"/>
          <a:buChar char="•"/>
          <a:defRPr sz="2000" dirty="0" err="1" smtClean="0">
            <a:ea typeface="Roboto Medium" panose="02000000000000000000" pitchFamily="2" charset="0"/>
          </a:defRPr>
        </a:defPPr>
      </a:lstStyle>
    </a:txDef>
  </a:objectDefaults>
  <a:extraClrSchemeLst>
    <a:extraClrScheme>
      <a:clrScheme name="OST - Farben">
        <a:dk1>
          <a:srgbClr val="191919"/>
        </a:dk1>
        <a:lt1>
          <a:srgbClr val="FFFFFF"/>
        </a:lt1>
        <a:dk2>
          <a:srgbClr val="8C195F"/>
        </a:dk2>
        <a:lt2>
          <a:srgbClr val="D72864"/>
        </a:lt2>
        <a:accent1>
          <a:srgbClr val="56276D"/>
        </a:accent1>
        <a:accent2>
          <a:srgbClr val="C397C4"/>
        </a:accent2>
        <a:accent3>
          <a:srgbClr val="146C58"/>
        </a:accent3>
        <a:accent4>
          <a:srgbClr val="99CCB5"/>
        </a:accent4>
        <a:accent5>
          <a:srgbClr val="B21D19"/>
        </a:accent5>
        <a:accent6>
          <a:srgbClr val="EC867B"/>
        </a:accent6>
        <a:hlink>
          <a:srgbClr val="191919"/>
        </a:hlink>
        <a:folHlink>
          <a:srgbClr val="19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OST Violett">
      <a:srgbClr val="9560A4"/>
    </a:custClr>
    <a:custClr name="OST Grün">
      <a:srgbClr val="1DAF8E"/>
    </a:custClr>
    <a:custClr name="OST Rot">
      <a:srgbClr val="E84E0F"/>
    </a:custClr>
    <a:custClr name="OST Blau">
      <a:srgbClr val="0086CD"/>
    </a:custClr>
    <a:custClr name="OST Orange">
      <a:srgbClr val="FBBA00"/>
    </a:custClr>
    <a:custClr name="Weiss">
      <a:srgbClr val="FFFFFF"/>
    </a:custClr>
    <a:custClr name="Weiss">
      <a:srgbClr val="FFFFFF"/>
    </a:custClr>
    <a:custClr name="OST Schwarz">
      <a:srgbClr val="191919"/>
    </a:custClr>
    <a:custClr name="OST Brombeer">
      <a:srgbClr val="8C195F"/>
    </a:custClr>
    <a:custClr name="OST Himbeer">
      <a:srgbClr val="D72864"/>
    </a:custClr>
    <a:custClr name="OST Dunkelviolett">
      <a:srgbClr val="6B3881"/>
    </a:custClr>
    <a:custClr name="OST Dunkelgrün">
      <a:srgbClr val="007E6B"/>
    </a:custClr>
    <a:custClr name="OST Dunkelrot">
      <a:srgbClr val="C32E15"/>
    </a:custClr>
    <a:custClr name="OST Dunkelblau">
      <a:srgbClr val="0073B0"/>
    </a:custClr>
    <a:custClr name="OST Dunkelorange">
      <a:srgbClr val="D18F00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OST Hellviolett">
      <a:srgbClr val="D0A9D0"/>
    </a:custClr>
    <a:custClr name="OST Hellgrün">
      <a:srgbClr val="A7D5C2"/>
    </a:custClr>
    <a:custClr name="OST Hellrot">
      <a:srgbClr val="F39A8B"/>
    </a:custClr>
    <a:custClr name="OST Hellblau">
      <a:srgbClr val="5FBFED"/>
    </a:custClr>
    <a:custClr name="OST Hellorange">
      <a:srgbClr val="FDD6A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</a:custClrLst>
  <a:extLst>
    <a:ext uri="{05A4C25C-085E-4340-85A3-A5531E510DB2}">
      <thm15:themeFamily xmlns:thm15="http://schemas.microsoft.com/office/thememl/2012/main" name="Präsentation1" id="{F3CE27BC-37D9-4943-B2EF-7B0FE587B813}" vid="{4B37221E-8100-4934-BBFE-42FAC735279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791C40B29A314F972399AF469D29D9" ma:contentTypeVersion="2" ma:contentTypeDescription="Ein neues Dokument erstellen." ma:contentTypeScope="" ma:versionID="1cd541a0b98c043b606bf8238d1f8de9">
  <xsd:schema xmlns:xsd="http://www.w3.org/2001/XMLSchema" xmlns:xs="http://www.w3.org/2001/XMLSchema" xmlns:p="http://schemas.microsoft.com/office/2006/metadata/properties" xmlns:ns2="a3cd307c-b1f1-4178-99c6-a0c4694f5804" targetNamespace="http://schemas.microsoft.com/office/2006/metadata/properties" ma:root="true" ma:fieldsID="229d1d814acce3793007e964012916ff" ns2:_="">
    <xsd:import namespace="a3cd307c-b1f1-4178-99c6-a0c4694f58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cd307c-b1f1-4178-99c6-a0c4694f5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787FA8-9FBE-4ADB-9412-D8ABE7AB940F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C00B70-1E8F-41C4-A415-AC58DDA1C6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25A10B-E589-409D-9FA1-765F2B89A042}">
  <ds:schemaRefs>
    <ds:schemaRef ds:uri="a3cd307c-b1f1-4178-99c6-a0c4694f58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OST_Vorlage_DE_16zu9_neu</Templat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OST-Vorlage</vt:lpstr>
      <vt:lpstr>Findung von neuen Erkenntnissen mittels Korrelationssuche</vt:lpstr>
      <vt:lpstr>Korrelationsberechnung</vt:lpstr>
      <vt:lpstr>Zwei Beispiele</vt:lpstr>
      <vt:lpstr>Ein Echtes Beispiel</vt:lpstr>
      <vt:lpstr>PowerPoint Presentation</vt:lpstr>
      <vt:lpstr>Zusammenfassung / Übergang</vt:lpstr>
      <vt:lpstr>Unsere Methodik: Die Pipeline</vt:lpstr>
      <vt:lpstr>Unsere Methodik: Sammeln und Normieren</vt:lpstr>
      <vt:lpstr>Unsere Methodik: Rechnen und Darstellen</vt:lpstr>
      <vt:lpstr>Verbesserungspotenzial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Rafael James Novotny</dc:creator>
  <cp:revision>1</cp:revision>
  <cp:lastPrinted>2019-10-30T10:24:00Z</cp:lastPrinted>
  <dcterms:created xsi:type="dcterms:W3CDTF">2022-11-12T19:58:42Z</dcterms:created>
  <dcterms:modified xsi:type="dcterms:W3CDTF">2022-11-13T08:04:03Z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0x0101009D791C40B29A314F972399AF469D29D9</vt:lpwstr>
  </property>
</Properties>
</file>