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74" r:id="rId2"/>
    <p:sldId id="258" r:id="rId3"/>
    <p:sldId id="264" r:id="rId4"/>
    <p:sldId id="259" r:id="rId5"/>
    <p:sldId id="266" r:id="rId6"/>
    <p:sldId id="262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60" r:id="rId15"/>
    <p:sldId id="265" r:id="rId16"/>
    <p:sldId id="273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FC1D-3D1B-4004-8D1E-6B55CEFAFE6D}" type="datetimeFigureOut">
              <a:rPr lang="en-IN" smtClean="0"/>
              <a:pPr/>
              <a:t>16-05-2019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17EFF-161C-46D7-BDF6-3A5BAA3D22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5477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1D4F-ACD2-40B2-87B6-5512C8A54CEE}" type="datetimeFigureOut">
              <a:rPr lang="en-IN" smtClean="0"/>
              <a:pPr/>
              <a:t>16-05-2019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3370F-7168-4C86-B91C-B05B0A3BB5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8458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370F-7168-4C86-B91C-B05B0A3BB53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27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370F-7168-4C86-B91C-B05B0A3BB53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76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370F-7168-4C86-B91C-B05B0A3BB53B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41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2EF4-6986-48B1-B025-972D3F180633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F06-8F65-4D43-81AA-50D0EFE655BA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B7A-55B1-463E-B642-9DA136E266D9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B5E-FAA0-4D74-9BAA-28DFB92E5EC7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4E36-B44A-4F9C-90C4-B2E9C2D47168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9ECA-17A0-47C3-8C2B-146EE9EB147D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33E5-64B5-448F-B3FC-8B1526B83552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CA3-0553-43AB-9147-17EF5691B2E3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076B-1697-48D3-B542-FB835BA4D5D7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8DB7-4B3C-4EC4-B411-42E497F5FA6C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823-50B7-4636-923C-376F54E8EBDE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D9942-6742-412B-A1B5-8F82902AFE38}" type="datetime1">
              <a:rPr lang="en-US" smtClean="0"/>
              <a:pPr/>
              <a:t>5/16/2019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>
                <a:cs typeface="Aharoni" pitchFamily="2" charset="-79"/>
              </a:rPr>
              <a:t>SHRI  DHARMASTHALA  MANJUNATHESHWARA COLLEGE  OF ENGINEERING &amp; </a:t>
            </a:r>
            <a:r>
              <a:rPr lang="en-IN" sz="1800" b="1" dirty="0" smtClean="0">
                <a:cs typeface="Aharoni" pitchFamily="2" charset="-79"/>
              </a:rPr>
              <a:t>                   TECHNOLOGY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IN" sz="2400" dirty="0" smtClean="0">
              <a:cs typeface="Aharoni" pitchFamily="2" charset="-79"/>
            </a:endParaRP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                                                 MINI PROJECT-II</a:t>
            </a:r>
          </a:p>
          <a:p>
            <a:pPr marL="114300" indent="0">
              <a:buNone/>
            </a:pPr>
            <a:r>
              <a:rPr lang="en-IN" b="1" dirty="0" smtClean="0"/>
              <a:t>                                                           ON</a:t>
            </a:r>
          </a:p>
          <a:p>
            <a:pPr marL="114300" indent="0">
              <a:buNone/>
            </a:pPr>
            <a:r>
              <a:rPr lang="en-IN" b="1" dirty="0" smtClean="0"/>
              <a:t>                       PREGNANCY GUIDE ANDROID APPLICATION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sz="2400" b="1" dirty="0" smtClean="0"/>
              <a:t>                   Dept</a:t>
            </a:r>
            <a:r>
              <a:rPr lang="en-IN" sz="2400" b="1" dirty="0"/>
              <a:t>. Of Information Science &amp; Engineering</a:t>
            </a:r>
          </a:p>
          <a:p>
            <a:pPr marL="11430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                          Submitted by:</a:t>
            </a:r>
          </a:p>
          <a:p>
            <a:pPr marL="114300" indent="0">
              <a:buNone/>
            </a:pPr>
            <a:endParaRPr lang="en-IN" sz="2400" b="1" dirty="0"/>
          </a:p>
          <a:p>
            <a:pPr marL="114300" indent="0">
              <a:buNone/>
            </a:pPr>
            <a:r>
              <a:rPr lang="en-IN" sz="2100" dirty="0" smtClean="0"/>
              <a:t>                        NAME:</a:t>
            </a:r>
            <a:r>
              <a:rPr lang="en-US" sz="2100" dirty="0"/>
              <a:t>SPURTHI  JOSHI  </a:t>
            </a:r>
            <a:r>
              <a:rPr lang="en-US" sz="2100" dirty="0" smtClean="0"/>
              <a:t> USN:2SD16IS050</a:t>
            </a:r>
            <a:endParaRPr lang="en-US" sz="2100" dirty="0"/>
          </a:p>
          <a:p>
            <a:pPr marL="114300" indent="0">
              <a:buNone/>
            </a:pPr>
            <a:r>
              <a:rPr lang="en-US" sz="2100" dirty="0" smtClean="0"/>
              <a:t>                        NAME:SRI </a:t>
            </a:r>
            <a:r>
              <a:rPr lang="en-US" sz="2100" dirty="0"/>
              <a:t>GOWRI </a:t>
            </a:r>
            <a:r>
              <a:rPr lang="en-US" sz="2100" dirty="0" smtClean="0"/>
              <a:t>          USN:2SD16IS051</a:t>
            </a:r>
            <a:endParaRPr lang="en-US" sz="2100" dirty="0"/>
          </a:p>
          <a:p>
            <a:pPr marL="114300" indent="0">
              <a:buNone/>
            </a:pPr>
            <a:r>
              <a:rPr lang="en-US" sz="2100" dirty="0" smtClean="0"/>
              <a:t>                        NAME:ANISHA </a:t>
            </a:r>
            <a:r>
              <a:rPr lang="en-US" sz="2100" dirty="0"/>
              <a:t>SHETTY </a:t>
            </a:r>
            <a:r>
              <a:rPr lang="en-US" sz="2100" dirty="0" smtClean="0"/>
              <a:t> USN:2SD16IS005</a:t>
            </a:r>
          </a:p>
          <a:p>
            <a:pPr marL="114300" indent="0">
              <a:buNone/>
            </a:pPr>
            <a:r>
              <a:rPr lang="en-US" sz="2400" dirty="0" smtClean="0"/>
              <a:t>                             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UNDER </a:t>
            </a:r>
            <a:r>
              <a:rPr lang="en-US" sz="2400" dirty="0"/>
              <a:t>THE GUIDANCE OF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                                             </a:t>
            </a:r>
            <a:r>
              <a:rPr lang="en-US" sz="2400" b="1" dirty="0" smtClean="0"/>
              <a:t>PROF.VARSHA </a:t>
            </a:r>
            <a:r>
              <a:rPr lang="en-US" sz="2400" b="1" dirty="0"/>
              <a:t>S.J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4704"/>
            <a:ext cx="1152128" cy="141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08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6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8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00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balanced healthy diet will keep the women and children properly nourished.</a:t>
            </a:r>
          </a:p>
          <a:p>
            <a:r>
              <a:rPr lang="en-US" dirty="0" smtClean="0"/>
              <a:t>The list of exercises will help in maintaining good health.</a:t>
            </a:r>
          </a:p>
          <a:p>
            <a:r>
              <a:rPr lang="en-US" dirty="0" smtClean="0"/>
              <a:t>Vaccination given at the right time will help the children  develop immunity.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limitations of the proposed system </a:t>
            </a:r>
            <a:r>
              <a:rPr lang="en-US" dirty="0" smtClean="0"/>
              <a:t>are: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dirty="0"/>
              <a:t>The application does not give a clear idea about the development stages of the baby .</a:t>
            </a:r>
            <a:endParaRPr lang="en-IN" dirty="0"/>
          </a:p>
          <a:p>
            <a:pPr lvl="0"/>
            <a:r>
              <a:rPr lang="en-US" dirty="0"/>
              <a:t>The application cannot cater to personal needs. It is rather generic. The details of users cannot be stored.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69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hospitals could collaborate and more informative user interface can be built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An online forum for the doctors to interact with the users can be made.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Doctors can prescribe medicines online which will save time 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5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 smtClean="0"/>
          </a:p>
          <a:p>
            <a:pPr marL="0" indent="0">
              <a:buNone/>
            </a:pPr>
            <a:r>
              <a:rPr lang="en-US" sz="6000" smtClean="0"/>
              <a:t>      THANK   </a:t>
            </a:r>
            <a:r>
              <a:rPr lang="en-US" sz="6000" dirty="0" smtClean="0"/>
              <a:t>YOU.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358214" cy="5857892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Pregnancy is a beautiful phase in a woman’s </a:t>
            </a:r>
            <a:r>
              <a:rPr lang="en-US" dirty="0" err="1" smtClean="0"/>
              <a:t>life.How</a:t>
            </a:r>
            <a:r>
              <a:rPr lang="en-US" dirty="0" smtClean="0"/>
              <a:t> many times have we not heard of miscarriages in women !  Therefore, we have come up with an application and a website which enables women to have a safe delivery.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 app that will guide pregnant women right from week one 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Includes dietary </a:t>
            </a:r>
            <a:r>
              <a:rPr lang="en-US" dirty="0" err="1" smtClean="0"/>
              <a:t>chart,exercises,list</a:t>
            </a:r>
            <a:r>
              <a:rPr lang="en-US" dirty="0" smtClean="0"/>
              <a:t> of vaccinations 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Appointment tracking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                                    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</a:t>
            </a:r>
            <a:r>
              <a:rPr lang="en-US" dirty="0"/>
              <a:t> 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The main objectives of this project work are that:</a:t>
            </a:r>
            <a:endParaRPr lang="en-IN" dirty="0"/>
          </a:p>
          <a:p>
            <a:pPr lvl="0" fontAlgn="base"/>
            <a:r>
              <a:rPr lang="en-US" dirty="0" smtClean="0"/>
              <a:t>Users </a:t>
            </a:r>
            <a:r>
              <a:rPr lang="en-US" dirty="0"/>
              <a:t>have access to this application on their phones.</a:t>
            </a:r>
            <a:endParaRPr lang="en-IN" dirty="0"/>
          </a:p>
          <a:p>
            <a:pPr lvl="0" fontAlgn="base"/>
            <a:r>
              <a:rPr lang="en-US" dirty="0"/>
              <a:t>It is easy and efficient.</a:t>
            </a:r>
            <a:endParaRPr lang="en-IN" dirty="0"/>
          </a:p>
          <a:p>
            <a:pPr lvl="0" fontAlgn="base"/>
            <a:r>
              <a:rPr lang="en-US" dirty="0"/>
              <a:t>This also will relieve the </a:t>
            </a:r>
            <a:r>
              <a:rPr lang="en-US" dirty="0" smtClean="0"/>
              <a:t>users </a:t>
            </a:r>
            <a:r>
              <a:rPr lang="en-US" dirty="0"/>
              <a:t>from visiting the gynecologist frequently . </a:t>
            </a:r>
            <a:endParaRPr lang="en-IN" dirty="0"/>
          </a:p>
          <a:p>
            <a:pPr lvl="0" fontAlgn="base"/>
            <a:r>
              <a:rPr lang="en-US" dirty="0"/>
              <a:t>It helps the </a:t>
            </a:r>
            <a:r>
              <a:rPr lang="en-US" dirty="0" smtClean="0"/>
              <a:t>users </a:t>
            </a:r>
            <a:r>
              <a:rPr lang="en-US" dirty="0"/>
              <a:t>to track down week-by-week progress.</a:t>
            </a:r>
            <a:endParaRPr lang="en-IN" dirty="0"/>
          </a:p>
          <a:p>
            <a:pPr lvl="0" fontAlgn="base"/>
            <a:r>
              <a:rPr lang="en-US" dirty="0"/>
              <a:t>Keeps the baby healthy.</a:t>
            </a:r>
            <a:endParaRPr lang="en-IN" dirty="0"/>
          </a:p>
          <a:p>
            <a:pPr lvl="0" fontAlgn="base"/>
            <a:r>
              <a:rPr lang="en-US" dirty="0"/>
              <a:t>An appointment reminder system is implemented.</a:t>
            </a:r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marL="114300" indent="0" fontAlgn="base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                    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Android Studio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a software which helps in developing android applications .</a:t>
            </a:r>
          </a:p>
          <a:p>
            <a:r>
              <a:rPr lang="en-US" sz="3200" dirty="0" smtClean="0"/>
              <a:t>It is the official IDE for android OS.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Android Studio</a:t>
            </a:r>
            <a:r>
              <a:rPr lang="en-US" dirty="0"/>
              <a:t> is the official</a:t>
            </a:r>
            <a:r>
              <a:rPr lang="en-US" baseline="30000" dirty="0"/>
              <a:t> </a:t>
            </a:r>
            <a:r>
              <a:rPr lang="en-US" dirty="0"/>
              <a:t>integrated development environment(IDE) for </a:t>
            </a:r>
            <a:r>
              <a:rPr lang="en-US" dirty="0" smtClean="0"/>
              <a:t>Google's Android </a:t>
            </a:r>
            <a:r>
              <a:rPr lang="en-US" dirty="0"/>
              <a:t>operating system, built on </a:t>
            </a:r>
            <a:r>
              <a:rPr lang="en-US" dirty="0" smtClean="0"/>
              <a:t> </a:t>
            </a:r>
            <a:r>
              <a:rPr lang="en-US" dirty="0" err="1" smtClean="0"/>
              <a:t>JetBrains</a:t>
            </a:r>
            <a:r>
              <a:rPr lang="en-US" dirty="0"/>
              <a:t>' </a:t>
            </a:r>
            <a:r>
              <a:rPr lang="en-US" dirty="0" smtClean="0"/>
              <a:t> </a:t>
            </a:r>
            <a:r>
              <a:rPr lang="en-US" dirty="0" err="1" smtClean="0"/>
              <a:t>IntelliJ</a:t>
            </a:r>
            <a:r>
              <a:rPr lang="en-US" dirty="0" smtClean="0"/>
              <a:t>  IDEA </a:t>
            </a:r>
            <a:r>
              <a:rPr lang="en-US" dirty="0"/>
              <a:t>software and designed specifically for Android development.</a:t>
            </a:r>
            <a:endParaRPr lang="en-IN" dirty="0"/>
          </a:p>
          <a:p>
            <a:pPr lvl="0"/>
            <a:r>
              <a:rPr lang="en-US" dirty="0" err="1" smtClean="0"/>
              <a:t>Gradle</a:t>
            </a:r>
            <a:r>
              <a:rPr lang="en-US" dirty="0" smtClean="0"/>
              <a:t> -</a:t>
            </a:r>
            <a:r>
              <a:rPr lang="en-US" dirty="0"/>
              <a:t>based build support</a:t>
            </a:r>
            <a:endParaRPr lang="en-IN" dirty="0"/>
          </a:p>
          <a:p>
            <a:pPr lvl="0"/>
            <a:r>
              <a:rPr lang="en-US" dirty="0"/>
              <a:t>Android-specific refactoring and quick fixes</a:t>
            </a:r>
            <a:endParaRPr lang="en-IN" dirty="0"/>
          </a:p>
          <a:p>
            <a:pPr lvl="0"/>
            <a:r>
              <a:rPr lang="en-US" dirty="0"/>
              <a:t>Lint tools to catch performance, usability, version compatibility and other problems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9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2971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0" y="2971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DATE AND LOGIN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67000" y="50292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DUE DATE.</a:t>
            </a:r>
          </a:p>
          <a:p>
            <a:pPr algn="ctr"/>
            <a:r>
              <a:rPr lang="en-IN" dirty="0" smtClean="0"/>
              <a:t>LIST OF TRIMESTERS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276600" y="3044536"/>
            <a:ext cx="1981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91200" y="3886200"/>
            <a:ext cx="838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029200" y="5105400"/>
            <a:ext cx="914400" cy="3505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6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US" b="1" dirty="0"/>
              <a:t>Algorithm:</a:t>
            </a:r>
            <a:endParaRPr lang="en-IN" dirty="0"/>
          </a:p>
          <a:p>
            <a:r>
              <a:rPr lang="en-US" b="1" dirty="0"/>
              <a:t>  Step 1:</a:t>
            </a:r>
            <a:r>
              <a:rPr lang="en-US" dirty="0"/>
              <a:t>  Enter username and last period date</a:t>
            </a:r>
            <a:endParaRPr lang="en-IN" dirty="0"/>
          </a:p>
          <a:p>
            <a:r>
              <a:rPr lang="en-US" b="1" dirty="0"/>
              <a:t>  Step 2:  </a:t>
            </a:r>
            <a:r>
              <a:rPr lang="en-US" dirty="0"/>
              <a:t>Click on login button</a:t>
            </a:r>
            <a:r>
              <a:rPr lang="en-US" b="1" dirty="0"/>
              <a:t> </a:t>
            </a:r>
            <a:endParaRPr lang="en-IN" dirty="0"/>
          </a:p>
          <a:p>
            <a:r>
              <a:rPr lang="en-US" b="1" dirty="0"/>
              <a:t>  Step 3:  </a:t>
            </a:r>
            <a:r>
              <a:rPr lang="en-US" dirty="0"/>
              <a:t>profile appears click on Get Started </a:t>
            </a:r>
            <a:r>
              <a:rPr lang="en-US" dirty="0" smtClean="0"/>
              <a:t>  button.</a:t>
            </a:r>
            <a:endParaRPr lang="en-IN" dirty="0"/>
          </a:p>
          <a:p>
            <a:r>
              <a:rPr lang="en-US" b="1" dirty="0"/>
              <a:t>  Step 4:  </a:t>
            </a:r>
            <a:r>
              <a:rPr lang="en-US" dirty="0"/>
              <a:t>Select required Trimester</a:t>
            </a:r>
            <a:endParaRPr lang="en-IN" dirty="0"/>
          </a:p>
          <a:p>
            <a:r>
              <a:rPr lang="en-US" b="1" dirty="0"/>
              <a:t>  Step 5:  </a:t>
            </a:r>
            <a:r>
              <a:rPr lang="en-US" dirty="0"/>
              <a:t>In the selected Trimester  , click on </a:t>
            </a:r>
            <a:r>
              <a:rPr lang="en-US" dirty="0" smtClean="0"/>
              <a:t>       Explore </a:t>
            </a:r>
            <a:r>
              <a:rPr lang="en-US" dirty="0"/>
              <a:t>button of required week.</a:t>
            </a:r>
            <a:endParaRPr lang="en-IN" dirty="0"/>
          </a:p>
          <a:p>
            <a:r>
              <a:rPr lang="en-US" b="1" dirty="0"/>
              <a:t>  Step 6:  </a:t>
            </a:r>
            <a:r>
              <a:rPr lang="en-US" dirty="0"/>
              <a:t>View the Exercises ,Diet Chart ,Vaccination List</a:t>
            </a:r>
            <a:endParaRPr lang="en-IN" dirty="0"/>
          </a:p>
          <a:p>
            <a:r>
              <a:rPr lang="en-US" b="1" dirty="0"/>
              <a:t>  Step 7:  </a:t>
            </a:r>
            <a:r>
              <a:rPr lang="en-US" dirty="0"/>
              <a:t>Finally close the application.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1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 ANALYSIS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2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58" y="1739329"/>
            <a:ext cx="2173883" cy="45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3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158</TotalTime>
  <Words>453</Words>
  <Application>Microsoft Office PowerPoint</Application>
  <PresentationFormat>On-screen Show (4:3)</PresentationFormat>
  <Paragraphs>116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SHRI  DHARMASTHALA  MANJUNATHESHWARA COLLEGE  OF ENGINEERING &amp;                    TECHNOLOGY </vt:lpstr>
      <vt:lpstr>INTRODUCTION</vt:lpstr>
      <vt:lpstr>OBJECTIVE</vt:lpstr>
      <vt:lpstr>METHODOLOGY</vt:lpstr>
      <vt:lpstr>SOFTWARE REQUIREMENTS</vt:lpstr>
      <vt:lpstr>DESIGN</vt:lpstr>
      <vt:lpstr>IMPLEMENTATION</vt:lpstr>
      <vt:lpstr>RESULT ANALYSIS</vt:lpstr>
      <vt:lpstr>Slide 9</vt:lpstr>
      <vt:lpstr>Slide 10</vt:lpstr>
      <vt:lpstr>Slide 11</vt:lpstr>
      <vt:lpstr>Slide 12</vt:lpstr>
      <vt:lpstr>Slide 13</vt:lpstr>
      <vt:lpstr>ADVANTAGES</vt:lpstr>
      <vt:lpstr>LIMITATIONS</vt:lpstr>
      <vt:lpstr>FUTURE SCOPE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SYS_01</dc:creator>
  <cp:lastModifiedBy>ram</cp:lastModifiedBy>
  <cp:revision>42</cp:revision>
  <dcterms:created xsi:type="dcterms:W3CDTF">2006-08-16T00:00:00Z</dcterms:created>
  <dcterms:modified xsi:type="dcterms:W3CDTF">2019-05-16T14:17:43Z</dcterms:modified>
</cp:coreProperties>
</file>