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5" r:id="rId8"/>
    <p:sldId id="266" r:id="rId9"/>
    <p:sldId id="261" r:id="rId10"/>
    <p:sldId id="262" r:id="rId11"/>
    <p:sldId id="267" r:id="rId12"/>
    <p:sldId id="263" r:id="rId13"/>
    <p:sldId id="264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880EF-05AD-457B-B526-31F818ABA9A3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0B19076C-2DBD-4420-B307-A94E29082073}">
      <dgm:prSet/>
      <dgm:spPr/>
      <dgm:t>
        <a:bodyPr/>
        <a:lstStyle/>
        <a:p>
          <a:pPr rtl="0"/>
          <a:r>
            <a:rPr lang="es-AR" smtClean="0"/>
            <a:t>UML</a:t>
          </a:r>
          <a:endParaRPr lang="es-AR"/>
        </a:p>
      </dgm:t>
    </dgm:pt>
    <dgm:pt modelId="{AE952435-0B13-4312-B263-31FD745F7A65}" type="parTrans" cxnId="{E5602873-031F-48FF-AE05-4249D63FEF62}">
      <dgm:prSet/>
      <dgm:spPr/>
      <dgm:t>
        <a:bodyPr/>
        <a:lstStyle/>
        <a:p>
          <a:endParaRPr lang="es-AR"/>
        </a:p>
      </dgm:t>
    </dgm:pt>
    <dgm:pt modelId="{5819CF09-DC1B-4715-AA73-6C225E15F0CB}" type="sibTrans" cxnId="{E5602873-031F-48FF-AE05-4249D63FEF62}">
      <dgm:prSet/>
      <dgm:spPr/>
      <dgm:t>
        <a:bodyPr/>
        <a:lstStyle/>
        <a:p>
          <a:endParaRPr lang="es-AR"/>
        </a:p>
      </dgm:t>
    </dgm:pt>
    <dgm:pt modelId="{7606F437-20D0-47B0-A60E-626C8E4876BB}" type="pres">
      <dgm:prSet presAssocID="{91F880EF-05AD-457B-B526-31F818ABA9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C36666D-2661-4C0F-AFEE-422600AAFBF5}" type="pres">
      <dgm:prSet presAssocID="{0B19076C-2DBD-4420-B307-A94E29082073}" presName="linNode" presStyleCnt="0"/>
      <dgm:spPr/>
    </dgm:pt>
    <dgm:pt modelId="{FE465B84-B7C4-41CB-A525-933BDC33C9A1}" type="pres">
      <dgm:prSet presAssocID="{0B19076C-2DBD-4420-B307-A94E29082073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AA22121-3A95-4366-98B9-39AE2797A935}" type="presOf" srcId="{91F880EF-05AD-457B-B526-31F818ABA9A3}" destId="{7606F437-20D0-47B0-A60E-626C8E4876BB}" srcOrd="0" destOrd="0" presId="urn:microsoft.com/office/officeart/2005/8/layout/vList5"/>
    <dgm:cxn modelId="{F0739559-5BAA-4DFB-9054-157545DE09D6}" type="presOf" srcId="{0B19076C-2DBD-4420-B307-A94E29082073}" destId="{FE465B84-B7C4-41CB-A525-933BDC33C9A1}" srcOrd="0" destOrd="0" presId="urn:microsoft.com/office/officeart/2005/8/layout/vList5"/>
    <dgm:cxn modelId="{E5602873-031F-48FF-AE05-4249D63FEF62}" srcId="{91F880EF-05AD-457B-B526-31F818ABA9A3}" destId="{0B19076C-2DBD-4420-B307-A94E29082073}" srcOrd="0" destOrd="0" parTransId="{AE952435-0B13-4312-B263-31FD745F7A65}" sibTransId="{5819CF09-DC1B-4715-AA73-6C225E15F0CB}"/>
    <dgm:cxn modelId="{0000827C-3237-49DE-A245-B2D39D527201}" type="presParOf" srcId="{7606F437-20D0-47B0-A60E-626C8E4876BB}" destId="{6C36666D-2661-4C0F-AFEE-422600AAFBF5}" srcOrd="0" destOrd="0" presId="urn:microsoft.com/office/officeart/2005/8/layout/vList5"/>
    <dgm:cxn modelId="{0A3B7464-B556-4F84-AB08-16094210C7BE}" type="presParOf" srcId="{6C36666D-2661-4C0F-AFEE-422600AAFBF5}" destId="{FE465B84-B7C4-41CB-A525-933BDC33C9A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35B0AB-A2A6-4842-B294-9F04CC9BFA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F8CEB3B-6689-4345-8F0A-C15809FFB00B}">
      <dgm:prSet/>
      <dgm:spPr/>
      <dgm:t>
        <a:bodyPr/>
        <a:lstStyle/>
        <a:p>
          <a:pPr rtl="0"/>
          <a:r>
            <a:rPr lang="es-AR" dirty="0" smtClean="0"/>
            <a:t>Muestra el conjunto de estados por los cuales pasa un objeto durante su vida en una </a:t>
          </a:r>
          <a:r>
            <a:rPr lang="es-AR" dirty="0" smtClean="0"/>
            <a:t>aplicación </a:t>
          </a:r>
          <a:r>
            <a:rPr lang="es-AR" dirty="0" smtClean="0"/>
            <a:t>junto con los cambios que permiten pasar de un estado a otro.</a:t>
          </a:r>
          <a:endParaRPr lang="es-AR" dirty="0"/>
        </a:p>
      </dgm:t>
    </dgm:pt>
    <dgm:pt modelId="{CED3C94E-68C8-4B98-AA59-93F94F17E64F}" type="parTrans" cxnId="{583ACFBF-A795-4F5A-A772-660C04DA9758}">
      <dgm:prSet/>
      <dgm:spPr/>
      <dgm:t>
        <a:bodyPr/>
        <a:lstStyle/>
        <a:p>
          <a:endParaRPr lang="es-AR"/>
        </a:p>
      </dgm:t>
    </dgm:pt>
    <dgm:pt modelId="{0E1B854D-62AA-4F2E-AAA9-11D7B0870053}" type="sibTrans" cxnId="{583ACFBF-A795-4F5A-A772-660C04DA9758}">
      <dgm:prSet/>
      <dgm:spPr/>
      <dgm:t>
        <a:bodyPr/>
        <a:lstStyle/>
        <a:p>
          <a:endParaRPr lang="es-AR"/>
        </a:p>
      </dgm:t>
    </dgm:pt>
    <dgm:pt modelId="{8DDA292F-C860-4F4A-A466-1E5550C2BEF3}">
      <dgm:prSet/>
      <dgm:spPr/>
      <dgm:t>
        <a:bodyPr/>
        <a:lstStyle/>
        <a:p>
          <a:pPr rtl="0"/>
          <a:r>
            <a:rPr lang="es-AR" dirty="0" smtClean="0"/>
            <a:t>Identifica un período de tiempo del objeto en el cual el </a:t>
          </a:r>
          <a:r>
            <a:rPr lang="es-AR" dirty="0" smtClean="0"/>
            <a:t>mismo esta </a:t>
          </a:r>
          <a:r>
            <a:rPr lang="es-AR" dirty="0" smtClean="0"/>
            <a:t>esperando alguna operación. </a:t>
          </a:r>
          <a:endParaRPr lang="es-AR" dirty="0"/>
        </a:p>
      </dgm:t>
    </dgm:pt>
    <dgm:pt modelId="{0D7BC061-E881-42CE-AAF7-21F9715C0210}" type="parTrans" cxnId="{57D3EEA3-9007-4473-8884-2D6038CC0E61}">
      <dgm:prSet/>
      <dgm:spPr/>
      <dgm:t>
        <a:bodyPr/>
        <a:lstStyle/>
        <a:p>
          <a:endParaRPr lang="es-AR"/>
        </a:p>
      </dgm:t>
    </dgm:pt>
    <dgm:pt modelId="{0DD57EF1-875B-4006-B356-6E3A15D627B0}" type="sibTrans" cxnId="{57D3EEA3-9007-4473-8884-2D6038CC0E61}">
      <dgm:prSet/>
      <dgm:spPr/>
      <dgm:t>
        <a:bodyPr/>
        <a:lstStyle/>
        <a:p>
          <a:endParaRPr lang="es-AR"/>
        </a:p>
      </dgm:t>
    </dgm:pt>
    <dgm:pt modelId="{11F89CA2-6225-4372-871D-478F6EDCDF15}">
      <dgm:prSet/>
      <dgm:spPr/>
      <dgm:t>
        <a:bodyPr/>
        <a:lstStyle/>
        <a:p>
          <a:pPr rtl="0"/>
          <a:r>
            <a:rPr lang="es-AR" smtClean="0"/>
            <a:t>La transición por la que pasa un objeto de un estado a otro se llama Evento.</a:t>
          </a:r>
          <a:endParaRPr lang="es-AR"/>
        </a:p>
      </dgm:t>
    </dgm:pt>
    <dgm:pt modelId="{9C2384F9-CEFF-4195-ABAA-F3B7DCA04A45}" type="parTrans" cxnId="{5CD4A43C-C9BB-41E5-AAEA-8A4E75DD5CE4}">
      <dgm:prSet/>
      <dgm:spPr/>
      <dgm:t>
        <a:bodyPr/>
        <a:lstStyle/>
        <a:p>
          <a:endParaRPr lang="es-AR"/>
        </a:p>
      </dgm:t>
    </dgm:pt>
    <dgm:pt modelId="{40D0E13D-DDA0-4C39-BB73-11A6E2DD93CB}" type="sibTrans" cxnId="{5CD4A43C-C9BB-41E5-AAEA-8A4E75DD5CE4}">
      <dgm:prSet/>
      <dgm:spPr/>
      <dgm:t>
        <a:bodyPr/>
        <a:lstStyle/>
        <a:p>
          <a:endParaRPr lang="es-AR"/>
        </a:p>
      </dgm:t>
    </dgm:pt>
    <dgm:pt modelId="{8E6D3E03-0352-4DA4-9A89-F3B87456F343}">
      <dgm:prSet/>
      <dgm:spPr/>
      <dgm:t>
        <a:bodyPr/>
        <a:lstStyle/>
        <a:p>
          <a:pPr rtl="0"/>
          <a:r>
            <a:rPr lang="es-AR" dirty="0" smtClean="0"/>
            <a:t>El cambio de estado </a:t>
          </a:r>
          <a:r>
            <a:rPr lang="es-AR" dirty="0" smtClean="0"/>
            <a:t>se puede dar por </a:t>
          </a:r>
          <a:r>
            <a:rPr lang="es-AR" dirty="0" smtClean="0"/>
            <a:t>diferentes motivos:</a:t>
          </a:r>
          <a:endParaRPr lang="es-AR" dirty="0"/>
        </a:p>
      </dgm:t>
    </dgm:pt>
    <dgm:pt modelId="{781728D1-855A-4327-AB0D-BD50CD6A867C}" type="parTrans" cxnId="{7761A794-DF3F-42C1-9A95-99FF987C6BD2}">
      <dgm:prSet/>
      <dgm:spPr/>
      <dgm:t>
        <a:bodyPr/>
        <a:lstStyle/>
        <a:p>
          <a:endParaRPr lang="es-AR"/>
        </a:p>
      </dgm:t>
    </dgm:pt>
    <dgm:pt modelId="{C5AE2DC8-F02F-4067-BA08-80BFA38F893A}" type="sibTrans" cxnId="{7761A794-DF3F-42C1-9A95-99FF987C6BD2}">
      <dgm:prSet/>
      <dgm:spPr/>
      <dgm:t>
        <a:bodyPr/>
        <a:lstStyle/>
        <a:p>
          <a:endParaRPr lang="es-AR"/>
        </a:p>
      </dgm:t>
    </dgm:pt>
    <dgm:pt modelId="{B3B7426D-7EFD-4336-A005-FEDCB874EA37}">
      <dgm:prSet custT="1"/>
      <dgm:spPr/>
      <dgm:t>
        <a:bodyPr/>
        <a:lstStyle/>
        <a:p>
          <a:pPr rtl="0"/>
          <a:r>
            <a:rPr lang="es-AR" sz="1400" dirty="0" smtClean="0"/>
            <a:t>Se modificar </a:t>
          </a:r>
          <a:r>
            <a:rPr lang="es-AR" sz="1400" dirty="0" smtClean="0"/>
            <a:t>su condición con un valor de verdadero o falso.</a:t>
          </a:r>
          <a:endParaRPr lang="es-AR" sz="1400" dirty="0"/>
        </a:p>
      </dgm:t>
    </dgm:pt>
    <dgm:pt modelId="{DA7118EC-97D6-4B0A-BE20-CE0D1D3159B0}" type="parTrans" cxnId="{2580C655-2B38-4BBC-9BCD-4A91F672703A}">
      <dgm:prSet/>
      <dgm:spPr/>
      <dgm:t>
        <a:bodyPr/>
        <a:lstStyle/>
        <a:p>
          <a:endParaRPr lang="es-AR"/>
        </a:p>
      </dgm:t>
    </dgm:pt>
    <dgm:pt modelId="{73BA832E-554B-4F53-ACB9-2D2BFA55C648}" type="sibTrans" cxnId="{2580C655-2B38-4BBC-9BCD-4A91F672703A}">
      <dgm:prSet/>
      <dgm:spPr/>
      <dgm:t>
        <a:bodyPr/>
        <a:lstStyle/>
        <a:p>
          <a:endParaRPr lang="es-AR"/>
        </a:p>
      </dgm:t>
    </dgm:pt>
    <dgm:pt modelId="{63867A3B-98FF-445E-8036-F9DF0F104781}">
      <dgm:prSet custT="1"/>
      <dgm:spPr/>
      <dgm:t>
        <a:bodyPr/>
        <a:lstStyle/>
        <a:p>
          <a:pPr rtl="0"/>
          <a:r>
            <a:rPr lang="es-AR" sz="1400" dirty="0" smtClean="0"/>
            <a:t> Recibe una </a:t>
          </a:r>
          <a:r>
            <a:rPr lang="es-AR" sz="1400" dirty="0" smtClean="0"/>
            <a:t>señal de otro objeto en el modelo.</a:t>
          </a:r>
          <a:endParaRPr lang="es-AR" sz="1400" dirty="0"/>
        </a:p>
      </dgm:t>
    </dgm:pt>
    <dgm:pt modelId="{D4AB2188-D295-4811-ACFC-D1AF554BD009}" type="parTrans" cxnId="{32C2ABF5-47BA-48AE-B54F-449DC85E3B4A}">
      <dgm:prSet/>
      <dgm:spPr/>
      <dgm:t>
        <a:bodyPr/>
        <a:lstStyle/>
        <a:p>
          <a:endParaRPr lang="es-AR"/>
        </a:p>
      </dgm:t>
    </dgm:pt>
    <dgm:pt modelId="{4452E985-C436-4898-9D4F-D12B043A6148}" type="sibTrans" cxnId="{32C2ABF5-47BA-48AE-B54F-449DC85E3B4A}">
      <dgm:prSet/>
      <dgm:spPr/>
      <dgm:t>
        <a:bodyPr/>
        <a:lstStyle/>
        <a:p>
          <a:endParaRPr lang="es-AR"/>
        </a:p>
      </dgm:t>
    </dgm:pt>
    <dgm:pt modelId="{5E425BD6-5E9C-4B83-AC94-421CEA4CCBCD}">
      <dgm:prSet custT="1"/>
      <dgm:spPr/>
      <dgm:t>
        <a:bodyPr/>
        <a:lstStyle/>
        <a:p>
          <a:pPr rtl="0"/>
          <a:r>
            <a:rPr lang="es-AR" sz="1400" dirty="0" smtClean="0"/>
            <a:t>Recibe un </a:t>
          </a:r>
          <a:r>
            <a:rPr lang="es-AR" sz="1400" dirty="0" smtClean="0"/>
            <a:t>mensaje.</a:t>
          </a:r>
          <a:endParaRPr lang="es-AR" sz="1400" dirty="0"/>
        </a:p>
      </dgm:t>
    </dgm:pt>
    <dgm:pt modelId="{8684FBE3-A596-4058-BCE5-F05F20A96F84}" type="parTrans" cxnId="{AEABD0F1-3E6F-4F31-932D-D3483FE129ED}">
      <dgm:prSet/>
      <dgm:spPr/>
      <dgm:t>
        <a:bodyPr/>
        <a:lstStyle/>
        <a:p>
          <a:endParaRPr lang="es-AR"/>
        </a:p>
      </dgm:t>
    </dgm:pt>
    <dgm:pt modelId="{FA7E08D1-A020-4BAC-BEB7-4C6589FCE887}" type="sibTrans" cxnId="{AEABD0F1-3E6F-4F31-932D-D3483FE129ED}">
      <dgm:prSet/>
      <dgm:spPr/>
      <dgm:t>
        <a:bodyPr/>
        <a:lstStyle/>
        <a:p>
          <a:endParaRPr lang="es-AR"/>
        </a:p>
      </dgm:t>
    </dgm:pt>
    <dgm:pt modelId="{A259511E-ED52-46C6-B5CA-EA1965A03AB2}">
      <dgm:prSet custT="1"/>
      <dgm:spPr/>
      <dgm:t>
        <a:bodyPr/>
        <a:lstStyle/>
        <a:p>
          <a:pPr rtl="0"/>
          <a:r>
            <a:rPr lang="es-AR" sz="1400" dirty="0" smtClean="0"/>
            <a:t>Pasa </a:t>
          </a:r>
          <a:r>
            <a:rPr lang="es-AR" sz="1400" dirty="0" smtClean="0"/>
            <a:t>de cierto período de tiempo, después de entrar al estado o de cierta hora y fecha particular.</a:t>
          </a:r>
          <a:endParaRPr lang="es-AR" sz="1400" dirty="0"/>
        </a:p>
      </dgm:t>
    </dgm:pt>
    <dgm:pt modelId="{33FA93FA-F401-4E02-915B-C85BDCD95423}" type="parTrans" cxnId="{1D7D5754-F8CC-4FF2-B4D2-8C12D247B546}">
      <dgm:prSet/>
      <dgm:spPr/>
      <dgm:t>
        <a:bodyPr/>
        <a:lstStyle/>
        <a:p>
          <a:endParaRPr lang="es-AR"/>
        </a:p>
      </dgm:t>
    </dgm:pt>
    <dgm:pt modelId="{8F24EC9B-0FDE-48B1-B5AC-FAA8EB638592}" type="sibTrans" cxnId="{1D7D5754-F8CC-4FF2-B4D2-8C12D247B546}">
      <dgm:prSet/>
      <dgm:spPr/>
      <dgm:t>
        <a:bodyPr/>
        <a:lstStyle/>
        <a:p>
          <a:endParaRPr lang="es-AR"/>
        </a:p>
      </dgm:t>
    </dgm:pt>
    <dgm:pt modelId="{3005EBF9-A387-4B7C-B67D-83AC96C0CCF5}">
      <dgm:prSet/>
      <dgm:spPr/>
      <dgm:t>
        <a:bodyPr/>
        <a:lstStyle/>
        <a:p>
          <a:pPr rtl="0"/>
          <a:r>
            <a:rPr lang="es-AR" dirty="0" smtClean="0"/>
            <a:t>Permite </a:t>
          </a:r>
          <a:r>
            <a:rPr lang="es-AR" dirty="0" smtClean="0"/>
            <a:t>representar el momento en el cual se envían mensajes a otros objetos.</a:t>
          </a:r>
          <a:endParaRPr lang="es-AR" dirty="0"/>
        </a:p>
      </dgm:t>
    </dgm:pt>
    <dgm:pt modelId="{A6B31DDD-A21E-4FF4-9053-41DD0D51933A}" type="parTrans" cxnId="{696FA599-0238-48AD-B0DC-B8F23257F7E0}">
      <dgm:prSet/>
      <dgm:spPr/>
      <dgm:t>
        <a:bodyPr/>
        <a:lstStyle/>
        <a:p>
          <a:endParaRPr lang="es-AR"/>
        </a:p>
      </dgm:t>
    </dgm:pt>
    <dgm:pt modelId="{E6C3848A-DFE5-489F-BF18-F7DAB6E4465F}" type="sibTrans" cxnId="{696FA599-0238-48AD-B0DC-B8F23257F7E0}">
      <dgm:prSet/>
      <dgm:spPr/>
      <dgm:t>
        <a:bodyPr/>
        <a:lstStyle/>
        <a:p>
          <a:endParaRPr lang="es-AR"/>
        </a:p>
      </dgm:t>
    </dgm:pt>
    <dgm:pt modelId="{0B873466-DB1C-44EE-AC7D-9EE8079319AF}" type="pres">
      <dgm:prSet presAssocID="{5035B0AB-A2A6-4842-B294-9F04CC9BFA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A1CCB96-CC8E-49E7-AE34-EDE710DC9F50}" type="pres">
      <dgm:prSet presAssocID="{0F8CEB3B-6689-4345-8F0A-C15809FFB00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B9FB50-BBF5-43ED-9773-1AF113D6FFE9}" type="pres">
      <dgm:prSet presAssocID="{0E1B854D-62AA-4F2E-AAA9-11D7B0870053}" presName="spacer" presStyleCnt="0"/>
      <dgm:spPr/>
    </dgm:pt>
    <dgm:pt modelId="{1344448B-9742-4CA9-AA7C-C85B77CAFD15}" type="pres">
      <dgm:prSet presAssocID="{8DDA292F-C860-4F4A-A466-1E5550C2BEF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D53468-BD26-4B4B-B50A-54BF924A26C5}" type="pres">
      <dgm:prSet presAssocID="{0DD57EF1-875B-4006-B356-6E3A15D627B0}" presName="spacer" presStyleCnt="0"/>
      <dgm:spPr/>
    </dgm:pt>
    <dgm:pt modelId="{EF778C31-BA5C-48C4-B3B2-F13AE04A47FC}" type="pres">
      <dgm:prSet presAssocID="{11F89CA2-6225-4372-871D-478F6EDCDF1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D50A9A-FD8A-4823-8040-960D63429820}" type="pres">
      <dgm:prSet presAssocID="{40D0E13D-DDA0-4C39-BB73-11A6E2DD93CB}" presName="spacer" presStyleCnt="0"/>
      <dgm:spPr/>
    </dgm:pt>
    <dgm:pt modelId="{1AC49C00-5A8B-4123-AAFA-6BD4315F00C5}" type="pres">
      <dgm:prSet presAssocID="{8E6D3E03-0352-4DA4-9A89-F3B87456F343}" presName="parentText" presStyleLbl="node1" presStyleIdx="3" presStyleCnt="5" custLinFactNeighborX="221" custLinFactNeighborY="-637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A1F6F7-D72E-49F7-9C22-FA4A27C9072C}" type="pres">
      <dgm:prSet presAssocID="{8E6D3E03-0352-4DA4-9A89-F3B87456F34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149479F-8F8E-4970-9FB0-3FE06543478C}" type="pres">
      <dgm:prSet presAssocID="{3005EBF9-A387-4B7C-B67D-83AC96C0CCF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874CA06-09BF-47E6-983E-D59CFC052336}" type="presOf" srcId="{63867A3B-98FF-445E-8036-F9DF0F104781}" destId="{ABA1F6F7-D72E-49F7-9C22-FA4A27C9072C}" srcOrd="0" destOrd="1" presId="urn:microsoft.com/office/officeart/2005/8/layout/vList2"/>
    <dgm:cxn modelId="{1D7D5754-F8CC-4FF2-B4D2-8C12D247B546}" srcId="{8E6D3E03-0352-4DA4-9A89-F3B87456F343}" destId="{A259511E-ED52-46C6-B5CA-EA1965A03AB2}" srcOrd="3" destOrd="0" parTransId="{33FA93FA-F401-4E02-915B-C85BDCD95423}" sibTransId="{8F24EC9B-0FDE-48B1-B5AC-FAA8EB638592}"/>
    <dgm:cxn modelId="{57D3EEA3-9007-4473-8884-2D6038CC0E61}" srcId="{5035B0AB-A2A6-4842-B294-9F04CC9BFA68}" destId="{8DDA292F-C860-4F4A-A466-1E5550C2BEF3}" srcOrd="1" destOrd="0" parTransId="{0D7BC061-E881-42CE-AAF7-21F9715C0210}" sibTransId="{0DD57EF1-875B-4006-B356-6E3A15D627B0}"/>
    <dgm:cxn modelId="{E42FBD57-B279-44C8-B457-A779A7FDE7EE}" type="presOf" srcId="{8E6D3E03-0352-4DA4-9A89-F3B87456F343}" destId="{1AC49C00-5A8B-4123-AAFA-6BD4315F00C5}" srcOrd="0" destOrd="0" presId="urn:microsoft.com/office/officeart/2005/8/layout/vList2"/>
    <dgm:cxn modelId="{68E42BE5-3A79-495C-8368-4923869A61AE}" type="presOf" srcId="{11F89CA2-6225-4372-871D-478F6EDCDF15}" destId="{EF778C31-BA5C-48C4-B3B2-F13AE04A47FC}" srcOrd="0" destOrd="0" presId="urn:microsoft.com/office/officeart/2005/8/layout/vList2"/>
    <dgm:cxn modelId="{5CD4A43C-C9BB-41E5-AAEA-8A4E75DD5CE4}" srcId="{5035B0AB-A2A6-4842-B294-9F04CC9BFA68}" destId="{11F89CA2-6225-4372-871D-478F6EDCDF15}" srcOrd="2" destOrd="0" parTransId="{9C2384F9-CEFF-4195-ABAA-F3B7DCA04A45}" sibTransId="{40D0E13D-DDA0-4C39-BB73-11A6E2DD93CB}"/>
    <dgm:cxn modelId="{53C9E29F-2A43-48C0-BB77-AB163118C43E}" type="presOf" srcId="{5E425BD6-5E9C-4B83-AC94-421CEA4CCBCD}" destId="{ABA1F6F7-D72E-49F7-9C22-FA4A27C9072C}" srcOrd="0" destOrd="2" presId="urn:microsoft.com/office/officeart/2005/8/layout/vList2"/>
    <dgm:cxn modelId="{AEABD0F1-3E6F-4F31-932D-D3483FE129ED}" srcId="{8E6D3E03-0352-4DA4-9A89-F3B87456F343}" destId="{5E425BD6-5E9C-4B83-AC94-421CEA4CCBCD}" srcOrd="2" destOrd="0" parTransId="{8684FBE3-A596-4058-BCE5-F05F20A96F84}" sibTransId="{FA7E08D1-A020-4BAC-BEB7-4C6589FCE887}"/>
    <dgm:cxn modelId="{32C2ABF5-47BA-48AE-B54F-449DC85E3B4A}" srcId="{8E6D3E03-0352-4DA4-9A89-F3B87456F343}" destId="{63867A3B-98FF-445E-8036-F9DF0F104781}" srcOrd="1" destOrd="0" parTransId="{D4AB2188-D295-4811-ACFC-D1AF554BD009}" sibTransId="{4452E985-C436-4898-9D4F-D12B043A6148}"/>
    <dgm:cxn modelId="{AE3DAE63-48FC-4F48-BB42-3F5E207B8DBC}" type="presOf" srcId="{A259511E-ED52-46C6-B5CA-EA1965A03AB2}" destId="{ABA1F6F7-D72E-49F7-9C22-FA4A27C9072C}" srcOrd="0" destOrd="3" presId="urn:microsoft.com/office/officeart/2005/8/layout/vList2"/>
    <dgm:cxn modelId="{7761A794-DF3F-42C1-9A95-99FF987C6BD2}" srcId="{5035B0AB-A2A6-4842-B294-9F04CC9BFA68}" destId="{8E6D3E03-0352-4DA4-9A89-F3B87456F343}" srcOrd="3" destOrd="0" parTransId="{781728D1-855A-4327-AB0D-BD50CD6A867C}" sibTransId="{C5AE2DC8-F02F-4067-BA08-80BFA38F893A}"/>
    <dgm:cxn modelId="{E1EC0BAF-3AD9-4F81-802B-1DDD4E01447E}" type="presOf" srcId="{0F8CEB3B-6689-4345-8F0A-C15809FFB00B}" destId="{FA1CCB96-CC8E-49E7-AE34-EDE710DC9F50}" srcOrd="0" destOrd="0" presId="urn:microsoft.com/office/officeart/2005/8/layout/vList2"/>
    <dgm:cxn modelId="{CEB9C09F-5292-49A2-8A28-DBE07EB3B6D1}" type="presOf" srcId="{8DDA292F-C860-4F4A-A466-1E5550C2BEF3}" destId="{1344448B-9742-4CA9-AA7C-C85B77CAFD15}" srcOrd="0" destOrd="0" presId="urn:microsoft.com/office/officeart/2005/8/layout/vList2"/>
    <dgm:cxn modelId="{E6C93408-76EB-4289-BB1F-BA3EDC590EFB}" type="presOf" srcId="{B3B7426D-7EFD-4336-A005-FEDCB874EA37}" destId="{ABA1F6F7-D72E-49F7-9C22-FA4A27C9072C}" srcOrd="0" destOrd="0" presId="urn:microsoft.com/office/officeart/2005/8/layout/vList2"/>
    <dgm:cxn modelId="{696FA599-0238-48AD-B0DC-B8F23257F7E0}" srcId="{5035B0AB-A2A6-4842-B294-9F04CC9BFA68}" destId="{3005EBF9-A387-4B7C-B67D-83AC96C0CCF5}" srcOrd="4" destOrd="0" parTransId="{A6B31DDD-A21E-4FF4-9053-41DD0D51933A}" sibTransId="{E6C3848A-DFE5-489F-BF18-F7DAB6E4465F}"/>
    <dgm:cxn modelId="{6762D36F-0961-40D7-A764-65613ECEA03E}" type="presOf" srcId="{3005EBF9-A387-4B7C-B67D-83AC96C0CCF5}" destId="{7149479F-8F8E-4970-9FB0-3FE06543478C}" srcOrd="0" destOrd="0" presId="urn:microsoft.com/office/officeart/2005/8/layout/vList2"/>
    <dgm:cxn modelId="{2580C655-2B38-4BBC-9BCD-4A91F672703A}" srcId="{8E6D3E03-0352-4DA4-9A89-F3B87456F343}" destId="{B3B7426D-7EFD-4336-A005-FEDCB874EA37}" srcOrd="0" destOrd="0" parTransId="{DA7118EC-97D6-4B0A-BE20-CE0D1D3159B0}" sibTransId="{73BA832E-554B-4F53-ACB9-2D2BFA55C648}"/>
    <dgm:cxn modelId="{583ACFBF-A795-4F5A-A772-660C04DA9758}" srcId="{5035B0AB-A2A6-4842-B294-9F04CC9BFA68}" destId="{0F8CEB3B-6689-4345-8F0A-C15809FFB00B}" srcOrd="0" destOrd="0" parTransId="{CED3C94E-68C8-4B98-AA59-93F94F17E64F}" sibTransId="{0E1B854D-62AA-4F2E-AAA9-11D7B0870053}"/>
    <dgm:cxn modelId="{4A925C3E-AF4C-434E-9B61-DAC91D3BD663}" type="presOf" srcId="{5035B0AB-A2A6-4842-B294-9F04CC9BFA68}" destId="{0B873466-DB1C-44EE-AC7D-9EE8079319AF}" srcOrd="0" destOrd="0" presId="urn:microsoft.com/office/officeart/2005/8/layout/vList2"/>
    <dgm:cxn modelId="{35CB6C10-6F28-46E7-826B-419AFA0BA487}" type="presParOf" srcId="{0B873466-DB1C-44EE-AC7D-9EE8079319AF}" destId="{FA1CCB96-CC8E-49E7-AE34-EDE710DC9F50}" srcOrd="0" destOrd="0" presId="urn:microsoft.com/office/officeart/2005/8/layout/vList2"/>
    <dgm:cxn modelId="{B0EF5457-D24B-476F-A143-91856A86F426}" type="presParOf" srcId="{0B873466-DB1C-44EE-AC7D-9EE8079319AF}" destId="{0CB9FB50-BBF5-43ED-9773-1AF113D6FFE9}" srcOrd="1" destOrd="0" presId="urn:microsoft.com/office/officeart/2005/8/layout/vList2"/>
    <dgm:cxn modelId="{AF2A843B-B711-4C7B-9EDE-B6CEE7E7808F}" type="presParOf" srcId="{0B873466-DB1C-44EE-AC7D-9EE8079319AF}" destId="{1344448B-9742-4CA9-AA7C-C85B77CAFD15}" srcOrd="2" destOrd="0" presId="urn:microsoft.com/office/officeart/2005/8/layout/vList2"/>
    <dgm:cxn modelId="{6B861ED8-3156-486B-9AD2-1E2A71BAFECF}" type="presParOf" srcId="{0B873466-DB1C-44EE-AC7D-9EE8079319AF}" destId="{C7D53468-BD26-4B4B-B50A-54BF924A26C5}" srcOrd="3" destOrd="0" presId="urn:microsoft.com/office/officeart/2005/8/layout/vList2"/>
    <dgm:cxn modelId="{0C79218E-ADA3-40A2-80E3-27C54CA69AAB}" type="presParOf" srcId="{0B873466-DB1C-44EE-AC7D-9EE8079319AF}" destId="{EF778C31-BA5C-48C4-B3B2-F13AE04A47FC}" srcOrd="4" destOrd="0" presId="urn:microsoft.com/office/officeart/2005/8/layout/vList2"/>
    <dgm:cxn modelId="{C4A7C47D-E0CD-4722-954D-818843E5B22F}" type="presParOf" srcId="{0B873466-DB1C-44EE-AC7D-9EE8079319AF}" destId="{85D50A9A-FD8A-4823-8040-960D63429820}" srcOrd="5" destOrd="0" presId="urn:microsoft.com/office/officeart/2005/8/layout/vList2"/>
    <dgm:cxn modelId="{95D19852-B2BC-4807-ADA3-B9BC15C19DA1}" type="presParOf" srcId="{0B873466-DB1C-44EE-AC7D-9EE8079319AF}" destId="{1AC49C00-5A8B-4123-AAFA-6BD4315F00C5}" srcOrd="6" destOrd="0" presId="urn:microsoft.com/office/officeart/2005/8/layout/vList2"/>
    <dgm:cxn modelId="{A5929AB7-A161-4867-8E2C-11B240348E94}" type="presParOf" srcId="{0B873466-DB1C-44EE-AC7D-9EE8079319AF}" destId="{ABA1F6F7-D72E-49F7-9C22-FA4A27C9072C}" srcOrd="7" destOrd="0" presId="urn:microsoft.com/office/officeart/2005/8/layout/vList2"/>
    <dgm:cxn modelId="{32BE6852-4CE8-451E-BBB8-4248FE0C5FA7}" type="presParOf" srcId="{0B873466-DB1C-44EE-AC7D-9EE8079319AF}" destId="{7149479F-8F8E-4970-9FB0-3FE0654347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C386D1-7AA9-44B7-83E4-9F4FCED2B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E8CAE68-3959-40EB-B2B0-B65050FCAAA8}">
      <dgm:prSet/>
      <dgm:spPr/>
      <dgm:t>
        <a:bodyPr/>
        <a:lstStyle/>
        <a:p>
          <a:pPr rtl="0"/>
          <a:r>
            <a:rPr lang="es-AR" smtClean="0"/>
            <a:t>El diagrama de secuencia es un tipo de diagrama usado para modelar interacción entre objetos en un sistema.</a:t>
          </a:r>
          <a:endParaRPr lang="es-AR"/>
        </a:p>
      </dgm:t>
    </dgm:pt>
    <dgm:pt modelId="{0FC26DF5-A86D-4BA3-96BF-E151F6323F32}" type="parTrans" cxnId="{8E307FBE-F013-40B2-AF5B-D0B40E859EBF}">
      <dgm:prSet/>
      <dgm:spPr/>
      <dgm:t>
        <a:bodyPr/>
        <a:lstStyle/>
        <a:p>
          <a:endParaRPr lang="es-AR"/>
        </a:p>
      </dgm:t>
    </dgm:pt>
    <dgm:pt modelId="{AA984D6D-FA12-4767-9CDA-0312752D7B8D}" type="sibTrans" cxnId="{8E307FBE-F013-40B2-AF5B-D0B40E859EBF}">
      <dgm:prSet/>
      <dgm:spPr/>
      <dgm:t>
        <a:bodyPr/>
        <a:lstStyle/>
        <a:p>
          <a:endParaRPr lang="es-AR"/>
        </a:p>
      </dgm:t>
    </dgm:pt>
    <dgm:pt modelId="{FE8E857E-128E-417A-BDBB-7619F2B4F278}">
      <dgm:prSet/>
      <dgm:spPr/>
      <dgm:t>
        <a:bodyPr/>
        <a:lstStyle/>
        <a:p>
          <a:pPr rtl="0"/>
          <a:r>
            <a:rPr lang="es-AR" smtClean="0"/>
            <a:t>Muestra la interacción de un conjunto de objetos en una aplicación a través del tiempo y se modela para cada caso de uso. Mientras que el  diagrama de casos de uso permite el modelado de una vista a nivel negocio, el diagrama de secuencia contiene detalles de implementación, incluyendo los objetos, clases y mensajes intercambiados entre los objetos.</a:t>
          </a:r>
          <a:endParaRPr lang="es-AR"/>
        </a:p>
      </dgm:t>
    </dgm:pt>
    <dgm:pt modelId="{1C012C07-C3E0-4B4E-8013-7D1E4DCDF0C1}" type="parTrans" cxnId="{6897067C-2633-4BC6-90E1-25D4E36017F1}">
      <dgm:prSet/>
      <dgm:spPr/>
      <dgm:t>
        <a:bodyPr/>
        <a:lstStyle/>
        <a:p>
          <a:endParaRPr lang="es-AR"/>
        </a:p>
      </dgm:t>
    </dgm:pt>
    <dgm:pt modelId="{8F5D35B1-C1C3-4F02-9746-150E11E60356}" type="sibTrans" cxnId="{6897067C-2633-4BC6-90E1-25D4E36017F1}">
      <dgm:prSet/>
      <dgm:spPr/>
      <dgm:t>
        <a:bodyPr/>
        <a:lstStyle/>
        <a:p>
          <a:endParaRPr lang="es-AR"/>
        </a:p>
      </dgm:t>
    </dgm:pt>
    <dgm:pt modelId="{C1E5404D-7ACA-436A-81B7-6783A4E7F8F7}">
      <dgm:prSet/>
      <dgm:spPr/>
      <dgm:t>
        <a:bodyPr/>
        <a:lstStyle/>
        <a:p>
          <a:pPr rtl="0"/>
          <a:r>
            <a:rPr lang="es-AR" dirty="0" smtClean="0"/>
            <a:t>Será necesario examinar </a:t>
          </a:r>
          <a:r>
            <a:rPr lang="es-AR" dirty="0" smtClean="0"/>
            <a:t>la descripción de un caso de uso para determinar qué objetos son necesarios para su implementación.</a:t>
          </a:r>
          <a:endParaRPr lang="es-AR" dirty="0"/>
        </a:p>
      </dgm:t>
    </dgm:pt>
    <dgm:pt modelId="{6EE7B2BD-5134-4029-BD42-4C857F541B71}" type="parTrans" cxnId="{F8884592-9E3E-4BA6-A7DD-DF103F4920AE}">
      <dgm:prSet/>
      <dgm:spPr/>
      <dgm:t>
        <a:bodyPr/>
        <a:lstStyle/>
        <a:p>
          <a:endParaRPr lang="es-AR"/>
        </a:p>
      </dgm:t>
    </dgm:pt>
    <dgm:pt modelId="{6D558F3C-56D6-45BF-B9C7-3654BDFF586D}" type="sibTrans" cxnId="{F8884592-9E3E-4BA6-A7DD-DF103F4920AE}">
      <dgm:prSet/>
      <dgm:spPr/>
      <dgm:t>
        <a:bodyPr/>
        <a:lstStyle/>
        <a:p>
          <a:endParaRPr lang="es-AR"/>
        </a:p>
      </dgm:t>
    </dgm:pt>
    <dgm:pt modelId="{600D1DCC-B72C-4A61-BAD5-F1CA3AAD2EF0}">
      <dgm:prSet/>
      <dgm:spPr/>
      <dgm:t>
        <a:bodyPr/>
        <a:lstStyle/>
        <a:p>
          <a:pPr rtl="0"/>
          <a:r>
            <a:rPr lang="es-AR" smtClean="0"/>
            <a:t>Un diagrama de secuencia muestra los objetos que intervienen en el escenario con líneas discontinuas verticales, y los mensajes pasados entre los objetos como flechas horizontales.</a:t>
          </a:r>
          <a:endParaRPr lang="es-AR"/>
        </a:p>
      </dgm:t>
    </dgm:pt>
    <dgm:pt modelId="{1C523031-05AA-4CD9-9C50-160D19310336}" type="parTrans" cxnId="{1FC3C8D3-0753-4C51-B64C-22687113A29F}">
      <dgm:prSet/>
      <dgm:spPr/>
      <dgm:t>
        <a:bodyPr/>
        <a:lstStyle/>
        <a:p>
          <a:endParaRPr lang="es-AR"/>
        </a:p>
      </dgm:t>
    </dgm:pt>
    <dgm:pt modelId="{25DD1DBC-F37A-4B7A-AE78-4F5132B08220}" type="sibTrans" cxnId="{1FC3C8D3-0753-4C51-B64C-22687113A29F}">
      <dgm:prSet/>
      <dgm:spPr/>
      <dgm:t>
        <a:bodyPr/>
        <a:lstStyle/>
        <a:p>
          <a:endParaRPr lang="es-AR"/>
        </a:p>
      </dgm:t>
    </dgm:pt>
    <dgm:pt modelId="{D32973E1-7664-4883-8F4A-02BA012EBCBD}" type="pres">
      <dgm:prSet presAssocID="{D1C386D1-7AA9-44B7-83E4-9F4FCED2B9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E2A466E-C15A-4FF2-9229-33B2501108D8}" type="pres">
      <dgm:prSet presAssocID="{0E8CAE68-3959-40EB-B2B0-B65050FCAA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F29FAD-E599-462A-A12C-A1291C05C730}" type="pres">
      <dgm:prSet presAssocID="{AA984D6D-FA12-4767-9CDA-0312752D7B8D}" presName="spacer" presStyleCnt="0"/>
      <dgm:spPr/>
    </dgm:pt>
    <dgm:pt modelId="{84630634-6848-4566-BB9B-44978F88C612}" type="pres">
      <dgm:prSet presAssocID="{FE8E857E-128E-417A-BDBB-7619F2B4F27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03BB43-D58E-4317-9E6E-5D6B115A64AC}" type="pres">
      <dgm:prSet presAssocID="{8F5D35B1-C1C3-4F02-9746-150E11E60356}" presName="spacer" presStyleCnt="0"/>
      <dgm:spPr/>
    </dgm:pt>
    <dgm:pt modelId="{21D33E4E-E8D8-4A1B-85C3-62B5B12C1FF1}" type="pres">
      <dgm:prSet presAssocID="{C1E5404D-7ACA-436A-81B7-6783A4E7F8F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77E2C5D-52F5-4F59-9D94-DBE1965C892C}" type="pres">
      <dgm:prSet presAssocID="{6D558F3C-56D6-45BF-B9C7-3654BDFF586D}" presName="spacer" presStyleCnt="0"/>
      <dgm:spPr/>
    </dgm:pt>
    <dgm:pt modelId="{223EAF14-653F-4904-9305-B9131EAA73A8}" type="pres">
      <dgm:prSet presAssocID="{600D1DCC-B72C-4A61-BAD5-F1CA3AAD2EF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97BA243-F70B-4B87-A935-5B1F464EAC6A}" type="presOf" srcId="{FE8E857E-128E-417A-BDBB-7619F2B4F278}" destId="{84630634-6848-4566-BB9B-44978F88C612}" srcOrd="0" destOrd="0" presId="urn:microsoft.com/office/officeart/2005/8/layout/vList2"/>
    <dgm:cxn modelId="{6897067C-2633-4BC6-90E1-25D4E36017F1}" srcId="{D1C386D1-7AA9-44B7-83E4-9F4FCED2B924}" destId="{FE8E857E-128E-417A-BDBB-7619F2B4F278}" srcOrd="1" destOrd="0" parTransId="{1C012C07-C3E0-4B4E-8013-7D1E4DCDF0C1}" sibTransId="{8F5D35B1-C1C3-4F02-9746-150E11E60356}"/>
    <dgm:cxn modelId="{DD4D24DC-6B1F-4D0D-8562-1D87589EBBB4}" type="presOf" srcId="{0E8CAE68-3959-40EB-B2B0-B65050FCAAA8}" destId="{CE2A466E-C15A-4FF2-9229-33B2501108D8}" srcOrd="0" destOrd="0" presId="urn:microsoft.com/office/officeart/2005/8/layout/vList2"/>
    <dgm:cxn modelId="{8E307FBE-F013-40B2-AF5B-D0B40E859EBF}" srcId="{D1C386D1-7AA9-44B7-83E4-9F4FCED2B924}" destId="{0E8CAE68-3959-40EB-B2B0-B65050FCAAA8}" srcOrd="0" destOrd="0" parTransId="{0FC26DF5-A86D-4BA3-96BF-E151F6323F32}" sibTransId="{AA984D6D-FA12-4767-9CDA-0312752D7B8D}"/>
    <dgm:cxn modelId="{F8AF3352-39DD-4012-ACD3-28DD2D26A7FB}" type="presOf" srcId="{D1C386D1-7AA9-44B7-83E4-9F4FCED2B924}" destId="{D32973E1-7664-4883-8F4A-02BA012EBCBD}" srcOrd="0" destOrd="0" presId="urn:microsoft.com/office/officeart/2005/8/layout/vList2"/>
    <dgm:cxn modelId="{F8884592-9E3E-4BA6-A7DD-DF103F4920AE}" srcId="{D1C386D1-7AA9-44B7-83E4-9F4FCED2B924}" destId="{C1E5404D-7ACA-436A-81B7-6783A4E7F8F7}" srcOrd="2" destOrd="0" parTransId="{6EE7B2BD-5134-4029-BD42-4C857F541B71}" sibTransId="{6D558F3C-56D6-45BF-B9C7-3654BDFF586D}"/>
    <dgm:cxn modelId="{EC26A377-D716-4ECA-AC48-21FBE5862C07}" type="presOf" srcId="{C1E5404D-7ACA-436A-81B7-6783A4E7F8F7}" destId="{21D33E4E-E8D8-4A1B-85C3-62B5B12C1FF1}" srcOrd="0" destOrd="0" presId="urn:microsoft.com/office/officeart/2005/8/layout/vList2"/>
    <dgm:cxn modelId="{18650DC6-7FD9-4EB5-AC6E-D29C1341CF60}" type="presOf" srcId="{600D1DCC-B72C-4A61-BAD5-F1CA3AAD2EF0}" destId="{223EAF14-653F-4904-9305-B9131EAA73A8}" srcOrd="0" destOrd="0" presId="urn:microsoft.com/office/officeart/2005/8/layout/vList2"/>
    <dgm:cxn modelId="{1FC3C8D3-0753-4C51-B64C-22687113A29F}" srcId="{D1C386D1-7AA9-44B7-83E4-9F4FCED2B924}" destId="{600D1DCC-B72C-4A61-BAD5-F1CA3AAD2EF0}" srcOrd="3" destOrd="0" parTransId="{1C523031-05AA-4CD9-9C50-160D19310336}" sibTransId="{25DD1DBC-F37A-4B7A-AE78-4F5132B08220}"/>
    <dgm:cxn modelId="{7C51E6E1-F27B-4A2C-A204-294813EAA868}" type="presParOf" srcId="{D32973E1-7664-4883-8F4A-02BA012EBCBD}" destId="{CE2A466E-C15A-4FF2-9229-33B2501108D8}" srcOrd="0" destOrd="0" presId="urn:microsoft.com/office/officeart/2005/8/layout/vList2"/>
    <dgm:cxn modelId="{E86C9C33-DD37-411A-8C2F-A4DB7A25F064}" type="presParOf" srcId="{D32973E1-7664-4883-8F4A-02BA012EBCBD}" destId="{C8F29FAD-E599-462A-A12C-A1291C05C730}" srcOrd="1" destOrd="0" presId="urn:microsoft.com/office/officeart/2005/8/layout/vList2"/>
    <dgm:cxn modelId="{182DE953-9777-46E3-9A47-1F90E996E777}" type="presParOf" srcId="{D32973E1-7664-4883-8F4A-02BA012EBCBD}" destId="{84630634-6848-4566-BB9B-44978F88C612}" srcOrd="2" destOrd="0" presId="urn:microsoft.com/office/officeart/2005/8/layout/vList2"/>
    <dgm:cxn modelId="{21587A4E-2039-46A3-9F15-C689A51719FF}" type="presParOf" srcId="{D32973E1-7664-4883-8F4A-02BA012EBCBD}" destId="{D403BB43-D58E-4317-9E6E-5D6B115A64AC}" srcOrd="3" destOrd="0" presId="urn:microsoft.com/office/officeart/2005/8/layout/vList2"/>
    <dgm:cxn modelId="{DFE76670-AF75-4909-90CC-FEA329469A6F}" type="presParOf" srcId="{D32973E1-7664-4883-8F4A-02BA012EBCBD}" destId="{21D33E4E-E8D8-4A1B-85C3-62B5B12C1FF1}" srcOrd="4" destOrd="0" presId="urn:microsoft.com/office/officeart/2005/8/layout/vList2"/>
    <dgm:cxn modelId="{B1864804-CA36-409C-980B-3E74E679DCA8}" type="presParOf" srcId="{D32973E1-7664-4883-8F4A-02BA012EBCBD}" destId="{877E2C5D-52F5-4F59-9D94-DBE1965C892C}" srcOrd="5" destOrd="0" presId="urn:microsoft.com/office/officeart/2005/8/layout/vList2"/>
    <dgm:cxn modelId="{4FEBB044-09E7-4B60-A313-8990411756E3}" type="presParOf" srcId="{D32973E1-7664-4883-8F4A-02BA012EBCBD}" destId="{223EAF14-653F-4904-9305-B9131EAA73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BF889B-3785-4115-B766-18A7C2FE5F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0A23EC8F-98CF-403D-AD3F-FB60AB5CA054}">
      <dgm:prSet/>
      <dgm:spPr/>
      <dgm:t>
        <a:bodyPr/>
        <a:lstStyle/>
        <a:p>
          <a:pPr rtl="0"/>
          <a:r>
            <a:rPr lang="es-AR" smtClean="0"/>
            <a:t>Existen dos tipos de mensajes: </a:t>
          </a:r>
          <a:endParaRPr lang="es-AR"/>
        </a:p>
      </dgm:t>
    </dgm:pt>
    <dgm:pt modelId="{A38D466A-45FD-42D1-A90C-A807885CE52C}" type="parTrans" cxnId="{06C6D698-B8C9-4ACF-8C0C-9DAB53BD51FD}">
      <dgm:prSet/>
      <dgm:spPr/>
      <dgm:t>
        <a:bodyPr/>
        <a:lstStyle/>
        <a:p>
          <a:endParaRPr lang="es-AR"/>
        </a:p>
      </dgm:t>
    </dgm:pt>
    <dgm:pt modelId="{798CDF9D-2042-4D01-B4EE-FEFFBB003021}" type="sibTrans" cxnId="{06C6D698-B8C9-4ACF-8C0C-9DAB53BD51FD}">
      <dgm:prSet/>
      <dgm:spPr/>
      <dgm:t>
        <a:bodyPr/>
        <a:lstStyle/>
        <a:p>
          <a:endParaRPr lang="es-AR"/>
        </a:p>
      </dgm:t>
    </dgm:pt>
    <dgm:pt modelId="{D265234F-A747-441C-A70F-8BF1555F05B9}">
      <dgm:prSet/>
      <dgm:spPr/>
      <dgm:t>
        <a:bodyPr/>
        <a:lstStyle/>
        <a:p>
          <a:pPr rtl="0"/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Sincrónicos</a:t>
          </a:r>
          <a:r>
            <a:rPr lang="es-AR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s-AR" dirty="0" smtClean="0"/>
            <a:t>: se corresponden con llamadas a métodos del objeto que recibe el mensaje. El objeto que envía el mensaje queda bloqueado hasta que termina la llamada. Se representan con flechas con la cabeza llena.</a:t>
          </a:r>
          <a:endParaRPr lang="es-AR" dirty="0"/>
        </a:p>
      </dgm:t>
    </dgm:pt>
    <dgm:pt modelId="{96DB4AED-B8A5-4E7E-850B-4957AEF23C38}" type="parTrans" cxnId="{61B057CD-FFFF-48B9-B2EC-DD7C54F4A912}">
      <dgm:prSet/>
      <dgm:spPr/>
      <dgm:t>
        <a:bodyPr/>
        <a:lstStyle/>
        <a:p>
          <a:endParaRPr lang="es-AR"/>
        </a:p>
      </dgm:t>
    </dgm:pt>
    <dgm:pt modelId="{72E18EA9-6A18-4FFB-BF58-DC8E46447B77}" type="sibTrans" cxnId="{61B057CD-FFFF-48B9-B2EC-DD7C54F4A912}">
      <dgm:prSet/>
      <dgm:spPr/>
      <dgm:t>
        <a:bodyPr/>
        <a:lstStyle/>
        <a:p>
          <a:endParaRPr lang="es-AR"/>
        </a:p>
      </dgm:t>
    </dgm:pt>
    <dgm:pt modelId="{57F95C52-6968-44ED-A1F5-5D92BF36B2CC}">
      <dgm:prSet/>
      <dgm:spPr/>
      <dgm:t>
        <a:bodyPr/>
        <a:lstStyle/>
        <a:p>
          <a:pPr rtl="0"/>
          <a:r>
            <a:rPr lang="es-AR" b="1" smtClean="0">
              <a:solidFill>
                <a:schemeClr val="accent1">
                  <a:lumMod val="50000"/>
                </a:schemeClr>
              </a:solidFill>
            </a:rPr>
            <a:t>Asincrónicos</a:t>
          </a:r>
          <a:r>
            <a:rPr lang="es-AR" smtClean="0"/>
            <a:t>:  terminan inmediatamente, y crean un nuevo hilo de ejecución dentro de la secuencia. Se representan con flechas con la cabeza abierta.</a:t>
          </a:r>
          <a:endParaRPr lang="es-AR" dirty="0"/>
        </a:p>
      </dgm:t>
    </dgm:pt>
    <dgm:pt modelId="{B64F685E-5A31-4904-AFFF-494258CDC3D5}" type="parTrans" cxnId="{2CD3BC03-BA58-4A0C-BB54-2FE4740A152F}">
      <dgm:prSet/>
      <dgm:spPr/>
      <dgm:t>
        <a:bodyPr/>
        <a:lstStyle/>
        <a:p>
          <a:endParaRPr lang="es-AR"/>
        </a:p>
      </dgm:t>
    </dgm:pt>
    <dgm:pt modelId="{38C6B16B-817D-4EA2-8485-C1E6C6776BF5}" type="sibTrans" cxnId="{2CD3BC03-BA58-4A0C-BB54-2FE4740A152F}">
      <dgm:prSet/>
      <dgm:spPr/>
      <dgm:t>
        <a:bodyPr/>
        <a:lstStyle/>
        <a:p>
          <a:endParaRPr lang="es-AR"/>
        </a:p>
      </dgm:t>
    </dgm:pt>
    <dgm:pt modelId="{77E30C31-5B62-485E-B98C-504F209BA3E7}" type="pres">
      <dgm:prSet presAssocID="{59BF889B-3785-4115-B766-18A7C2FE5F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05CBA77-98AE-4566-8DDB-0B0657BDB3BB}" type="pres">
      <dgm:prSet presAssocID="{0A23EC8F-98CF-403D-AD3F-FB60AB5CA0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905AE5-CAD1-484A-980B-08B0383D1063}" type="pres">
      <dgm:prSet presAssocID="{0A23EC8F-98CF-403D-AD3F-FB60AB5CA05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F10303-2A76-452B-98EE-78F2BEFDFCE7}" type="presOf" srcId="{D265234F-A747-441C-A70F-8BF1555F05B9}" destId="{3A905AE5-CAD1-484A-980B-08B0383D1063}" srcOrd="0" destOrd="0" presId="urn:microsoft.com/office/officeart/2005/8/layout/vList2"/>
    <dgm:cxn modelId="{61B057CD-FFFF-48B9-B2EC-DD7C54F4A912}" srcId="{0A23EC8F-98CF-403D-AD3F-FB60AB5CA054}" destId="{D265234F-A747-441C-A70F-8BF1555F05B9}" srcOrd="0" destOrd="0" parTransId="{96DB4AED-B8A5-4E7E-850B-4957AEF23C38}" sibTransId="{72E18EA9-6A18-4FFB-BF58-DC8E46447B77}"/>
    <dgm:cxn modelId="{8F8F62D2-3C80-4C69-B1D3-48FF83D11AE0}" type="presOf" srcId="{59BF889B-3785-4115-B766-18A7C2FE5F9A}" destId="{77E30C31-5B62-485E-B98C-504F209BA3E7}" srcOrd="0" destOrd="0" presId="urn:microsoft.com/office/officeart/2005/8/layout/vList2"/>
    <dgm:cxn modelId="{06C6D698-B8C9-4ACF-8C0C-9DAB53BD51FD}" srcId="{59BF889B-3785-4115-B766-18A7C2FE5F9A}" destId="{0A23EC8F-98CF-403D-AD3F-FB60AB5CA054}" srcOrd="0" destOrd="0" parTransId="{A38D466A-45FD-42D1-A90C-A807885CE52C}" sibTransId="{798CDF9D-2042-4D01-B4EE-FEFFBB003021}"/>
    <dgm:cxn modelId="{2CD3BC03-BA58-4A0C-BB54-2FE4740A152F}" srcId="{0A23EC8F-98CF-403D-AD3F-FB60AB5CA054}" destId="{57F95C52-6968-44ED-A1F5-5D92BF36B2CC}" srcOrd="1" destOrd="0" parTransId="{B64F685E-5A31-4904-AFFF-494258CDC3D5}" sibTransId="{38C6B16B-817D-4EA2-8485-C1E6C6776BF5}"/>
    <dgm:cxn modelId="{B9D54E66-6C95-4087-9AB4-38C231F41225}" type="presOf" srcId="{0A23EC8F-98CF-403D-AD3F-FB60AB5CA054}" destId="{405CBA77-98AE-4566-8DDB-0B0657BDB3BB}" srcOrd="0" destOrd="0" presId="urn:microsoft.com/office/officeart/2005/8/layout/vList2"/>
    <dgm:cxn modelId="{41D80E99-A0B9-4165-94BE-19B57F30DAEB}" type="presOf" srcId="{57F95C52-6968-44ED-A1F5-5D92BF36B2CC}" destId="{3A905AE5-CAD1-484A-980B-08B0383D1063}" srcOrd="0" destOrd="1" presId="urn:microsoft.com/office/officeart/2005/8/layout/vList2"/>
    <dgm:cxn modelId="{A23BCE7F-AF65-4E5B-945C-FB7B063F6174}" type="presParOf" srcId="{77E30C31-5B62-485E-B98C-504F209BA3E7}" destId="{405CBA77-98AE-4566-8DDB-0B0657BDB3BB}" srcOrd="0" destOrd="0" presId="urn:microsoft.com/office/officeart/2005/8/layout/vList2"/>
    <dgm:cxn modelId="{DA7E86CA-6F16-4FF4-9AAB-C57E557CA0FF}" type="presParOf" srcId="{77E30C31-5B62-485E-B98C-504F209BA3E7}" destId="{3A905AE5-CAD1-484A-980B-08B0383D10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064B8-7A96-4661-AABB-4F859182A50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C21171-CFD8-40AF-8273-B619E2953DD9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algn="ctr" rtl="0"/>
          <a:r>
            <a:rPr lang="es-AR" sz="2400" dirty="0" smtClean="0"/>
            <a:t>(Lenguaje Unificado de Modelado)</a:t>
          </a:r>
          <a:endParaRPr lang="es-AR" sz="2400" dirty="0"/>
        </a:p>
      </dgm:t>
    </dgm:pt>
    <dgm:pt modelId="{8B889891-A016-4010-982D-CBE26FC9DC0D}" type="parTrans" cxnId="{472F1CFE-9E9D-4289-8A7B-B0292D230FAA}">
      <dgm:prSet/>
      <dgm:spPr/>
      <dgm:t>
        <a:bodyPr/>
        <a:lstStyle/>
        <a:p>
          <a:endParaRPr lang="es-AR"/>
        </a:p>
      </dgm:t>
    </dgm:pt>
    <dgm:pt modelId="{5E469320-880F-4B56-B7C7-8A6F6AA99EB9}" type="sibTrans" cxnId="{472F1CFE-9E9D-4289-8A7B-B0292D230FAA}">
      <dgm:prSet/>
      <dgm:spPr/>
      <dgm:t>
        <a:bodyPr/>
        <a:lstStyle/>
        <a:p>
          <a:endParaRPr lang="es-AR"/>
        </a:p>
      </dgm:t>
    </dgm:pt>
    <dgm:pt modelId="{6BA2273E-B65D-470C-A718-18A7C5DF46EA}" type="pres">
      <dgm:prSet presAssocID="{3F7064B8-7A96-4661-AABB-4F859182A50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C606582-89DC-49D9-A58E-FDC1FD5E3351}" type="pres">
      <dgm:prSet presAssocID="{F6C21171-CFD8-40AF-8273-B619E2953D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A002C74-A91A-44A5-BBE8-5266F92C03D9}" type="presOf" srcId="{3F7064B8-7A96-4661-AABB-4F859182A50C}" destId="{6BA2273E-B65D-470C-A718-18A7C5DF46EA}" srcOrd="0" destOrd="0" presId="urn:microsoft.com/office/officeart/2005/8/layout/vList2"/>
    <dgm:cxn modelId="{951C7202-2E33-4FF6-87C3-C342CE5D2D12}" type="presOf" srcId="{F6C21171-CFD8-40AF-8273-B619E2953DD9}" destId="{CC606582-89DC-49D9-A58E-FDC1FD5E3351}" srcOrd="0" destOrd="0" presId="urn:microsoft.com/office/officeart/2005/8/layout/vList2"/>
    <dgm:cxn modelId="{472F1CFE-9E9D-4289-8A7B-B0292D230FAA}" srcId="{3F7064B8-7A96-4661-AABB-4F859182A50C}" destId="{F6C21171-CFD8-40AF-8273-B619E2953DD9}" srcOrd="0" destOrd="0" parTransId="{8B889891-A016-4010-982D-CBE26FC9DC0D}" sibTransId="{5E469320-880F-4B56-B7C7-8A6F6AA99EB9}"/>
    <dgm:cxn modelId="{563B0BB9-AEC2-42DF-BFD2-7DC6D6653F53}" type="presParOf" srcId="{6BA2273E-B65D-470C-A718-18A7C5DF46EA}" destId="{CC606582-89DC-49D9-A58E-FDC1FD5E33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77E6DA-940A-45BB-B57F-C8BB8DA77093}" type="doc">
      <dgm:prSet loTypeId="urn:microsoft.com/office/officeart/2005/8/layout/target3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AR"/>
        </a:p>
      </dgm:t>
    </dgm:pt>
    <dgm:pt modelId="{93AFC41A-4C36-4745-99B0-7BEF69D2764A}" type="pres">
      <dgm:prSet presAssocID="{F177E6DA-940A-45BB-B57F-C8BB8DA7709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</dgm:ptLst>
  <dgm:cxnLst>
    <dgm:cxn modelId="{2E0A55EE-93C7-435A-9C3F-181679356C6D}" type="presOf" srcId="{F177E6DA-940A-45BB-B57F-C8BB8DA77093}" destId="{93AFC41A-4C36-4745-99B0-7BEF69D2764A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4D9C03-5B50-4793-BA00-679126DDD475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197314-6BEA-42DE-A6E7-ABE8BA9DF966}">
      <dgm:prSet/>
      <dgm:spPr/>
      <dgm:t>
        <a:bodyPr/>
        <a:lstStyle/>
        <a:p>
          <a:pPr algn="l" rtl="0"/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UML es un lenguaje gráfico, "lenguaje de modelado“,  que se utiliza para visualizar, especificar, construir y documentar un </a:t>
          </a:r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sistema.  Lo que hace es diagramar </a:t>
          </a:r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la realidad de </a:t>
          </a:r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un requerimiento en un determinado contexto </a:t>
          </a:r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. En otras palabras, es el lenguaje en el que está descrito el modelo.</a:t>
          </a:r>
          <a:endParaRPr lang="es-AR" b="1" dirty="0">
            <a:solidFill>
              <a:schemeClr val="accent1">
                <a:lumMod val="50000"/>
              </a:schemeClr>
            </a:solidFill>
          </a:endParaRPr>
        </a:p>
      </dgm:t>
    </dgm:pt>
    <dgm:pt modelId="{7E79BF4C-029B-4D42-917A-ACD87F1BB152}" type="parTrans" cxnId="{E4199748-C2F2-42F7-9736-955E92F0BE3A}">
      <dgm:prSet/>
      <dgm:spPr/>
      <dgm:t>
        <a:bodyPr/>
        <a:lstStyle/>
        <a:p>
          <a:endParaRPr lang="es-AR"/>
        </a:p>
      </dgm:t>
    </dgm:pt>
    <dgm:pt modelId="{77C31581-3E35-430F-B204-5728B4ADE160}" type="sibTrans" cxnId="{E4199748-C2F2-42F7-9736-955E92F0BE3A}">
      <dgm:prSet/>
      <dgm:spPr/>
      <dgm:t>
        <a:bodyPr/>
        <a:lstStyle/>
        <a:p>
          <a:endParaRPr lang="es-AR"/>
        </a:p>
      </dgm:t>
    </dgm:pt>
    <dgm:pt modelId="{3BA8E208-8519-4505-BE82-464CFA731D4D}">
      <dgm:prSet/>
      <dgm:spPr/>
      <dgm:t>
        <a:bodyPr/>
        <a:lstStyle/>
        <a:p>
          <a:pPr algn="l" rtl="0"/>
          <a:r>
            <a:rPr lang="es-AR" b="1" dirty="0" smtClean="0">
              <a:solidFill>
                <a:schemeClr val="accent1">
                  <a:lumMod val="50000"/>
                </a:schemeClr>
              </a:solidFill>
            </a:rPr>
            <a:t>Se puede aplicar en el desarrollo de software gran variedad de formas para dar soporte a una metodología de desarrollo pero no específica en sí mismo qué metodología o proceso usar.</a:t>
          </a:r>
          <a:endParaRPr lang="es-AR" b="1" dirty="0">
            <a:solidFill>
              <a:schemeClr val="accent1">
                <a:lumMod val="50000"/>
              </a:schemeClr>
            </a:solidFill>
          </a:endParaRPr>
        </a:p>
      </dgm:t>
    </dgm:pt>
    <dgm:pt modelId="{20C2F589-9DDD-4A9B-ADD1-DFFF005D0BAB}" type="parTrans" cxnId="{E26F42A0-F443-42C3-9265-0E6CBED5CD63}">
      <dgm:prSet/>
      <dgm:spPr/>
      <dgm:t>
        <a:bodyPr/>
        <a:lstStyle/>
        <a:p>
          <a:endParaRPr lang="es-AR"/>
        </a:p>
      </dgm:t>
    </dgm:pt>
    <dgm:pt modelId="{C75D42D7-4F08-4C3A-8A11-43D4DD48F431}" type="sibTrans" cxnId="{E26F42A0-F443-42C3-9265-0E6CBED5CD63}">
      <dgm:prSet/>
      <dgm:spPr/>
      <dgm:t>
        <a:bodyPr/>
        <a:lstStyle/>
        <a:p>
          <a:endParaRPr lang="es-AR"/>
        </a:p>
      </dgm:t>
    </dgm:pt>
    <dgm:pt modelId="{D319DE6E-4EE5-476F-93D8-76BC5ED09C49}" type="pres">
      <dgm:prSet presAssocID="{DE4D9C03-5B50-4793-BA00-679126DDD47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C5802AA-6594-416A-85DF-982D3A7E5C78}" type="pres">
      <dgm:prSet presAssocID="{E8197314-6BEA-42DE-A6E7-ABE8BA9DF966}" presName="circle1" presStyleLbl="node1" presStyleIdx="0" presStyleCnt="2"/>
      <dgm:spPr/>
    </dgm:pt>
    <dgm:pt modelId="{5DA39213-3C82-4692-B609-F1E24F67C229}" type="pres">
      <dgm:prSet presAssocID="{E8197314-6BEA-42DE-A6E7-ABE8BA9DF966}" presName="space" presStyleCnt="0"/>
      <dgm:spPr/>
    </dgm:pt>
    <dgm:pt modelId="{BCEFE7BD-AA1A-4D4D-B824-6A9D84D7B084}" type="pres">
      <dgm:prSet presAssocID="{E8197314-6BEA-42DE-A6E7-ABE8BA9DF966}" presName="rect1" presStyleLbl="alignAcc1" presStyleIdx="0" presStyleCnt="2"/>
      <dgm:spPr/>
      <dgm:t>
        <a:bodyPr/>
        <a:lstStyle/>
        <a:p>
          <a:endParaRPr lang="es-AR"/>
        </a:p>
      </dgm:t>
    </dgm:pt>
    <dgm:pt modelId="{951E03ED-85B1-4E24-BAEC-5029189B9887}" type="pres">
      <dgm:prSet presAssocID="{3BA8E208-8519-4505-BE82-464CFA731D4D}" presName="vertSpace2" presStyleLbl="node1" presStyleIdx="0" presStyleCnt="2"/>
      <dgm:spPr/>
    </dgm:pt>
    <dgm:pt modelId="{3A978428-DE6F-473B-9B95-12E50F30281F}" type="pres">
      <dgm:prSet presAssocID="{3BA8E208-8519-4505-BE82-464CFA731D4D}" presName="circle2" presStyleLbl="node1" presStyleIdx="1" presStyleCnt="2"/>
      <dgm:spPr/>
    </dgm:pt>
    <dgm:pt modelId="{3CC3D3A0-D68C-4F9E-85C0-06D6E8C36B81}" type="pres">
      <dgm:prSet presAssocID="{3BA8E208-8519-4505-BE82-464CFA731D4D}" presName="rect2" presStyleLbl="alignAcc1" presStyleIdx="1" presStyleCnt="2"/>
      <dgm:spPr/>
      <dgm:t>
        <a:bodyPr/>
        <a:lstStyle/>
        <a:p>
          <a:endParaRPr lang="es-AR"/>
        </a:p>
      </dgm:t>
    </dgm:pt>
    <dgm:pt modelId="{18EB2AD6-CBEF-418E-9771-1C57AD3D8BD8}" type="pres">
      <dgm:prSet presAssocID="{E8197314-6BEA-42DE-A6E7-ABE8BA9DF966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90D1BE-F149-4C7E-9137-5CBBF5400D22}" type="pres">
      <dgm:prSet presAssocID="{3BA8E208-8519-4505-BE82-464CFA731D4D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6DFFDDF-F79B-4B80-A87C-50CB73AB1CDD}" type="presOf" srcId="{3BA8E208-8519-4505-BE82-464CFA731D4D}" destId="{3CC3D3A0-D68C-4F9E-85C0-06D6E8C36B81}" srcOrd="0" destOrd="0" presId="urn:microsoft.com/office/officeart/2005/8/layout/target3"/>
    <dgm:cxn modelId="{BB50CB00-CE42-44A8-9E90-7ADEF7A235DE}" type="presOf" srcId="{DE4D9C03-5B50-4793-BA00-679126DDD475}" destId="{D319DE6E-4EE5-476F-93D8-76BC5ED09C49}" srcOrd="0" destOrd="0" presId="urn:microsoft.com/office/officeart/2005/8/layout/target3"/>
    <dgm:cxn modelId="{E4199748-C2F2-42F7-9736-955E92F0BE3A}" srcId="{DE4D9C03-5B50-4793-BA00-679126DDD475}" destId="{E8197314-6BEA-42DE-A6E7-ABE8BA9DF966}" srcOrd="0" destOrd="0" parTransId="{7E79BF4C-029B-4D42-917A-ACD87F1BB152}" sibTransId="{77C31581-3E35-430F-B204-5728B4ADE160}"/>
    <dgm:cxn modelId="{E5B02297-05A6-45BA-BA91-45F097B902F9}" type="presOf" srcId="{E8197314-6BEA-42DE-A6E7-ABE8BA9DF966}" destId="{18EB2AD6-CBEF-418E-9771-1C57AD3D8BD8}" srcOrd="1" destOrd="0" presId="urn:microsoft.com/office/officeart/2005/8/layout/target3"/>
    <dgm:cxn modelId="{4F439F1D-3946-4E15-8F12-18353C78B618}" type="presOf" srcId="{3BA8E208-8519-4505-BE82-464CFA731D4D}" destId="{9D90D1BE-F149-4C7E-9137-5CBBF5400D22}" srcOrd="1" destOrd="0" presId="urn:microsoft.com/office/officeart/2005/8/layout/target3"/>
    <dgm:cxn modelId="{E26F42A0-F443-42C3-9265-0E6CBED5CD63}" srcId="{DE4D9C03-5B50-4793-BA00-679126DDD475}" destId="{3BA8E208-8519-4505-BE82-464CFA731D4D}" srcOrd="1" destOrd="0" parTransId="{20C2F589-9DDD-4A9B-ADD1-DFFF005D0BAB}" sibTransId="{C75D42D7-4F08-4C3A-8A11-43D4DD48F431}"/>
    <dgm:cxn modelId="{653682CE-F26C-4C3B-AC41-9779A245B592}" type="presOf" srcId="{E8197314-6BEA-42DE-A6E7-ABE8BA9DF966}" destId="{BCEFE7BD-AA1A-4D4D-B824-6A9D84D7B084}" srcOrd="0" destOrd="0" presId="urn:microsoft.com/office/officeart/2005/8/layout/target3"/>
    <dgm:cxn modelId="{E19FBB5D-7876-41C4-BF2F-904C8BF8781E}" type="presParOf" srcId="{D319DE6E-4EE5-476F-93D8-76BC5ED09C49}" destId="{2C5802AA-6594-416A-85DF-982D3A7E5C78}" srcOrd="0" destOrd="0" presId="urn:microsoft.com/office/officeart/2005/8/layout/target3"/>
    <dgm:cxn modelId="{7AFC8737-1B08-4FE0-AF06-1F0B074F6054}" type="presParOf" srcId="{D319DE6E-4EE5-476F-93D8-76BC5ED09C49}" destId="{5DA39213-3C82-4692-B609-F1E24F67C229}" srcOrd="1" destOrd="0" presId="urn:microsoft.com/office/officeart/2005/8/layout/target3"/>
    <dgm:cxn modelId="{7A345CC5-88D9-4D11-88E8-457F89A5AD30}" type="presParOf" srcId="{D319DE6E-4EE5-476F-93D8-76BC5ED09C49}" destId="{BCEFE7BD-AA1A-4D4D-B824-6A9D84D7B084}" srcOrd="2" destOrd="0" presId="urn:microsoft.com/office/officeart/2005/8/layout/target3"/>
    <dgm:cxn modelId="{00584CCC-8A1B-4BE3-95BE-23B88D4BC6A6}" type="presParOf" srcId="{D319DE6E-4EE5-476F-93D8-76BC5ED09C49}" destId="{951E03ED-85B1-4E24-BAEC-5029189B9887}" srcOrd="3" destOrd="0" presId="urn:microsoft.com/office/officeart/2005/8/layout/target3"/>
    <dgm:cxn modelId="{30566E26-9950-42E2-9073-64F9FB80CAA8}" type="presParOf" srcId="{D319DE6E-4EE5-476F-93D8-76BC5ED09C49}" destId="{3A978428-DE6F-473B-9B95-12E50F30281F}" srcOrd="4" destOrd="0" presId="urn:microsoft.com/office/officeart/2005/8/layout/target3"/>
    <dgm:cxn modelId="{CCB6D487-4943-4468-989D-08FBF818E99F}" type="presParOf" srcId="{D319DE6E-4EE5-476F-93D8-76BC5ED09C49}" destId="{3CC3D3A0-D68C-4F9E-85C0-06D6E8C36B81}" srcOrd="5" destOrd="0" presId="urn:microsoft.com/office/officeart/2005/8/layout/target3"/>
    <dgm:cxn modelId="{C57315DA-E4E8-4C5D-99CC-ACA92B96E96E}" type="presParOf" srcId="{D319DE6E-4EE5-476F-93D8-76BC5ED09C49}" destId="{18EB2AD6-CBEF-418E-9771-1C57AD3D8BD8}" srcOrd="6" destOrd="0" presId="urn:microsoft.com/office/officeart/2005/8/layout/target3"/>
    <dgm:cxn modelId="{89409F80-48C6-42CD-A5BF-09BD8B5D0248}" type="presParOf" srcId="{D319DE6E-4EE5-476F-93D8-76BC5ED09C49}" destId="{9D90D1BE-F149-4C7E-9137-5CBBF5400D22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9AA9C9-069B-4F47-9E27-959444EC676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B0E5197-7B67-488B-9726-8F8EFC3AF942}">
      <dgm:prSet/>
      <dgm:spPr/>
      <dgm:t>
        <a:bodyPr/>
        <a:lstStyle/>
        <a:p>
          <a:pPr rtl="0"/>
          <a:r>
            <a:rPr lang="es-AR" dirty="0" smtClean="0"/>
            <a:t>ESTRUCTURA</a:t>
          </a:r>
          <a:endParaRPr lang="es-AR" dirty="0"/>
        </a:p>
      </dgm:t>
    </dgm:pt>
    <dgm:pt modelId="{C159BE8D-D42E-4C9F-9CD0-FE8C7BE38C56}" type="parTrans" cxnId="{4514465E-7F6A-4FFD-91B0-6C30CC47687E}">
      <dgm:prSet/>
      <dgm:spPr/>
      <dgm:t>
        <a:bodyPr/>
        <a:lstStyle/>
        <a:p>
          <a:endParaRPr lang="es-AR"/>
        </a:p>
      </dgm:t>
    </dgm:pt>
    <dgm:pt modelId="{35031D0F-4AF0-46F3-9D78-16F420AAAB23}" type="sibTrans" cxnId="{4514465E-7F6A-4FFD-91B0-6C30CC47687E}">
      <dgm:prSet/>
      <dgm:spPr/>
      <dgm:t>
        <a:bodyPr/>
        <a:lstStyle/>
        <a:p>
          <a:endParaRPr lang="es-AR"/>
        </a:p>
      </dgm:t>
    </dgm:pt>
    <dgm:pt modelId="{AB608FC7-B671-48A4-A82C-32F7DC7C158E}">
      <dgm:prSet/>
      <dgm:spPr/>
      <dgm:t>
        <a:bodyPr/>
        <a:lstStyle/>
        <a:p>
          <a:pPr rtl="0"/>
          <a:r>
            <a:rPr lang="es-AR" smtClean="0"/>
            <a:t>Diagrama de Clases</a:t>
          </a:r>
          <a:endParaRPr lang="es-AR"/>
        </a:p>
      </dgm:t>
    </dgm:pt>
    <dgm:pt modelId="{58D1FCD6-C946-4A03-A92E-53257FF71167}" type="parTrans" cxnId="{F1CF66DA-AA9B-4DA9-BB94-B9533CB8957D}">
      <dgm:prSet/>
      <dgm:spPr/>
      <dgm:t>
        <a:bodyPr/>
        <a:lstStyle/>
        <a:p>
          <a:endParaRPr lang="es-AR"/>
        </a:p>
      </dgm:t>
    </dgm:pt>
    <dgm:pt modelId="{AFCA842F-1DA5-4ABD-94DD-7FFEE6AB230E}" type="sibTrans" cxnId="{F1CF66DA-AA9B-4DA9-BB94-B9533CB8957D}">
      <dgm:prSet/>
      <dgm:spPr/>
      <dgm:t>
        <a:bodyPr/>
        <a:lstStyle/>
        <a:p>
          <a:endParaRPr lang="es-AR"/>
        </a:p>
      </dgm:t>
    </dgm:pt>
    <dgm:pt modelId="{A1D803E4-1D0E-48FD-A44D-809382FA19EB}">
      <dgm:prSet/>
      <dgm:spPr/>
      <dgm:t>
        <a:bodyPr/>
        <a:lstStyle/>
        <a:p>
          <a:pPr rtl="0"/>
          <a:r>
            <a:rPr lang="es-AR" dirty="0" smtClean="0"/>
            <a:t>COMPORTAMIENTO</a:t>
          </a:r>
          <a:endParaRPr lang="es-AR" dirty="0"/>
        </a:p>
      </dgm:t>
    </dgm:pt>
    <dgm:pt modelId="{ECAE53C0-4A42-4E56-8184-28B72C8AC56E}" type="parTrans" cxnId="{591CE18E-C457-484D-B55C-C032E28A1AA9}">
      <dgm:prSet/>
      <dgm:spPr/>
      <dgm:t>
        <a:bodyPr/>
        <a:lstStyle/>
        <a:p>
          <a:endParaRPr lang="es-AR"/>
        </a:p>
      </dgm:t>
    </dgm:pt>
    <dgm:pt modelId="{1F6AC09E-0EBB-491D-AD6D-1E25D6BAA4D3}" type="sibTrans" cxnId="{591CE18E-C457-484D-B55C-C032E28A1AA9}">
      <dgm:prSet/>
      <dgm:spPr/>
      <dgm:t>
        <a:bodyPr/>
        <a:lstStyle/>
        <a:p>
          <a:endParaRPr lang="es-AR"/>
        </a:p>
      </dgm:t>
    </dgm:pt>
    <dgm:pt modelId="{CEB12D81-E92A-4A5F-990B-9C6A6D6F8FD5}">
      <dgm:prSet/>
      <dgm:spPr/>
      <dgm:t>
        <a:bodyPr/>
        <a:lstStyle/>
        <a:p>
          <a:pPr rtl="0"/>
          <a:r>
            <a:rPr lang="es-AR" smtClean="0"/>
            <a:t>Diagrama de Casos de Uso</a:t>
          </a:r>
          <a:endParaRPr lang="es-AR"/>
        </a:p>
      </dgm:t>
    </dgm:pt>
    <dgm:pt modelId="{B8BBAF83-D76A-46E8-B8A8-946E88A55AF3}" type="parTrans" cxnId="{FDA8C737-8BE7-4526-A4C3-5A7B26A5AE09}">
      <dgm:prSet/>
      <dgm:spPr/>
      <dgm:t>
        <a:bodyPr/>
        <a:lstStyle/>
        <a:p>
          <a:endParaRPr lang="es-AR"/>
        </a:p>
      </dgm:t>
    </dgm:pt>
    <dgm:pt modelId="{84C27E78-FA89-4CF6-8C1D-FCCB6AEC2238}" type="sibTrans" cxnId="{FDA8C737-8BE7-4526-A4C3-5A7B26A5AE09}">
      <dgm:prSet/>
      <dgm:spPr/>
      <dgm:t>
        <a:bodyPr/>
        <a:lstStyle/>
        <a:p>
          <a:endParaRPr lang="es-AR"/>
        </a:p>
      </dgm:t>
    </dgm:pt>
    <dgm:pt modelId="{49631E3D-0697-4B1D-B218-D979945E9773}">
      <dgm:prSet/>
      <dgm:spPr/>
      <dgm:t>
        <a:bodyPr/>
        <a:lstStyle/>
        <a:p>
          <a:pPr rtl="0"/>
          <a:r>
            <a:rPr lang="es-AR" dirty="0" smtClean="0"/>
            <a:t>Diagrama de Flujo</a:t>
          </a:r>
          <a:endParaRPr lang="es-AR" dirty="0"/>
        </a:p>
      </dgm:t>
    </dgm:pt>
    <dgm:pt modelId="{C2D13494-B182-488A-85FE-BD2863E58F6E}" type="parTrans" cxnId="{A1EAAE24-4C76-4FF2-B971-76DA0AB9CA71}">
      <dgm:prSet/>
      <dgm:spPr/>
      <dgm:t>
        <a:bodyPr/>
        <a:lstStyle/>
        <a:p>
          <a:endParaRPr lang="es-AR"/>
        </a:p>
      </dgm:t>
    </dgm:pt>
    <dgm:pt modelId="{5EEAD1C2-9F8C-4FA0-B9B5-5CCD7ED50C78}" type="sibTrans" cxnId="{A1EAAE24-4C76-4FF2-B971-76DA0AB9CA71}">
      <dgm:prSet/>
      <dgm:spPr/>
      <dgm:t>
        <a:bodyPr/>
        <a:lstStyle/>
        <a:p>
          <a:endParaRPr lang="es-AR"/>
        </a:p>
      </dgm:t>
    </dgm:pt>
    <dgm:pt modelId="{20D5EE2D-BF1E-4DCB-9BF2-0CA833037867}">
      <dgm:prSet/>
      <dgm:spPr/>
      <dgm:t>
        <a:bodyPr/>
        <a:lstStyle/>
        <a:p>
          <a:pPr rtl="0"/>
          <a:r>
            <a:rPr lang="es-AR" smtClean="0"/>
            <a:t>Diagrama de Estados</a:t>
          </a:r>
          <a:endParaRPr lang="es-AR"/>
        </a:p>
      </dgm:t>
    </dgm:pt>
    <dgm:pt modelId="{F58189DA-0507-44D7-A54B-7A743E181F12}" type="parTrans" cxnId="{270771CD-B9C8-4343-9518-6DB28C4168B4}">
      <dgm:prSet/>
      <dgm:spPr/>
      <dgm:t>
        <a:bodyPr/>
        <a:lstStyle/>
        <a:p>
          <a:endParaRPr lang="es-AR"/>
        </a:p>
      </dgm:t>
    </dgm:pt>
    <dgm:pt modelId="{62F2F273-FDA2-4B54-A985-4B0B6EAA3474}" type="sibTrans" cxnId="{270771CD-B9C8-4343-9518-6DB28C4168B4}">
      <dgm:prSet/>
      <dgm:spPr/>
      <dgm:t>
        <a:bodyPr/>
        <a:lstStyle/>
        <a:p>
          <a:endParaRPr lang="es-AR"/>
        </a:p>
      </dgm:t>
    </dgm:pt>
    <dgm:pt modelId="{A2F6938D-EB58-43B1-9585-5491A09CBB68}">
      <dgm:prSet/>
      <dgm:spPr/>
      <dgm:t>
        <a:bodyPr/>
        <a:lstStyle/>
        <a:p>
          <a:pPr rtl="0"/>
          <a:r>
            <a:rPr lang="es-AR" dirty="0" smtClean="0"/>
            <a:t>INTERACCION</a:t>
          </a:r>
          <a:endParaRPr lang="es-AR" dirty="0"/>
        </a:p>
      </dgm:t>
    </dgm:pt>
    <dgm:pt modelId="{91D3CA9D-E7EC-4280-933E-817B6870E19E}" type="parTrans" cxnId="{3EFA54B9-D4C3-44C0-A607-8187BB30FBBD}">
      <dgm:prSet/>
      <dgm:spPr/>
      <dgm:t>
        <a:bodyPr/>
        <a:lstStyle/>
        <a:p>
          <a:endParaRPr lang="es-AR"/>
        </a:p>
      </dgm:t>
    </dgm:pt>
    <dgm:pt modelId="{136A4E17-1204-4109-99D0-BAEE329BA266}" type="sibTrans" cxnId="{3EFA54B9-D4C3-44C0-A607-8187BB30FBBD}">
      <dgm:prSet/>
      <dgm:spPr/>
      <dgm:t>
        <a:bodyPr/>
        <a:lstStyle/>
        <a:p>
          <a:endParaRPr lang="es-AR"/>
        </a:p>
      </dgm:t>
    </dgm:pt>
    <dgm:pt modelId="{91F64678-FCE6-41EB-8A0F-509D40E18F08}">
      <dgm:prSet/>
      <dgm:spPr/>
      <dgm:t>
        <a:bodyPr/>
        <a:lstStyle/>
        <a:p>
          <a:pPr rtl="0"/>
          <a:r>
            <a:rPr lang="es-AR" smtClean="0"/>
            <a:t>Diagrama de Secuencia</a:t>
          </a:r>
          <a:endParaRPr lang="es-AR"/>
        </a:p>
      </dgm:t>
    </dgm:pt>
    <dgm:pt modelId="{F2511FBE-34B2-4655-80F2-1014D009AC9A}" type="parTrans" cxnId="{32F3083C-C1DC-428B-AB4A-F758A02FB38D}">
      <dgm:prSet/>
      <dgm:spPr/>
      <dgm:t>
        <a:bodyPr/>
        <a:lstStyle/>
        <a:p>
          <a:endParaRPr lang="es-AR"/>
        </a:p>
      </dgm:t>
    </dgm:pt>
    <dgm:pt modelId="{6A698A53-D87A-4FD1-94C5-5AC9FAFEFA6E}" type="sibTrans" cxnId="{32F3083C-C1DC-428B-AB4A-F758A02FB38D}">
      <dgm:prSet/>
      <dgm:spPr/>
      <dgm:t>
        <a:bodyPr/>
        <a:lstStyle/>
        <a:p>
          <a:endParaRPr lang="es-AR"/>
        </a:p>
      </dgm:t>
    </dgm:pt>
    <dgm:pt modelId="{921A7753-47B2-44DF-A76B-B2EC60FDF765}" type="pres">
      <dgm:prSet presAssocID="{A29AA9C9-069B-4F47-9E27-959444EC67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28D1FBD6-8A98-4377-824C-F88B1891AF38}" type="pres">
      <dgm:prSet presAssocID="{4B0E5197-7B67-488B-9726-8F8EFC3AF942}" presName="root" presStyleCnt="0"/>
      <dgm:spPr/>
    </dgm:pt>
    <dgm:pt modelId="{DC4B728F-F999-43E1-8B27-E145D7878421}" type="pres">
      <dgm:prSet presAssocID="{4B0E5197-7B67-488B-9726-8F8EFC3AF942}" presName="rootComposite" presStyleCnt="0"/>
      <dgm:spPr/>
    </dgm:pt>
    <dgm:pt modelId="{ACBBF24D-BB09-49D6-9B66-7E00F84540B5}" type="pres">
      <dgm:prSet presAssocID="{4B0E5197-7B67-488B-9726-8F8EFC3AF942}" presName="rootText" presStyleLbl="node1" presStyleIdx="0" presStyleCnt="3"/>
      <dgm:spPr/>
      <dgm:t>
        <a:bodyPr/>
        <a:lstStyle/>
        <a:p>
          <a:endParaRPr lang="es-AR"/>
        </a:p>
      </dgm:t>
    </dgm:pt>
    <dgm:pt modelId="{895F7533-E0CD-45C8-A417-9E02F3ED9E46}" type="pres">
      <dgm:prSet presAssocID="{4B0E5197-7B67-488B-9726-8F8EFC3AF942}" presName="rootConnector" presStyleLbl="node1" presStyleIdx="0" presStyleCnt="3"/>
      <dgm:spPr/>
      <dgm:t>
        <a:bodyPr/>
        <a:lstStyle/>
        <a:p>
          <a:endParaRPr lang="es-AR"/>
        </a:p>
      </dgm:t>
    </dgm:pt>
    <dgm:pt modelId="{7CD10FC6-5511-425E-B825-095B326B560D}" type="pres">
      <dgm:prSet presAssocID="{4B0E5197-7B67-488B-9726-8F8EFC3AF942}" presName="childShape" presStyleCnt="0"/>
      <dgm:spPr/>
    </dgm:pt>
    <dgm:pt modelId="{DBD3F4A1-8A8D-40C6-930E-870F7D61A2A3}" type="pres">
      <dgm:prSet presAssocID="{58D1FCD6-C946-4A03-A92E-53257FF71167}" presName="Name13" presStyleLbl="parChTrans1D2" presStyleIdx="0" presStyleCnt="5"/>
      <dgm:spPr/>
      <dgm:t>
        <a:bodyPr/>
        <a:lstStyle/>
        <a:p>
          <a:endParaRPr lang="es-AR"/>
        </a:p>
      </dgm:t>
    </dgm:pt>
    <dgm:pt modelId="{214CFBF2-D0E5-4A0F-8A69-F53FD119F1B3}" type="pres">
      <dgm:prSet presAssocID="{AB608FC7-B671-48A4-A82C-32F7DC7C158E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6A69EFD-5588-4209-952A-AF86D521BF0B}" type="pres">
      <dgm:prSet presAssocID="{A1D803E4-1D0E-48FD-A44D-809382FA19EB}" presName="root" presStyleCnt="0"/>
      <dgm:spPr/>
    </dgm:pt>
    <dgm:pt modelId="{9C168B30-451E-40E3-8965-477F43764994}" type="pres">
      <dgm:prSet presAssocID="{A1D803E4-1D0E-48FD-A44D-809382FA19EB}" presName="rootComposite" presStyleCnt="0"/>
      <dgm:spPr/>
    </dgm:pt>
    <dgm:pt modelId="{3F83F0B6-E60D-4F06-872B-4F7C6B1C68AC}" type="pres">
      <dgm:prSet presAssocID="{A1D803E4-1D0E-48FD-A44D-809382FA19EB}" presName="rootText" presStyleLbl="node1" presStyleIdx="1" presStyleCnt="3"/>
      <dgm:spPr/>
      <dgm:t>
        <a:bodyPr/>
        <a:lstStyle/>
        <a:p>
          <a:endParaRPr lang="es-AR"/>
        </a:p>
      </dgm:t>
    </dgm:pt>
    <dgm:pt modelId="{E2CEC7E9-5235-4B68-B0EF-B47EA6FE2089}" type="pres">
      <dgm:prSet presAssocID="{A1D803E4-1D0E-48FD-A44D-809382FA19EB}" presName="rootConnector" presStyleLbl="node1" presStyleIdx="1" presStyleCnt="3"/>
      <dgm:spPr/>
      <dgm:t>
        <a:bodyPr/>
        <a:lstStyle/>
        <a:p>
          <a:endParaRPr lang="es-AR"/>
        </a:p>
      </dgm:t>
    </dgm:pt>
    <dgm:pt modelId="{BAC777B2-4E7C-406E-A3CB-8F2E62C3C22C}" type="pres">
      <dgm:prSet presAssocID="{A1D803E4-1D0E-48FD-A44D-809382FA19EB}" presName="childShape" presStyleCnt="0"/>
      <dgm:spPr/>
    </dgm:pt>
    <dgm:pt modelId="{5FCDCFA6-EC97-453E-A48F-FB5342B98EB1}" type="pres">
      <dgm:prSet presAssocID="{B8BBAF83-D76A-46E8-B8A8-946E88A55AF3}" presName="Name13" presStyleLbl="parChTrans1D2" presStyleIdx="1" presStyleCnt="5"/>
      <dgm:spPr/>
      <dgm:t>
        <a:bodyPr/>
        <a:lstStyle/>
        <a:p>
          <a:endParaRPr lang="es-AR"/>
        </a:p>
      </dgm:t>
    </dgm:pt>
    <dgm:pt modelId="{31D88731-15D2-492E-A184-0C5AAAF965EC}" type="pres">
      <dgm:prSet presAssocID="{CEB12D81-E92A-4A5F-990B-9C6A6D6F8FD5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957754-425F-4DFF-AFC0-A2743DE1474B}" type="pres">
      <dgm:prSet presAssocID="{C2D13494-B182-488A-85FE-BD2863E58F6E}" presName="Name13" presStyleLbl="parChTrans1D2" presStyleIdx="2" presStyleCnt="5"/>
      <dgm:spPr/>
      <dgm:t>
        <a:bodyPr/>
        <a:lstStyle/>
        <a:p>
          <a:endParaRPr lang="es-AR"/>
        </a:p>
      </dgm:t>
    </dgm:pt>
    <dgm:pt modelId="{EB8B706D-A39A-4666-BA5F-1C5A20CBEB22}" type="pres">
      <dgm:prSet presAssocID="{49631E3D-0697-4B1D-B218-D979945E9773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FD63DC-9C00-4E70-AE20-A1581B8BC2A5}" type="pres">
      <dgm:prSet presAssocID="{F58189DA-0507-44D7-A54B-7A743E181F12}" presName="Name13" presStyleLbl="parChTrans1D2" presStyleIdx="3" presStyleCnt="5"/>
      <dgm:spPr/>
      <dgm:t>
        <a:bodyPr/>
        <a:lstStyle/>
        <a:p>
          <a:endParaRPr lang="es-AR"/>
        </a:p>
      </dgm:t>
    </dgm:pt>
    <dgm:pt modelId="{2C2C866A-ED85-4F59-9A3A-4BFFBEECAC36}" type="pres">
      <dgm:prSet presAssocID="{20D5EE2D-BF1E-4DCB-9BF2-0CA833037867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3AEF17C-A25B-4BF6-811C-EADA786B97D3}" type="pres">
      <dgm:prSet presAssocID="{A2F6938D-EB58-43B1-9585-5491A09CBB68}" presName="root" presStyleCnt="0"/>
      <dgm:spPr/>
    </dgm:pt>
    <dgm:pt modelId="{8D13F4EB-EC0A-44F4-9FBB-77C118490EDA}" type="pres">
      <dgm:prSet presAssocID="{A2F6938D-EB58-43B1-9585-5491A09CBB68}" presName="rootComposite" presStyleCnt="0"/>
      <dgm:spPr/>
    </dgm:pt>
    <dgm:pt modelId="{0A65C7C8-D7EB-4ACE-A765-1D2CB8D318C0}" type="pres">
      <dgm:prSet presAssocID="{A2F6938D-EB58-43B1-9585-5491A09CBB68}" presName="rootText" presStyleLbl="node1" presStyleIdx="2" presStyleCnt="3"/>
      <dgm:spPr/>
      <dgm:t>
        <a:bodyPr/>
        <a:lstStyle/>
        <a:p>
          <a:endParaRPr lang="es-AR"/>
        </a:p>
      </dgm:t>
    </dgm:pt>
    <dgm:pt modelId="{C347CADC-089B-44B0-B82A-43436D655DA3}" type="pres">
      <dgm:prSet presAssocID="{A2F6938D-EB58-43B1-9585-5491A09CBB68}" presName="rootConnector" presStyleLbl="node1" presStyleIdx="2" presStyleCnt="3"/>
      <dgm:spPr/>
      <dgm:t>
        <a:bodyPr/>
        <a:lstStyle/>
        <a:p>
          <a:endParaRPr lang="es-AR"/>
        </a:p>
      </dgm:t>
    </dgm:pt>
    <dgm:pt modelId="{66A5B3A8-36C4-4D34-8FCA-FDC608B31E31}" type="pres">
      <dgm:prSet presAssocID="{A2F6938D-EB58-43B1-9585-5491A09CBB68}" presName="childShape" presStyleCnt="0"/>
      <dgm:spPr/>
    </dgm:pt>
    <dgm:pt modelId="{B91D4093-558D-472E-8DA8-CA86E3D6562D}" type="pres">
      <dgm:prSet presAssocID="{F2511FBE-34B2-4655-80F2-1014D009AC9A}" presName="Name13" presStyleLbl="parChTrans1D2" presStyleIdx="4" presStyleCnt="5"/>
      <dgm:spPr/>
      <dgm:t>
        <a:bodyPr/>
        <a:lstStyle/>
        <a:p>
          <a:endParaRPr lang="es-AR"/>
        </a:p>
      </dgm:t>
    </dgm:pt>
    <dgm:pt modelId="{788C91D8-6EEB-4B77-8286-DD98C3CDFA4C}" type="pres">
      <dgm:prSet presAssocID="{91F64678-FCE6-41EB-8A0F-509D40E18F0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17CB75A-5570-418B-9B99-1262FFF6265F}" type="presOf" srcId="{A2F6938D-EB58-43B1-9585-5491A09CBB68}" destId="{0A65C7C8-D7EB-4ACE-A765-1D2CB8D318C0}" srcOrd="0" destOrd="0" presId="urn:microsoft.com/office/officeart/2005/8/layout/hierarchy3"/>
    <dgm:cxn modelId="{750D6CAF-6448-4EC2-ACE8-D2A9EAE8B349}" type="presOf" srcId="{A1D803E4-1D0E-48FD-A44D-809382FA19EB}" destId="{E2CEC7E9-5235-4B68-B0EF-B47EA6FE2089}" srcOrd="1" destOrd="0" presId="urn:microsoft.com/office/officeart/2005/8/layout/hierarchy3"/>
    <dgm:cxn modelId="{DF11CC70-4CA9-4D81-BF0F-6CECEE40C080}" type="presOf" srcId="{20D5EE2D-BF1E-4DCB-9BF2-0CA833037867}" destId="{2C2C866A-ED85-4F59-9A3A-4BFFBEECAC36}" srcOrd="0" destOrd="0" presId="urn:microsoft.com/office/officeart/2005/8/layout/hierarchy3"/>
    <dgm:cxn modelId="{FDA8C737-8BE7-4526-A4C3-5A7B26A5AE09}" srcId="{A1D803E4-1D0E-48FD-A44D-809382FA19EB}" destId="{CEB12D81-E92A-4A5F-990B-9C6A6D6F8FD5}" srcOrd="0" destOrd="0" parTransId="{B8BBAF83-D76A-46E8-B8A8-946E88A55AF3}" sibTransId="{84C27E78-FA89-4CF6-8C1D-FCCB6AEC2238}"/>
    <dgm:cxn modelId="{9D3C187D-30A8-49B9-AFF3-3498E5D79D26}" type="presOf" srcId="{4B0E5197-7B67-488B-9726-8F8EFC3AF942}" destId="{ACBBF24D-BB09-49D6-9B66-7E00F84540B5}" srcOrd="0" destOrd="0" presId="urn:microsoft.com/office/officeart/2005/8/layout/hierarchy3"/>
    <dgm:cxn modelId="{591CE18E-C457-484D-B55C-C032E28A1AA9}" srcId="{A29AA9C9-069B-4F47-9E27-959444EC6769}" destId="{A1D803E4-1D0E-48FD-A44D-809382FA19EB}" srcOrd="1" destOrd="0" parTransId="{ECAE53C0-4A42-4E56-8184-28B72C8AC56E}" sibTransId="{1F6AC09E-0EBB-491D-AD6D-1E25D6BAA4D3}"/>
    <dgm:cxn modelId="{A6E7D279-0B34-4442-BFB3-5C03CFFE7404}" type="presOf" srcId="{91F64678-FCE6-41EB-8A0F-509D40E18F08}" destId="{788C91D8-6EEB-4B77-8286-DD98C3CDFA4C}" srcOrd="0" destOrd="0" presId="urn:microsoft.com/office/officeart/2005/8/layout/hierarchy3"/>
    <dgm:cxn modelId="{A1EAAE24-4C76-4FF2-B971-76DA0AB9CA71}" srcId="{A1D803E4-1D0E-48FD-A44D-809382FA19EB}" destId="{49631E3D-0697-4B1D-B218-D979945E9773}" srcOrd="1" destOrd="0" parTransId="{C2D13494-B182-488A-85FE-BD2863E58F6E}" sibTransId="{5EEAD1C2-9F8C-4FA0-B9B5-5CCD7ED50C78}"/>
    <dgm:cxn modelId="{BEDB1552-2E14-4917-8346-11283C228447}" type="presOf" srcId="{4B0E5197-7B67-488B-9726-8F8EFC3AF942}" destId="{895F7533-E0CD-45C8-A417-9E02F3ED9E46}" srcOrd="1" destOrd="0" presId="urn:microsoft.com/office/officeart/2005/8/layout/hierarchy3"/>
    <dgm:cxn modelId="{F1CF66DA-AA9B-4DA9-BB94-B9533CB8957D}" srcId="{4B0E5197-7B67-488B-9726-8F8EFC3AF942}" destId="{AB608FC7-B671-48A4-A82C-32F7DC7C158E}" srcOrd="0" destOrd="0" parTransId="{58D1FCD6-C946-4A03-A92E-53257FF71167}" sibTransId="{AFCA842F-1DA5-4ABD-94DD-7FFEE6AB230E}"/>
    <dgm:cxn modelId="{270771CD-B9C8-4343-9518-6DB28C4168B4}" srcId="{A1D803E4-1D0E-48FD-A44D-809382FA19EB}" destId="{20D5EE2D-BF1E-4DCB-9BF2-0CA833037867}" srcOrd="2" destOrd="0" parTransId="{F58189DA-0507-44D7-A54B-7A743E181F12}" sibTransId="{62F2F273-FDA2-4B54-A985-4B0B6EAA3474}"/>
    <dgm:cxn modelId="{C5F1A82D-0B8A-4B39-8090-F61F1E3A6EDA}" type="presOf" srcId="{A2F6938D-EB58-43B1-9585-5491A09CBB68}" destId="{C347CADC-089B-44B0-B82A-43436D655DA3}" srcOrd="1" destOrd="0" presId="urn:microsoft.com/office/officeart/2005/8/layout/hierarchy3"/>
    <dgm:cxn modelId="{C4322EF5-1F99-41F1-98B7-E21FB7AA0AE5}" type="presOf" srcId="{CEB12D81-E92A-4A5F-990B-9C6A6D6F8FD5}" destId="{31D88731-15D2-492E-A184-0C5AAAF965EC}" srcOrd="0" destOrd="0" presId="urn:microsoft.com/office/officeart/2005/8/layout/hierarchy3"/>
    <dgm:cxn modelId="{646DC4B8-C37A-4851-92C2-4EBB8BFDB0E7}" type="presOf" srcId="{B8BBAF83-D76A-46E8-B8A8-946E88A55AF3}" destId="{5FCDCFA6-EC97-453E-A48F-FB5342B98EB1}" srcOrd="0" destOrd="0" presId="urn:microsoft.com/office/officeart/2005/8/layout/hierarchy3"/>
    <dgm:cxn modelId="{6ED956F8-7346-4A2A-AD1A-0EFC86D64C44}" type="presOf" srcId="{49631E3D-0697-4B1D-B218-D979945E9773}" destId="{EB8B706D-A39A-4666-BA5F-1C5A20CBEB22}" srcOrd="0" destOrd="0" presId="urn:microsoft.com/office/officeart/2005/8/layout/hierarchy3"/>
    <dgm:cxn modelId="{7B125661-1A87-4EA2-BBC0-89B379D2E110}" type="presOf" srcId="{F58189DA-0507-44D7-A54B-7A743E181F12}" destId="{CCFD63DC-9C00-4E70-AE20-A1581B8BC2A5}" srcOrd="0" destOrd="0" presId="urn:microsoft.com/office/officeart/2005/8/layout/hierarchy3"/>
    <dgm:cxn modelId="{AA3701CD-C2E2-4788-A7F7-14EBC9D0639F}" type="presOf" srcId="{A29AA9C9-069B-4F47-9E27-959444EC6769}" destId="{921A7753-47B2-44DF-A76B-B2EC60FDF765}" srcOrd="0" destOrd="0" presId="urn:microsoft.com/office/officeart/2005/8/layout/hierarchy3"/>
    <dgm:cxn modelId="{3EFA54B9-D4C3-44C0-A607-8187BB30FBBD}" srcId="{A29AA9C9-069B-4F47-9E27-959444EC6769}" destId="{A2F6938D-EB58-43B1-9585-5491A09CBB68}" srcOrd="2" destOrd="0" parTransId="{91D3CA9D-E7EC-4280-933E-817B6870E19E}" sibTransId="{136A4E17-1204-4109-99D0-BAEE329BA266}"/>
    <dgm:cxn modelId="{CF56D1AA-88EE-4157-B1A9-946D975FA0D2}" type="presOf" srcId="{58D1FCD6-C946-4A03-A92E-53257FF71167}" destId="{DBD3F4A1-8A8D-40C6-930E-870F7D61A2A3}" srcOrd="0" destOrd="0" presId="urn:microsoft.com/office/officeart/2005/8/layout/hierarchy3"/>
    <dgm:cxn modelId="{68B90C32-2810-44C7-A0C2-D1FCC81A381D}" type="presOf" srcId="{AB608FC7-B671-48A4-A82C-32F7DC7C158E}" destId="{214CFBF2-D0E5-4A0F-8A69-F53FD119F1B3}" srcOrd="0" destOrd="0" presId="urn:microsoft.com/office/officeart/2005/8/layout/hierarchy3"/>
    <dgm:cxn modelId="{929C97AE-0E50-4664-8FE9-2806AEA90534}" type="presOf" srcId="{C2D13494-B182-488A-85FE-BD2863E58F6E}" destId="{26957754-425F-4DFF-AFC0-A2743DE1474B}" srcOrd="0" destOrd="0" presId="urn:microsoft.com/office/officeart/2005/8/layout/hierarchy3"/>
    <dgm:cxn modelId="{5F6E45C3-B0BF-4EA4-8181-27E992DFA129}" type="presOf" srcId="{F2511FBE-34B2-4655-80F2-1014D009AC9A}" destId="{B91D4093-558D-472E-8DA8-CA86E3D6562D}" srcOrd="0" destOrd="0" presId="urn:microsoft.com/office/officeart/2005/8/layout/hierarchy3"/>
    <dgm:cxn modelId="{32F3083C-C1DC-428B-AB4A-F758A02FB38D}" srcId="{A2F6938D-EB58-43B1-9585-5491A09CBB68}" destId="{91F64678-FCE6-41EB-8A0F-509D40E18F08}" srcOrd="0" destOrd="0" parTransId="{F2511FBE-34B2-4655-80F2-1014D009AC9A}" sibTransId="{6A698A53-D87A-4FD1-94C5-5AC9FAFEFA6E}"/>
    <dgm:cxn modelId="{CB2DC57E-A3D4-4AD2-B8E2-A808FCA7A780}" type="presOf" srcId="{A1D803E4-1D0E-48FD-A44D-809382FA19EB}" destId="{3F83F0B6-E60D-4F06-872B-4F7C6B1C68AC}" srcOrd="0" destOrd="0" presId="urn:microsoft.com/office/officeart/2005/8/layout/hierarchy3"/>
    <dgm:cxn modelId="{4514465E-7F6A-4FFD-91B0-6C30CC47687E}" srcId="{A29AA9C9-069B-4F47-9E27-959444EC6769}" destId="{4B0E5197-7B67-488B-9726-8F8EFC3AF942}" srcOrd="0" destOrd="0" parTransId="{C159BE8D-D42E-4C9F-9CD0-FE8C7BE38C56}" sibTransId="{35031D0F-4AF0-46F3-9D78-16F420AAAB23}"/>
    <dgm:cxn modelId="{BA94EE15-A898-4CCE-AD41-A3B97962AB1E}" type="presParOf" srcId="{921A7753-47B2-44DF-A76B-B2EC60FDF765}" destId="{28D1FBD6-8A98-4377-824C-F88B1891AF38}" srcOrd="0" destOrd="0" presId="urn:microsoft.com/office/officeart/2005/8/layout/hierarchy3"/>
    <dgm:cxn modelId="{1C90CC05-18DE-4EB6-A864-61789BAE370B}" type="presParOf" srcId="{28D1FBD6-8A98-4377-824C-F88B1891AF38}" destId="{DC4B728F-F999-43E1-8B27-E145D7878421}" srcOrd="0" destOrd="0" presId="urn:microsoft.com/office/officeart/2005/8/layout/hierarchy3"/>
    <dgm:cxn modelId="{04BA87DF-0C0D-4B0B-84A1-ADA20C213FDB}" type="presParOf" srcId="{DC4B728F-F999-43E1-8B27-E145D7878421}" destId="{ACBBF24D-BB09-49D6-9B66-7E00F84540B5}" srcOrd="0" destOrd="0" presId="urn:microsoft.com/office/officeart/2005/8/layout/hierarchy3"/>
    <dgm:cxn modelId="{E2679A46-B619-4523-A19B-DD9FC12BD118}" type="presParOf" srcId="{DC4B728F-F999-43E1-8B27-E145D7878421}" destId="{895F7533-E0CD-45C8-A417-9E02F3ED9E46}" srcOrd="1" destOrd="0" presId="urn:microsoft.com/office/officeart/2005/8/layout/hierarchy3"/>
    <dgm:cxn modelId="{9A1B845F-FDD2-43B2-A40E-9F38792E7FAB}" type="presParOf" srcId="{28D1FBD6-8A98-4377-824C-F88B1891AF38}" destId="{7CD10FC6-5511-425E-B825-095B326B560D}" srcOrd="1" destOrd="0" presId="urn:microsoft.com/office/officeart/2005/8/layout/hierarchy3"/>
    <dgm:cxn modelId="{AAECF76C-3110-4377-8B19-36341AB31502}" type="presParOf" srcId="{7CD10FC6-5511-425E-B825-095B326B560D}" destId="{DBD3F4A1-8A8D-40C6-930E-870F7D61A2A3}" srcOrd="0" destOrd="0" presId="urn:microsoft.com/office/officeart/2005/8/layout/hierarchy3"/>
    <dgm:cxn modelId="{933738A8-9B22-49C4-86C0-D706AF4EAD06}" type="presParOf" srcId="{7CD10FC6-5511-425E-B825-095B326B560D}" destId="{214CFBF2-D0E5-4A0F-8A69-F53FD119F1B3}" srcOrd="1" destOrd="0" presId="urn:microsoft.com/office/officeart/2005/8/layout/hierarchy3"/>
    <dgm:cxn modelId="{F91760C3-428E-47F4-829B-042E753A55A5}" type="presParOf" srcId="{921A7753-47B2-44DF-A76B-B2EC60FDF765}" destId="{F6A69EFD-5588-4209-952A-AF86D521BF0B}" srcOrd="1" destOrd="0" presId="urn:microsoft.com/office/officeart/2005/8/layout/hierarchy3"/>
    <dgm:cxn modelId="{FBF323D2-1027-4503-B291-916691288A5B}" type="presParOf" srcId="{F6A69EFD-5588-4209-952A-AF86D521BF0B}" destId="{9C168B30-451E-40E3-8965-477F43764994}" srcOrd="0" destOrd="0" presId="urn:microsoft.com/office/officeart/2005/8/layout/hierarchy3"/>
    <dgm:cxn modelId="{27191889-F183-4C5C-A08F-B14E66FA6DA9}" type="presParOf" srcId="{9C168B30-451E-40E3-8965-477F43764994}" destId="{3F83F0B6-E60D-4F06-872B-4F7C6B1C68AC}" srcOrd="0" destOrd="0" presId="urn:microsoft.com/office/officeart/2005/8/layout/hierarchy3"/>
    <dgm:cxn modelId="{61A95716-46F4-4F30-971E-041344B4481D}" type="presParOf" srcId="{9C168B30-451E-40E3-8965-477F43764994}" destId="{E2CEC7E9-5235-4B68-B0EF-B47EA6FE2089}" srcOrd="1" destOrd="0" presId="urn:microsoft.com/office/officeart/2005/8/layout/hierarchy3"/>
    <dgm:cxn modelId="{52212B5D-CF2C-4050-B3AA-86AAE8490ACF}" type="presParOf" srcId="{F6A69EFD-5588-4209-952A-AF86D521BF0B}" destId="{BAC777B2-4E7C-406E-A3CB-8F2E62C3C22C}" srcOrd="1" destOrd="0" presId="urn:microsoft.com/office/officeart/2005/8/layout/hierarchy3"/>
    <dgm:cxn modelId="{95A516D2-00EA-443A-8E0F-19A62760AB16}" type="presParOf" srcId="{BAC777B2-4E7C-406E-A3CB-8F2E62C3C22C}" destId="{5FCDCFA6-EC97-453E-A48F-FB5342B98EB1}" srcOrd="0" destOrd="0" presId="urn:microsoft.com/office/officeart/2005/8/layout/hierarchy3"/>
    <dgm:cxn modelId="{4D5553F7-37BE-476B-BFAD-A1C42D260971}" type="presParOf" srcId="{BAC777B2-4E7C-406E-A3CB-8F2E62C3C22C}" destId="{31D88731-15D2-492E-A184-0C5AAAF965EC}" srcOrd="1" destOrd="0" presId="urn:microsoft.com/office/officeart/2005/8/layout/hierarchy3"/>
    <dgm:cxn modelId="{1E85A4C7-E542-4688-964A-0971D088A1A0}" type="presParOf" srcId="{BAC777B2-4E7C-406E-A3CB-8F2E62C3C22C}" destId="{26957754-425F-4DFF-AFC0-A2743DE1474B}" srcOrd="2" destOrd="0" presId="urn:microsoft.com/office/officeart/2005/8/layout/hierarchy3"/>
    <dgm:cxn modelId="{7C526EAD-C0CA-4BFB-A44B-9A7DEE2B90E7}" type="presParOf" srcId="{BAC777B2-4E7C-406E-A3CB-8F2E62C3C22C}" destId="{EB8B706D-A39A-4666-BA5F-1C5A20CBEB22}" srcOrd="3" destOrd="0" presId="urn:microsoft.com/office/officeart/2005/8/layout/hierarchy3"/>
    <dgm:cxn modelId="{3C943732-6E76-4A41-8D44-936ADE60A3DF}" type="presParOf" srcId="{BAC777B2-4E7C-406E-A3CB-8F2E62C3C22C}" destId="{CCFD63DC-9C00-4E70-AE20-A1581B8BC2A5}" srcOrd="4" destOrd="0" presId="urn:microsoft.com/office/officeart/2005/8/layout/hierarchy3"/>
    <dgm:cxn modelId="{B92A1B5A-04EC-4BD8-8993-E65B3E9169C8}" type="presParOf" srcId="{BAC777B2-4E7C-406E-A3CB-8F2E62C3C22C}" destId="{2C2C866A-ED85-4F59-9A3A-4BFFBEECAC36}" srcOrd="5" destOrd="0" presId="urn:microsoft.com/office/officeart/2005/8/layout/hierarchy3"/>
    <dgm:cxn modelId="{021F9EB1-8C67-4B4A-8C01-18B7EC7EC102}" type="presParOf" srcId="{921A7753-47B2-44DF-A76B-B2EC60FDF765}" destId="{03AEF17C-A25B-4BF6-811C-EADA786B97D3}" srcOrd="2" destOrd="0" presId="urn:microsoft.com/office/officeart/2005/8/layout/hierarchy3"/>
    <dgm:cxn modelId="{6CD71652-6FB4-47E4-9CB3-948520B2A691}" type="presParOf" srcId="{03AEF17C-A25B-4BF6-811C-EADA786B97D3}" destId="{8D13F4EB-EC0A-44F4-9FBB-77C118490EDA}" srcOrd="0" destOrd="0" presId="urn:microsoft.com/office/officeart/2005/8/layout/hierarchy3"/>
    <dgm:cxn modelId="{12F42657-7EAE-4ECC-A573-4E4FFEE8415A}" type="presParOf" srcId="{8D13F4EB-EC0A-44F4-9FBB-77C118490EDA}" destId="{0A65C7C8-D7EB-4ACE-A765-1D2CB8D318C0}" srcOrd="0" destOrd="0" presId="urn:microsoft.com/office/officeart/2005/8/layout/hierarchy3"/>
    <dgm:cxn modelId="{43B1B7BF-A4D3-4B8C-8318-B0F36A122600}" type="presParOf" srcId="{8D13F4EB-EC0A-44F4-9FBB-77C118490EDA}" destId="{C347CADC-089B-44B0-B82A-43436D655DA3}" srcOrd="1" destOrd="0" presId="urn:microsoft.com/office/officeart/2005/8/layout/hierarchy3"/>
    <dgm:cxn modelId="{D264CE3E-1690-461F-ADB6-E81CE273F88C}" type="presParOf" srcId="{03AEF17C-A25B-4BF6-811C-EADA786B97D3}" destId="{66A5B3A8-36C4-4D34-8FCA-FDC608B31E31}" srcOrd="1" destOrd="0" presId="urn:microsoft.com/office/officeart/2005/8/layout/hierarchy3"/>
    <dgm:cxn modelId="{98F2401E-66DA-46FC-994D-E9546043DCF2}" type="presParOf" srcId="{66A5B3A8-36C4-4D34-8FCA-FDC608B31E31}" destId="{B91D4093-558D-472E-8DA8-CA86E3D6562D}" srcOrd="0" destOrd="0" presId="urn:microsoft.com/office/officeart/2005/8/layout/hierarchy3"/>
    <dgm:cxn modelId="{3EF751E8-432E-4905-8588-1009B9955620}" type="presParOf" srcId="{66A5B3A8-36C4-4D34-8FCA-FDC608B31E31}" destId="{788C91D8-6EEB-4B77-8286-DD98C3CDFA4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501D6E-64DE-4672-9FD9-2CE053582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8AFCAA2-2638-4C37-835C-0BFFD29A0BD8}">
      <dgm:prSet/>
      <dgm:spPr/>
      <dgm:t>
        <a:bodyPr/>
        <a:lstStyle/>
        <a:p>
          <a:pPr rtl="0"/>
          <a:r>
            <a:rPr lang="es-AR" dirty="0" smtClean="0"/>
            <a:t>Un diagrama de clases es un tipo de diagrama estático que describe la estructura de un sistema mostrando sus </a:t>
          </a:r>
          <a:r>
            <a:rPr lang="es-AR" dirty="0" smtClean="0"/>
            <a:t>clases; están orientados </a:t>
          </a:r>
          <a:r>
            <a:rPr lang="es-AR" dirty="0" smtClean="0"/>
            <a:t>a objetos. Presenta las clases del sistema con sus relaciones estructurales y de herencia</a:t>
          </a:r>
          <a:endParaRPr lang="es-AR" dirty="0"/>
        </a:p>
      </dgm:t>
    </dgm:pt>
    <dgm:pt modelId="{EBEECA3E-F8AB-47DD-8BEA-4236EFC3FAE4}" type="parTrans" cxnId="{E32AAF61-BA08-4C95-985A-C77C1D1C842B}">
      <dgm:prSet/>
      <dgm:spPr/>
      <dgm:t>
        <a:bodyPr/>
        <a:lstStyle/>
        <a:p>
          <a:endParaRPr lang="es-AR"/>
        </a:p>
      </dgm:t>
    </dgm:pt>
    <dgm:pt modelId="{6F9273EC-93DE-4818-876C-5C3C26AA3660}" type="sibTrans" cxnId="{E32AAF61-BA08-4C95-985A-C77C1D1C842B}">
      <dgm:prSet/>
      <dgm:spPr/>
      <dgm:t>
        <a:bodyPr/>
        <a:lstStyle/>
        <a:p>
          <a:endParaRPr lang="es-AR"/>
        </a:p>
      </dgm:t>
    </dgm:pt>
    <dgm:pt modelId="{CA7A75CC-8FE3-4142-BBE2-8C881005ACC3}">
      <dgm:prSet/>
      <dgm:spPr/>
      <dgm:t>
        <a:bodyPr/>
        <a:lstStyle/>
        <a:p>
          <a:pPr rtl="0"/>
          <a:r>
            <a:rPr lang="es-AR" dirty="0" smtClean="0"/>
            <a:t>Algunos elementos </a:t>
          </a:r>
          <a:r>
            <a:rPr lang="es-AR" dirty="0" smtClean="0"/>
            <a:t>que </a:t>
          </a:r>
          <a:r>
            <a:rPr lang="es-AR" dirty="0" smtClean="0"/>
            <a:t>describe son:</a:t>
          </a:r>
          <a:endParaRPr lang="es-AR" dirty="0"/>
        </a:p>
      </dgm:t>
    </dgm:pt>
    <dgm:pt modelId="{546F22F4-8867-496F-931B-7C32783AB8C9}" type="parTrans" cxnId="{C8995D65-E352-4B1D-8F8A-BA5BBAAD73B3}">
      <dgm:prSet/>
      <dgm:spPr/>
      <dgm:t>
        <a:bodyPr/>
        <a:lstStyle/>
        <a:p>
          <a:endParaRPr lang="es-AR"/>
        </a:p>
      </dgm:t>
    </dgm:pt>
    <dgm:pt modelId="{6994C011-BC52-4CF4-B4A5-7A97EDCCA5EE}" type="sibTrans" cxnId="{C8995D65-E352-4B1D-8F8A-BA5BBAAD73B3}">
      <dgm:prSet/>
      <dgm:spPr/>
      <dgm:t>
        <a:bodyPr/>
        <a:lstStyle/>
        <a:p>
          <a:endParaRPr lang="es-AR"/>
        </a:p>
      </dgm:t>
    </dgm:pt>
    <dgm:pt modelId="{22F115B8-D7E4-4035-8B04-1989815703A2}">
      <dgm:prSet custT="1"/>
      <dgm:spPr/>
      <dgm:t>
        <a:bodyPr/>
        <a:lstStyle/>
        <a:p>
          <a:pPr rtl="0"/>
          <a:r>
            <a:rPr lang="es-AR" sz="1600" dirty="0" smtClean="0"/>
            <a:t>La relación entre un objeto y otro.</a:t>
          </a:r>
          <a:endParaRPr lang="es-AR" sz="1600" dirty="0"/>
        </a:p>
      </dgm:t>
    </dgm:pt>
    <dgm:pt modelId="{579D3E67-B6B6-4738-BC71-ECFAC44D6B3C}" type="parTrans" cxnId="{CCAFE363-6F19-4ACD-AE3C-67DFB2C3F164}">
      <dgm:prSet/>
      <dgm:spPr/>
      <dgm:t>
        <a:bodyPr/>
        <a:lstStyle/>
        <a:p>
          <a:endParaRPr lang="es-AR"/>
        </a:p>
      </dgm:t>
    </dgm:pt>
    <dgm:pt modelId="{81FC21B7-C60A-4196-BA14-EF0F063C108E}" type="sibTrans" cxnId="{CCAFE363-6F19-4ACD-AE3C-67DFB2C3F164}">
      <dgm:prSet/>
      <dgm:spPr/>
      <dgm:t>
        <a:bodyPr/>
        <a:lstStyle/>
        <a:p>
          <a:endParaRPr lang="es-AR"/>
        </a:p>
      </dgm:t>
    </dgm:pt>
    <dgm:pt modelId="{980A3E37-6743-4EDF-A019-D763647CBE01}">
      <dgm:prSet custT="1"/>
      <dgm:spPr/>
      <dgm:t>
        <a:bodyPr/>
        <a:lstStyle/>
        <a:p>
          <a:pPr rtl="0"/>
          <a:r>
            <a:rPr lang="es-AR" sz="1600" dirty="0" smtClean="0"/>
            <a:t>La herencia de propiedades de otro </a:t>
          </a:r>
          <a:r>
            <a:rPr lang="es-AR" sz="1600" dirty="0" smtClean="0"/>
            <a:t>objeto. </a:t>
          </a:r>
          <a:endParaRPr lang="es-AR" sz="1600" dirty="0"/>
        </a:p>
      </dgm:t>
    </dgm:pt>
    <dgm:pt modelId="{A676F84C-277F-4E41-8789-042F5ECB3710}" type="parTrans" cxnId="{9632CD04-0167-45D7-B2D2-6EA5B22DF8BC}">
      <dgm:prSet/>
      <dgm:spPr/>
      <dgm:t>
        <a:bodyPr/>
        <a:lstStyle/>
        <a:p>
          <a:endParaRPr lang="es-AR"/>
        </a:p>
      </dgm:t>
    </dgm:pt>
    <dgm:pt modelId="{8FD9A2F4-F110-4C85-B683-E31A5D0B423C}" type="sibTrans" cxnId="{9632CD04-0167-45D7-B2D2-6EA5B22DF8BC}">
      <dgm:prSet/>
      <dgm:spPr/>
      <dgm:t>
        <a:bodyPr/>
        <a:lstStyle/>
        <a:p>
          <a:endParaRPr lang="es-AR"/>
        </a:p>
      </dgm:t>
    </dgm:pt>
    <dgm:pt modelId="{A71CEC6C-FA14-488F-AE9C-A677158700BB}">
      <dgm:prSet custT="1"/>
      <dgm:spPr/>
      <dgm:t>
        <a:bodyPr/>
        <a:lstStyle/>
        <a:p>
          <a:pPr rtl="0"/>
          <a:r>
            <a:rPr lang="es-AR" sz="1600" dirty="0" smtClean="0"/>
            <a:t>Conjunto de operaciones que son implementadas para una interfaz gráfica</a:t>
          </a:r>
          <a:r>
            <a:rPr lang="es-AR" sz="1400" dirty="0" smtClean="0"/>
            <a:t>.</a:t>
          </a:r>
          <a:endParaRPr lang="es-AR" sz="1400" dirty="0"/>
        </a:p>
      </dgm:t>
    </dgm:pt>
    <dgm:pt modelId="{5F890F24-D6E0-4CCC-873F-DBB85BD34763}" type="parTrans" cxnId="{9D35A030-C8C7-445A-8D92-68595BAF38B3}">
      <dgm:prSet/>
      <dgm:spPr/>
      <dgm:t>
        <a:bodyPr/>
        <a:lstStyle/>
        <a:p>
          <a:endParaRPr lang="es-AR"/>
        </a:p>
      </dgm:t>
    </dgm:pt>
    <dgm:pt modelId="{15DE7226-AA37-408E-A1DD-A5FFB0C6A7EA}" type="sibTrans" cxnId="{9D35A030-C8C7-445A-8D92-68595BAF38B3}">
      <dgm:prSet/>
      <dgm:spPr/>
      <dgm:t>
        <a:bodyPr/>
        <a:lstStyle/>
        <a:p>
          <a:endParaRPr lang="es-AR"/>
        </a:p>
      </dgm:t>
    </dgm:pt>
    <dgm:pt modelId="{7A26CBC2-29B1-48CB-A3DF-9ABE71053219}" type="pres">
      <dgm:prSet presAssocID="{BA501D6E-64DE-4672-9FD9-2CE053582D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7C77DB6-80D4-4DEF-A6DE-365C91128B91}" type="pres">
      <dgm:prSet presAssocID="{48AFCAA2-2638-4C37-835C-0BFFD29A0B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F0C326-056D-4C65-89CE-0D53E72FE41E}" type="pres">
      <dgm:prSet presAssocID="{6F9273EC-93DE-4818-876C-5C3C26AA3660}" presName="spacer" presStyleCnt="0"/>
      <dgm:spPr/>
    </dgm:pt>
    <dgm:pt modelId="{51016D44-1FE0-4212-8886-4AC4690A93CC}" type="pres">
      <dgm:prSet presAssocID="{CA7A75CC-8FE3-4142-BBE2-8C881005AC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ED97AE2-DBF5-4851-8FC6-C1BE2FC376EE}" type="pres">
      <dgm:prSet presAssocID="{CA7A75CC-8FE3-4142-BBE2-8C881005ACC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A64270B-402C-48AD-B8E2-C3EC88212343}" type="presOf" srcId="{A71CEC6C-FA14-488F-AE9C-A677158700BB}" destId="{BED97AE2-DBF5-4851-8FC6-C1BE2FC376EE}" srcOrd="0" destOrd="2" presId="urn:microsoft.com/office/officeart/2005/8/layout/vList2"/>
    <dgm:cxn modelId="{C8995D65-E352-4B1D-8F8A-BA5BBAAD73B3}" srcId="{BA501D6E-64DE-4672-9FD9-2CE053582D8A}" destId="{CA7A75CC-8FE3-4142-BBE2-8C881005ACC3}" srcOrd="1" destOrd="0" parTransId="{546F22F4-8867-496F-931B-7C32783AB8C9}" sibTransId="{6994C011-BC52-4CF4-B4A5-7A97EDCCA5EE}"/>
    <dgm:cxn modelId="{CCAFE363-6F19-4ACD-AE3C-67DFB2C3F164}" srcId="{CA7A75CC-8FE3-4142-BBE2-8C881005ACC3}" destId="{22F115B8-D7E4-4035-8B04-1989815703A2}" srcOrd="0" destOrd="0" parTransId="{579D3E67-B6B6-4738-BC71-ECFAC44D6B3C}" sibTransId="{81FC21B7-C60A-4196-BA14-EF0F063C108E}"/>
    <dgm:cxn modelId="{32919E66-266E-4B6C-938B-D6E4F6B70CAD}" type="presOf" srcId="{980A3E37-6743-4EDF-A019-D763647CBE01}" destId="{BED97AE2-DBF5-4851-8FC6-C1BE2FC376EE}" srcOrd="0" destOrd="1" presId="urn:microsoft.com/office/officeart/2005/8/layout/vList2"/>
    <dgm:cxn modelId="{9632CD04-0167-45D7-B2D2-6EA5B22DF8BC}" srcId="{CA7A75CC-8FE3-4142-BBE2-8C881005ACC3}" destId="{980A3E37-6743-4EDF-A019-D763647CBE01}" srcOrd="1" destOrd="0" parTransId="{A676F84C-277F-4E41-8789-042F5ECB3710}" sibTransId="{8FD9A2F4-F110-4C85-B683-E31A5D0B423C}"/>
    <dgm:cxn modelId="{9D35A030-C8C7-445A-8D92-68595BAF38B3}" srcId="{CA7A75CC-8FE3-4142-BBE2-8C881005ACC3}" destId="{A71CEC6C-FA14-488F-AE9C-A677158700BB}" srcOrd="2" destOrd="0" parTransId="{5F890F24-D6E0-4CCC-873F-DBB85BD34763}" sibTransId="{15DE7226-AA37-408E-A1DD-A5FFB0C6A7EA}"/>
    <dgm:cxn modelId="{5A8F340D-7B89-464C-9F01-CF25A16F24F9}" type="presOf" srcId="{22F115B8-D7E4-4035-8B04-1989815703A2}" destId="{BED97AE2-DBF5-4851-8FC6-C1BE2FC376EE}" srcOrd="0" destOrd="0" presId="urn:microsoft.com/office/officeart/2005/8/layout/vList2"/>
    <dgm:cxn modelId="{8AC5F5C0-1F58-46C7-BE66-E98EEF03A620}" type="presOf" srcId="{BA501D6E-64DE-4672-9FD9-2CE053582D8A}" destId="{7A26CBC2-29B1-48CB-A3DF-9ABE71053219}" srcOrd="0" destOrd="0" presId="urn:microsoft.com/office/officeart/2005/8/layout/vList2"/>
    <dgm:cxn modelId="{E32AAF61-BA08-4C95-985A-C77C1D1C842B}" srcId="{BA501D6E-64DE-4672-9FD9-2CE053582D8A}" destId="{48AFCAA2-2638-4C37-835C-0BFFD29A0BD8}" srcOrd="0" destOrd="0" parTransId="{EBEECA3E-F8AB-47DD-8BEA-4236EFC3FAE4}" sibTransId="{6F9273EC-93DE-4818-876C-5C3C26AA3660}"/>
    <dgm:cxn modelId="{5C5628A6-76A6-4EE8-A487-511C00926BC7}" type="presOf" srcId="{48AFCAA2-2638-4C37-835C-0BFFD29A0BD8}" destId="{37C77DB6-80D4-4DEF-A6DE-365C91128B91}" srcOrd="0" destOrd="0" presId="urn:microsoft.com/office/officeart/2005/8/layout/vList2"/>
    <dgm:cxn modelId="{0F0AD7D0-4AD3-468C-90A3-E008E70E275C}" type="presOf" srcId="{CA7A75CC-8FE3-4142-BBE2-8C881005ACC3}" destId="{51016D44-1FE0-4212-8886-4AC4690A93CC}" srcOrd="0" destOrd="0" presId="urn:microsoft.com/office/officeart/2005/8/layout/vList2"/>
    <dgm:cxn modelId="{709AB026-21B2-41FB-A6AA-0DD46155B5D1}" type="presParOf" srcId="{7A26CBC2-29B1-48CB-A3DF-9ABE71053219}" destId="{37C77DB6-80D4-4DEF-A6DE-365C91128B91}" srcOrd="0" destOrd="0" presId="urn:microsoft.com/office/officeart/2005/8/layout/vList2"/>
    <dgm:cxn modelId="{DCE3F211-9E0A-42B2-9179-FE357409B1D3}" type="presParOf" srcId="{7A26CBC2-29B1-48CB-A3DF-9ABE71053219}" destId="{3EF0C326-056D-4C65-89CE-0D53E72FE41E}" srcOrd="1" destOrd="0" presId="urn:microsoft.com/office/officeart/2005/8/layout/vList2"/>
    <dgm:cxn modelId="{EC4D7F84-AFC9-413A-84A8-C0F854C4BDE7}" type="presParOf" srcId="{7A26CBC2-29B1-48CB-A3DF-9ABE71053219}" destId="{51016D44-1FE0-4212-8886-4AC4690A93CC}" srcOrd="2" destOrd="0" presId="urn:microsoft.com/office/officeart/2005/8/layout/vList2"/>
    <dgm:cxn modelId="{42BB611B-3F58-4EBD-9538-42F04F59724B}" type="presParOf" srcId="{7A26CBC2-29B1-48CB-A3DF-9ABE71053219}" destId="{BED97AE2-DBF5-4851-8FC6-C1BE2FC376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7EB034-BCE8-4592-8E21-E25515E1A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6DB1641-21EC-4099-B850-05D3E1915C9A}">
      <dgm:prSet/>
      <dgm:spPr/>
      <dgm:t>
        <a:bodyPr/>
        <a:lstStyle/>
        <a:p>
          <a:pPr rtl="0"/>
          <a:r>
            <a:rPr lang="es-AR" dirty="0" smtClean="0"/>
            <a:t>El diagrama de casos de uso permite el modelado de una vista a nivel negocio del </a:t>
          </a:r>
          <a:r>
            <a:rPr lang="es-AR" dirty="0" smtClean="0"/>
            <a:t>contexto.</a:t>
          </a:r>
          <a:endParaRPr lang="es-AR" dirty="0"/>
        </a:p>
      </dgm:t>
    </dgm:pt>
    <dgm:pt modelId="{49F38C11-9797-4C6C-9EF1-C21706A44D90}" type="parTrans" cxnId="{5B1DCD82-47F9-4E76-B818-0B1172493075}">
      <dgm:prSet/>
      <dgm:spPr/>
      <dgm:t>
        <a:bodyPr/>
        <a:lstStyle/>
        <a:p>
          <a:endParaRPr lang="es-AR"/>
        </a:p>
      </dgm:t>
    </dgm:pt>
    <dgm:pt modelId="{FAAE1B18-D98F-4631-BED5-07C78E17040A}" type="sibTrans" cxnId="{5B1DCD82-47F9-4E76-B818-0B1172493075}">
      <dgm:prSet/>
      <dgm:spPr/>
      <dgm:t>
        <a:bodyPr/>
        <a:lstStyle/>
        <a:p>
          <a:endParaRPr lang="es-AR"/>
        </a:p>
      </dgm:t>
    </dgm:pt>
    <dgm:pt modelId="{C0137C28-9201-42C9-AFA9-F5AA5D00807B}">
      <dgm:prSet/>
      <dgm:spPr/>
      <dgm:t>
        <a:bodyPr/>
        <a:lstStyle/>
        <a:p>
          <a:pPr rtl="0"/>
          <a:r>
            <a:rPr lang="es-AR" smtClean="0"/>
            <a:t>Los casos de uso describen las interacciones típicas entre los usuarios de un sistema y el sistema. </a:t>
          </a:r>
          <a:endParaRPr lang="es-AR"/>
        </a:p>
      </dgm:t>
    </dgm:pt>
    <dgm:pt modelId="{9B3C1F54-48B0-4CB1-A9FA-CB405FD604F7}" type="parTrans" cxnId="{69DC6DB8-405C-415B-8B7D-9BE2BED24863}">
      <dgm:prSet/>
      <dgm:spPr/>
      <dgm:t>
        <a:bodyPr/>
        <a:lstStyle/>
        <a:p>
          <a:endParaRPr lang="es-AR"/>
        </a:p>
      </dgm:t>
    </dgm:pt>
    <dgm:pt modelId="{621FEE29-10CA-43BE-8221-771DAEA44626}" type="sibTrans" cxnId="{69DC6DB8-405C-415B-8B7D-9BE2BED24863}">
      <dgm:prSet/>
      <dgm:spPr/>
      <dgm:t>
        <a:bodyPr/>
        <a:lstStyle/>
        <a:p>
          <a:endParaRPr lang="es-AR"/>
        </a:p>
      </dgm:t>
    </dgm:pt>
    <dgm:pt modelId="{964EF20F-08E2-4103-86BD-746A4299685A}">
      <dgm:prSet/>
      <dgm:spPr/>
      <dgm:t>
        <a:bodyPr/>
        <a:lstStyle/>
        <a:p>
          <a:pPr rtl="0"/>
          <a:r>
            <a:rPr lang="es-AR" smtClean="0"/>
            <a:t>Representa la interfaz externa del sistema y especifica qué requisitos de funcionamiento debe tener este (únicamente el qué, nunca el cómo).</a:t>
          </a:r>
          <a:endParaRPr lang="es-AR"/>
        </a:p>
      </dgm:t>
    </dgm:pt>
    <dgm:pt modelId="{111B23F5-81FD-4DE9-AFFD-2682718D8892}" type="parTrans" cxnId="{AAC6FF60-34E9-48FA-A403-6B0F98F75AC6}">
      <dgm:prSet/>
      <dgm:spPr/>
      <dgm:t>
        <a:bodyPr/>
        <a:lstStyle/>
        <a:p>
          <a:endParaRPr lang="es-AR"/>
        </a:p>
      </dgm:t>
    </dgm:pt>
    <dgm:pt modelId="{EC64935B-2F20-4BB4-83AF-745250568E7C}" type="sibTrans" cxnId="{AAC6FF60-34E9-48FA-A403-6B0F98F75AC6}">
      <dgm:prSet/>
      <dgm:spPr/>
      <dgm:t>
        <a:bodyPr/>
        <a:lstStyle/>
        <a:p>
          <a:endParaRPr lang="es-AR"/>
        </a:p>
      </dgm:t>
    </dgm:pt>
    <dgm:pt modelId="{CA1728B7-05A0-4A8A-95EF-6B3A1CD487A0}">
      <dgm:prSet/>
      <dgm:spPr/>
      <dgm:t>
        <a:bodyPr/>
        <a:lstStyle/>
        <a:p>
          <a:pPr rtl="0"/>
          <a:r>
            <a:rPr lang="es-AR" smtClean="0"/>
            <a:t>Características:</a:t>
          </a:r>
          <a:endParaRPr lang="es-AR"/>
        </a:p>
      </dgm:t>
    </dgm:pt>
    <dgm:pt modelId="{D0ECFD1E-8B22-420D-A247-1A5DABAACC86}" type="parTrans" cxnId="{8D5FFE48-CABA-40FB-BE92-7D61F62A5293}">
      <dgm:prSet/>
      <dgm:spPr/>
      <dgm:t>
        <a:bodyPr/>
        <a:lstStyle/>
        <a:p>
          <a:endParaRPr lang="es-AR"/>
        </a:p>
      </dgm:t>
    </dgm:pt>
    <dgm:pt modelId="{9B167A0E-B05B-4CDB-8307-C4E21D479A39}" type="sibTrans" cxnId="{8D5FFE48-CABA-40FB-BE92-7D61F62A5293}">
      <dgm:prSet/>
      <dgm:spPr/>
      <dgm:t>
        <a:bodyPr/>
        <a:lstStyle/>
        <a:p>
          <a:endParaRPr lang="es-AR"/>
        </a:p>
      </dgm:t>
    </dgm:pt>
    <dgm:pt modelId="{33D5EE01-67D6-481E-855C-5E50C3FC85D4}">
      <dgm:prSet custT="1"/>
      <dgm:spPr/>
      <dgm:t>
        <a:bodyPr/>
        <a:lstStyle/>
        <a:p>
          <a:pPr rtl="0"/>
          <a:r>
            <a:rPr lang="es-AR" sz="1600" dirty="0" smtClean="0"/>
            <a:t>Cada caso de uso está relacionado como mínimo con un actor.</a:t>
          </a:r>
          <a:endParaRPr lang="es-AR" sz="1600" dirty="0"/>
        </a:p>
      </dgm:t>
    </dgm:pt>
    <dgm:pt modelId="{911374A4-60FC-4522-AB62-445DB2ADB281}" type="parTrans" cxnId="{A1BE37B7-1410-40B0-B332-7AB569E38263}">
      <dgm:prSet/>
      <dgm:spPr/>
      <dgm:t>
        <a:bodyPr/>
        <a:lstStyle/>
        <a:p>
          <a:endParaRPr lang="es-AR"/>
        </a:p>
      </dgm:t>
    </dgm:pt>
    <dgm:pt modelId="{BD40F398-74AE-4773-89D1-39C8335BA088}" type="sibTrans" cxnId="{A1BE37B7-1410-40B0-B332-7AB569E38263}">
      <dgm:prSet/>
      <dgm:spPr/>
      <dgm:t>
        <a:bodyPr/>
        <a:lstStyle/>
        <a:p>
          <a:endParaRPr lang="es-AR"/>
        </a:p>
      </dgm:t>
    </dgm:pt>
    <dgm:pt modelId="{10C101EF-0CA8-4059-8D1E-6331E50D5A52}">
      <dgm:prSet custT="1"/>
      <dgm:spPr/>
      <dgm:t>
        <a:bodyPr/>
        <a:lstStyle/>
        <a:p>
          <a:pPr rtl="0"/>
          <a:r>
            <a:rPr lang="es-AR" sz="1600" dirty="0" smtClean="0"/>
            <a:t>Los casos de uso pueden tener relaciones con otros casos de uso. </a:t>
          </a:r>
          <a:endParaRPr lang="es-AR" sz="1600" dirty="0"/>
        </a:p>
      </dgm:t>
    </dgm:pt>
    <dgm:pt modelId="{272B9E14-ECBA-46DE-B524-E7B3A86B313A}" type="parTrans" cxnId="{11EDB8BF-09FF-475A-A449-9FCCDE6BBAE2}">
      <dgm:prSet/>
      <dgm:spPr/>
      <dgm:t>
        <a:bodyPr/>
        <a:lstStyle/>
        <a:p>
          <a:endParaRPr lang="es-AR"/>
        </a:p>
      </dgm:t>
    </dgm:pt>
    <dgm:pt modelId="{0A2AEB67-3576-4661-BF7A-B8316EF721BA}" type="sibTrans" cxnId="{11EDB8BF-09FF-475A-A449-9FCCDE6BBAE2}">
      <dgm:prSet/>
      <dgm:spPr/>
      <dgm:t>
        <a:bodyPr/>
        <a:lstStyle/>
        <a:p>
          <a:endParaRPr lang="es-AR"/>
        </a:p>
      </dgm:t>
    </dgm:pt>
    <dgm:pt modelId="{3CA6B28D-D5A9-4952-B879-D809C738AF24}">
      <dgm:prSet custT="1"/>
      <dgm:spPr/>
      <dgm:t>
        <a:bodyPr/>
        <a:lstStyle/>
        <a:p>
          <a:pPr rtl="0"/>
          <a:r>
            <a:rPr lang="es-AR" sz="1600" dirty="0" smtClean="0"/>
            <a:t>Hay mas de un tipo de relaciones.</a:t>
          </a:r>
          <a:endParaRPr lang="es-AR" sz="1600" dirty="0"/>
        </a:p>
      </dgm:t>
    </dgm:pt>
    <dgm:pt modelId="{716F6D06-C998-400A-B398-AE4E89C26F0B}" type="sibTrans" cxnId="{BFF9F3F0-AD9C-4605-8EBA-95643E2271C4}">
      <dgm:prSet/>
      <dgm:spPr/>
      <dgm:t>
        <a:bodyPr/>
        <a:lstStyle/>
        <a:p>
          <a:endParaRPr lang="es-AR"/>
        </a:p>
      </dgm:t>
    </dgm:pt>
    <dgm:pt modelId="{2FCA1928-6C2F-400A-A919-D7E0A04D77F2}" type="parTrans" cxnId="{BFF9F3F0-AD9C-4605-8EBA-95643E2271C4}">
      <dgm:prSet/>
      <dgm:spPr/>
      <dgm:t>
        <a:bodyPr/>
        <a:lstStyle/>
        <a:p>
          <a:endParaRPr lang="es-AR"/>
        </a:p>
      </dgm:t>
    </dgm:pt>
    <dgm:pt modelId="{558B3448-3DD3-4154-827C-E2FB8F8804C5}" type="pres">
      <dgm:prSet presAssocID="{997EB034-BCE8-4592-8E21-E25515E1A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91056E2-0BF3-415E-B555-E3DBCA08E7F9}" type="pres">
      <dgm:prSet presAssocID="{56DB1641-21EC-4099-B850-05D3E1915C9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BA7AFF-6E87-4F49-89F9-B0B21146EFDB}" type="pres">
      <dgm:prSet presAssocID="{FAAE1B18-D98F-4631-BED5-07C78E17040A}" presName="spacer" presStyleCnt="0"/>
      <dgm:spPr/>
    </dgm:pt>
    <dgm:pt modelId="{F2927B5C-6A17-44C8-98DF-609FE210E98A}" type="pres">
      <dgm:prSet presAssocID="{C0137C28-9201-42C9-AFA9-F5AA5D00807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43A747-1CAE-45D8-994C-6807D1C3A540}" type="pres">
      <dgm:prSet presAssocID="{621FEE29-10CA-43BE-8221-771DAEA44626}" presName="spacer" presStyleCnt="0"/>
      <dgm:spPr/>
    </dgm:pt>
    <dgm:pt modelId="{3E436C2B-E2FB-4B70-A396-62574A9BE529}" type="pres">
      <dgm:prSet presAssocID="{964EF20F-08E2-4103-86BD-746A4299685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46F205-1EEA-4255-93D2-99D70DFFEB5A}" type="pres">
      <dgm:prSet presAssocID="{EC64935B-2F20-4BB4-83AF-745250568E7C}" presName="spacer" presStyleCnt="0"/>
      <dgm:spPr/>
    </dgm:pt>
    <dgm:pt modelId="{A33A7906-23AF-4691-A8AA-337F4BBD3481}" type="pres">
      <dgm:prSet presAssocID="{CA1728B7-05A0-4A8A-95EF-6B3A1CD487A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988250-1F3B-49E7-B060-2184B8EB0960}" type="pres">
      <dgm:prSet presAssocID="{CA1728B7-05A0-4A8A-95EF-6B3A1CD487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57B5A70-7E2D-4F35-9586-2FA034162207}" type="presOf" srcId="{997EB034-BCE8-4592-8E21-E25515E1AE34}" destId="{558B3448-3DD3-4154-827C-E2FB8F8804C5}" srcOrd="0" destOrd="0" presId="urn:microsoft.com/office/officeart/2005/8/layout/vList2"/>
    <dgm:cxn modelId="{69DC6DB8-405C-415B-8B7D-9BE2BED24863}" srcId="{997EB034-BCE8-4592-8E21-E25515E1AE34}" destId="{C0137C28-9201-42C9-AFA9-F5AA5D00807B}" srcOrd="1" destOrd="0" parTransId="{9B3C1F54-48B0-4CB1-A9FA-CB405FD604F7}" sibTransId="{621FEE29-10CA-43BE-8221-771DAEA44626}"/>
    <dgm:cxn modelId="{AAC6FF60-34E9-48FA-A403-6B0F98F75AC6}" srcId="{997EB034-BCE8-4592-8E21-E25515E1AE34}" destId="{964EF20F-08E2-4103-86BD-746A4299685A}" srcOrd="2" destOrd="0" parTransId="{111B23F5-81FD-4DE9-AFFD-2682718D8892}" sibTransId="{EC64935B-2F20-4BB4-83AF-745250568E7C}"/>
    <dgm:cxn modelId="{5B1DCD82-47F9-4E76-B818-0B1172493075}" srcId="{997EB034-BCE8-4592-8E21-E25515E1AE34}" destId="{56DB1641-21EC-4099-B850-05D3E1915C9A}" srcOrd="0" destOrd="0" parTransId="{49F38C11-9797-4C6C-9EF1-C21706A44D90}" sibTransId="{FAAE1B18-D98F-4631-BED5-07C78E17040A}"/>
    <dgm:cxn modelId="{A1BE37B7-1410-40B0-B332-7AB569E38263}" srcId="{CA1728B7-05A0-4A8A-95EF-6B3A1CD487A0}" destId="{33D5EE01-67D6-481E-855C-5E50C3FC85D4}" srcOrd="0" destOrd="0" parTransId="{911374A4-60FC-4522-AB62-445DB2ADB281}" sibTransId="{BD40F398-74AE-4773-89D1-39C8335BA088}"/>
    <dgm:cxn modelId="{5515B1C3-C59B-4321-9A8C-497F122271FF}" type="presOf" srcId="{3CA6B28D-D5A9-4952-B879-D809C738AF24}" destId="{C6988250-1F3B-49E7-B060-2184B8EB0960}" srcOrd="0" destOrd="2" presId="urn:microsoft.com/office/officeart/2005/8/layout/vList2"/>
    <dgm:cxn modelId="{8D5FFE48-CABA-40FB-BE92-7D61F62A5293}" srcId="{997EB034-BCE8-4592-8E21-E25515E1AE34}" destId="{CA1728B7-05A0-4A8A-95EF-6B3A1CD487A0}" srcOrd="3" destOrd="0" parTransId="{D0ECFD1E-8B22-420D-A247-1A5DABAACC86}" sibTransId="{9B167A0E-B05B-4CDB-8307-C4E21D479A39}"/>
    <dgm:cxn modelId="{FE4FE788-D198-4E5D-9384-CE75CA84F33B}" type="presOf" srcId="{56DB1641-21EC-4099-B850-05D3E1915C9A}" destId="{491056E2-0BF3-415E-B555-E3DBCA08E7F9}" srcOrd="0" destOrd="0" presId="urn:microsoft.com/office/officeart/2005/8/layout/vList2"/>
    <dgm:cxn modelId="{11EDB8BF-09FF-475A-A449-9FCCDE6BBAE2}" srcId="{CA1728B7-05A0-4A8A-95EF-6B3A1CD487A0}" destId="{10C101EF-0CA8-4059-8D1E-6331E50D5A52}" srcOrd="1" destOrd="0" parTransId="{272B9E14-ECBA-46DE-B524-E7B3A86B313A}" sibTransId="{0A2AEB67-3576-4661-BF7A-B8316EF721BA}"/>
    <dgm:cxn modelId="{97EE83A5-4557-4EF4-B6B6-4883839A1C8A}" type="presOf" srcId="{10C101EF-0CA8-4059-8D1E-6331E50D5A52}" destId="{C6988250-1F3B-49E7-B060-2184B8EB0960}" srcOrd="0" destOrd="1" presId="urn:microsoft.com/office/officeart/2005/8/layout/vList2"/>
    <dgm:cxn modelId="{B267C08D-5F62-4DEC-9E08-DE5553114708}" type="presOf" srcId="{C0137C28-9201-42C9-AFA9-F5AA5D00807B}" destId="{F2927B5C-6A17-44C8-98DF-609FE210E98A}" srcOrd="0" destOrd="0" presId="urn:microsoft.com/office/officeart/2005/8/layout/vList2"/>
    <dgm:cxn modelId="{4F431C44-9913-4E63-8936-CAA96252E8BB}" type="presOf" srcId="{964EF20F-08E2-4103-86BD-746A4299685A}" destId="{3E436C2B-E2FB-4B70-A396-62574A9BE529}" srcOrd="0" destOrd="0" presId="urn:microsoft.com/office/officeart/2005/8/layout/vList2"/>
    <dgm:cxn modelId="{52305C80-D684-4F0D-B50C-C7DF763ED59C}" type="presOf" srcId="{33D5EE01-67D6-481E-855C-5E50C3FC85D4}" destId="{C6988250-1F3B-49E7-B060-2184B8EB0960}" srcOrd="0" destOrd="0" presId="urn:microsoft.com/office/officeart/2005/8/layout/vList2"/>
    <dgm:cxn modelId="{BFF9F3F0-AD9C-4605-8EBA-95643E2271C4}" srcId="{CA1728B7-05A0-4A8A-95EF-6B3A1CD487A0}" destId="{3CA6B28D-D5A9-4952-B879-D809C738AF24}" srcOrd="2" destOrd="0" parTransId="{2FCA1928-6C2F-400A-A919-D7E0A04D77F2}" sibTransId="{716F6D06-C998-400A-B398-AE4E89C26F0B}"/>
    <dgm:cxn modelId="{84D2AC80-FAF0-410F-863A-1BC006BD172B}" type="presOf" srcId="{CA1728B7-05A0-4A8A-95EF-6B3A1CD487A0}" destId="{A33A7906-23AF-4691-A8AA-337F4BBD3481}" srcOrd="0" destOrd="0" presId="urn:microsoft.com/office/officeart/2005/8/layout/vList2"/>
    <dgm:cxn modelId="{7FB3424E-F1FF-404D-99B9-E6197E64B3EF}" type="presParOf" srcId="{558B3448-3DD3-4154-827C-E2FB8F8804C5}" destId="{491056E2-0BF3-415E-B555-E3DBCA08E7F9}" srcOrd="0" destOrd="0" presId="urn:microsoft.com/office/officeart/2005/8/layout/vList2"/>
    <dgm:cxn modelId="{44EEB13D-2A17-4B00-B6C1-1BB4873025B4}" type="presParOf" srcId="{558B3448-3DD3-4154-827C-E2FB8F8804C5}" destId="{D2BA7AFF-6E87-4F49-89F9-B0B21146EFDB}" srcOrd="1" destOrd="0" presId="urn:microsoft.com/office/officeart/2005/8/layout/vList2"/>
    <dgm:cxn modelId="{6EA03BD9-FD0D-4689-A4C3-E5CEBB3E08E6}" type="presParOf" srcId="{558B3448-3DD3-4154-827C-E2FB8F8804C5}" destId="{F2927B5C-6A17-44C8-98DF-609FE210E98A}" srcOrd="2" destOrd="0" presId="urn:microsoft.com/office/officeart/2005/8/layout/vList2"/>
    <dgm:cxn modelId="{AA5D41A1-09C3-4226-834A-1D49EFB71D46}" type="presParOf" srcId="{558B3448-3DD3-4154-827C-E2FB8F8804C5}" destId="{B943A747-1CAE-45D8-994C-6807D1C3A540}" srcOrd="3" destOrd="0" presId="urn:microsoft.com/office/officeart/2005/8/layout/vList2"/>
    <dgm:cxn modelId="{4E0F0830-6B0A-40AB-8080-7E1409385165}" type="presParOf" srcId="{558B3448-3DD3-4154-827C-E2FB8F8804C5}" destId="{3E436C2B-E2FB-4B70-A396-62574A9BE529}" srcOrd="4" destOrd="0" presId="urn:microsoft.com/office/officeart/2005/8/layout/vList2"/>
    <dgm:cxn modelId="{799E23DC-BC81-4774-8EA0-C268CF1FC776}" type="presParOf" srcId="{558B3448-3DD3-4154-827C-E2FB8F8804C5}" destId="{2F46F205-1EEA-4255-93D2-99D70DFFEB5A}" srcOrd="5" destOrd="0" presId="urn:microsoft.com/office/officeart/2005/8/layout/vList2"/>
    <dgm:cxn modelId="{FB12D400-6191-45FF-9B35-E0E379043B6D}" type="presParOf" srcId="{558B3448-3DD3-4154-827C-E2FB8F8804C5}" destId="{A33A7906-23AF-4691-A8AA-337F4BBD3481}" srcOrd="6" destOrd="0" presId="urn:microsoft.com/office/officeart/2005/8/layout/vList2"/>
    <dgm:cxn modelId="{73843690-9186-4F2A-BDFF-12816EAA9388}" type="presParOf" srcId="{558B3448-3DD3-4154-827C-E2FB8F8804C5}" destId="{C6988250-1F3B-49E7-B060-2184B8EB096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899942-76AB-4996-A003-8431990A19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BA8B3A1-CF7C-47AD-AD60-50D74BBCC714}">
      <dgm:prSet/>
      <dgm:spPr/>
      <dgm:t>
        <a:bodyPr/>
        <a:lstStyle/>
        <a:p>
          <a:pPr rtl="0"/>
          <a:r>
            <a:rPr lang="es-AR" b="1" dirty="0" smtClean="0"/>
            <a:t>* Inclusión</a:t>
          </a:r>
          <a:r>
            <a:rPr lang="es-AR" dirty="0" smtClean="0"/>
            <a:t> (</a:t>
          </a:r>
          <a:r>
            <a:rPr lang="es-AR" dirty="0" err="1" smtClean="0"/>
            <a:t>include</a:t>
          </a:r>
          <a:r>
            <a:rPr lang="es-AR" dirty="0" smtClean="0"/>
            <a:t>  o use): </a:t>
          </a:r>
          <a:r>
            <a:rPr lang="es-AR" dirty="0" smtClean="0"/>
            <a:t>se da cuando un </a:t>
          </a:r>
          <a:r>
            <a:rPr lang="es-AR" dirty="0" smtClean="0"/>
            <a:t>caso de uso tiene lugar </a:t>
          </a:r>
          <a:r>
            <a:rPr lang="es-AR" i="1" dirty="0" smtClean="0"/>
            <a:t>dentro</a:t>
          </a:r>
          <a:r>
            <a:rPr lang="es-AR" dirty="0" smtClean="0"/>
            <a:t> de </a:t>
          </a:r>
          <a:r>
            <a:rPr lang="es-AR" dirty="0" smtClean="0"/>
            <a:t>otro, es decir “es </a:t>
          </a:r>
          <a:r>
            <a:rPr lang="es-AR" dirty="0" smtClean="0"/>
            <a:t>parte de</a:t>
          </a:r>
          <a:r>
            <a:rPr lang="es-AR" dirty="0" smtClean="0"/>
            <a:t>”; </a:t>
          </a:r>
          <a:r>
            <a:rPr lang="es-AR" dirty="0" smtClean="0"/>
            <a:t>por lo tanto si el actor realiza el caso de uso base tendrá que realizar también el caso de uso </a:t>
          </a:r>
          <a:r>
            <a:rPr lang="es-AR" dirty="0" smtClean="0"/>
            <a:t>incluido, de esta manera uno </a:t>
          </a:r>
          <a:r>
            <a:rPr lang="es-AR" dirty="0" smtClean="0"/>
            <a:t>depende del </a:t>
          </a:r>
          <a:r>
            <a:rPr lang="es-AR" dirty="0" smtClean="0"/>
            <a:t>otro. Es </a:t>
          </a:r>
          <a:r>
            <a:rPr lang="es-AR" dirty="0" smtClean="0"/>
            <a:t>necesario que ocurra el caso incluido, tan sólo para satisfacer el objetivo del caso </a:t>
          </a:r>
          <a:r>
            <a:rPr lang="es-AR" dirty="0" smtClean="0"/>
            <a:t>base</a:t>
          </a:r>
          <a:r>
            <a:rPr lang="es-AR" dirty="0" smtClean="0"/>
            <a:t>.</a:t>
          </a:r>
          <a:endParaRPr lang="es-AR" dirty="0"/>
        </a:p>
      </dgm:t>
    </dgm:pt>
    <dgm:pt modelId="{B78BD30E-444B-40C4-BCEF-729D583536F8}" type="parTrans" cxnId="{278E0C5D-C1AE-45BB-832A-A40B12E93897}">
      <dgm:prSet/>
      <dgm:spPr/>
      <dgm:t>
        <a:bodyPr/>
        <a:lstStyle/>
        <a:p>
          <a:endParaRPr lang="es-AR"/>
        </a:p>
      </dgm:t>
    </dgm:pt>
    <dgm:pt modelId="{85469CBA-38F1-4459-820C-3D749FC93ACB}" type="sibTrans" cxnId="{278E0C5D-C1AE-45BB-832A-A40B12E93897}">
      <dgm:prSet/>
      <dgm:spPr/>
      <dgm:t>
        <a:bodyPr/>
        <a:lstStyle/>
        <a:p>
          <a:endParaRPr lang="es-AR"/>
        </a:p>
      </dgm:t>
    </dgm:pt>
    <dgm:pt modelId="{56CBB6D8-F567-47F7-9158-5226B0B52341}">
      <dgm:prSet/>
      <dgm:spPr/>
      <dgm:t>
        <a:bodyPr/>
        <a:lstStyle/>
        <a:p>
          <a:pPr rtl="0"/>
          <a:r>
            <a:rPr lang="es-AR" b="1" dirty="0" smtClean="0"/>
            <a:t>* Extensión</a:t>
          </a:r>
          <a:r>
            <a:rPr lang="es-AR" dirty="0" smtClean="0"/>
            <a:t> (</a:t>
          </a:r>
          <a:r>
            <a:rPr lang="es-AR" dirty="0" err="1" smtClean="0"/>
            <a:t>extend</a:t>
          </a:r>
          <a:r>
            <a:rPr lang="es-AR" dirty="0" smtClean="0"/>
            <a:t>):  </a:t>
          </a:r>
          <a:r>
            <a:rPr lang="es-AR" dirty="0" smtClean="0"/>
            <a:t>se da cuando un caso </a:t>
          </a:r>
          <a:r>
            <a:rPr lang="es-AR" dirty="0" smtClean="0"/>
            <a:t>de uso extiende la funcionalidad </a:t>
          </a:r>
          <a:r>
            <a:rPr lang="es-AR" dirty="0" smtClean="0"/>
            <a:t>de </a:t>
          </a:r>
          <a:r>
            <a:rPr lang="es-AR" dirty="0" smtClean="0"/>
            <a:t>otro. Será utilizado cuando un caso de uso sea similar a otro pero con ciertas variaciones. </a:t>
          </a:r>
          <a:r>
            <a:rPr lang="es-AR" dirty="0" smtClean="0"/>
            <a:t>Hay </a:t>
          </a:r>
          <a:r>
            <a:rPr lang="es-AR" dirty="0" smtClean="0"/>
            <a:t>situaciones en que el caso de uso de extensión no es indispensable que ocurra, y cuando lo hace ofrece un valor extra (extiende) al objetivo original del caso de uso base</a:t>
          </a:r>
          <a:r>
            <a:rPr lang="es-AR" dirty="0" smtClean="0"/>
            <a:t>. Son independientes.</a:t>
          </a:r>
          <a:endParaRPr lang="es-AR" dirty="0"/>
        </a:p>
      </dgm:t>
    </dgm:pt>
    <dgm:pt modelId="{D63A160E-A433-454E-A7CE-EC499134C659}" type="parTrans" cxnId="{E39A8E35-F1AA-4651-9AA8-2A71AB64F823}">
      <dgm:prSet/>
      <dgm:spPr/>
      <dgm:t>
        <a:bodyPr/>
        <a:lstStyle/>
        <a:p>
          <a:endParaRPr lang="es-AR"/>
        </a:p>
      </dgm:t>
    </dgm:pt>
    <dgm:pt modelId="{6CBB5739-1568-4822-AA41-265B87497992}" type="sibTrans" cxnId="{E39A8E35-F1AA-4651-9AA8-2A71AB64F823}">
      <dgm:prSet/>
      <dgm:spPr/>
      <dgm:t>
        <a:bodyPr/>
        <a:lstStyle/>
        <a:p>
          <a:endParaRPr lang="es-AR"/>
        </a:p>
      </dgm:t>
    </dgm:pt>
    <dgm:pt modelId="{50387E5A-0D86-48C2-8DAD-78DAB583FAB1}">
      <dgm:prSet/>
      <dgm:spPr/>
      <dgm:t>
        <a:bodyPr/>
        <a:lstStyle/>
        <a:p>
          <a:pPr rtl="0"/>
          <a:r>
            <a:rPr lang="es-AR" b="1" dirty="0" smtClean="0"/>
            <a:t>* Generalización</a:t>
          </a:r>
          <a:r>
            <a:rPr lang="es-AR" dirty="0" smtClean="0"/>
            <a:t>: </a:t>
          </a:r>
          <a:r>
            <a:rPr lang="es-AR" dirty="0" smtClean="0"/>
            <a:t>Se da cuando un caso de uso hereda </a:t>
          </a:r>
          <a:r>
            <a:rPr lang="es-AR" dirty="0" smtClean="0"/>
            <a:t>las características </a:t>
          </a:r>
          <a:r>
            <a:rPr lang="es-AR" dirty="0" smtClean="0"/>
            <a:t>de otro, (el padre), </a:t>
          </a:r>
          <a:r>
            <a:rPr lang="es-AR" dirty="0" smtClean="0"/>
            <a:t>y puede volver a especificar algunas o todas ellas de una forma muy similar a las herencias entre clases. La notación es una línea sólida terminada en un triángulo dibujado desde el caso de uso especializado al caso de uso general.</a:t>
          </a:r>
          <a:endParaRPr lang="es-AR" dirty="0"/>
        </a:p>
      </dgm:t>
    </dgm:pt>
    <dgm:pt modelId="{6D4CCE7D-C7BE-4D99-A6E0-6437402FCC3D}" type="parTrans" cxnId="{3EA45481-238D-425A-8706-553FCDB20B74}">
      <dgm:prSet/>
      <dgm:spPr/>
      <dgm:t>
        <a:bodyPr/>
        <a:lstStyle/>
        <a:p>
          <a:endParaRPr lang="es-AR"/>
        </a:p>
      </dgm:t>
    </dgm:pt>
    <dgm:pt modelId="{E89AD6D3-A420-4768-89D2-65EAC401AA05}" type="sibTrans" cxnId="{3EA45481-238D-425A-8706-553FCDB20B74}">
      <dgm:prSet/>
      <dgm:spPr/>
      <dgm:t>
        <a:bodyPr/>
        <a:lstStyle/>
        <a:p>
          <a:endParaRPr lang="es-AR"/>
        </a:p>
      </dgm:t>
    </dgm:pt>
    <dgm:pt modelId="{C25DDC08-658E-44DA-B10C-242AB34F4213}" type="pres">
      <dgm:prSet presAssocID="{B7899942-76AB-4996-A003-8431990A19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A4DF17E-4708-48E6-8786-22A89C0EE6A3}" type="pres">
      <dgm:prSet presAssocID="{3BA8B3A1-CF7C-47AD-AD60-50D74BBCC7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A9A083-AE85-4DB3-BB1C-6A91E4BFA311}" type="pres">
      <dgm:prSet presAssocID="{85469CBA-38F1-4459-820C-3D749FC93ACB}" presName="spacer" presStyleCnt="0"/>
      <dgm:spPr/>
    </dgm:pt>
    <dgm:pt modelId="{1BDE51AF-AD58-40C6-B930-F5B234BC3767}" type="pres">
      <dgm:prSet presAssocID="{56CBB6D8-F567-47F7-9158-5226B0B5234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85BEF8-7E43-42C1-B178-0A0C60D1BC15}" type="pres">
      <dgm:prSet presAssocID="{6CBB5739-1568-4822-AA41-265B87497992}" presName="spacer" presStyleCnt="0"/>
      <dgm:spPr/>
    </dgm:pt>
    <dgm:pt modelId="{24D47811-A35D-401C-A047-78E44BB45728}" type="pres">
      <dgm:prSet presAssocID="{50387E5A-0D86-48C2-8DAD-78DAB583FA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EA45481-238D-425A-8706-553FCDB20B74}" srcId="{B7899942-76AB-4996-A003-8431990A1966}" destId="{50387E5A-0D86-48C2-8DAD-78DAB583FAB1}" srcOrd="2" destOrd="0" parTransId="{6D4CCE7D-C7BE-4D99-A6E0-6437402FCC3D}" sibTransId="{E89AD6D3-A420-4768-89D2-65EAC401AA05}"/>
    <dgm:cxn modelId="{9861497E-EB43-48C7-B2E7-ECB640437A1D}" type="presOf" srcId="{B7899942-76AB-4996-A003-8431990A1966}" destId="{C25DDC08-658E-44DA-B10C-242AB34F4213}" srcOrd="0" destOrd="0" presId="urn:microsoft.com/office/officeart/2005/8/layout/vList2"/>
    <dgm:cxn modelId="{278E0C5D-C1AE-45BB-832A-A40B12E93897}" srcId="{B7899942-76AB-4996-A003-8431990A1966}" destId="{3BA8B3A1-CF7C-47AD-AD60-50D74BBCC714}" srcOrd="0" destOrd="0" parTransId="{B78BD30E-444B-40C4-BCEF-729D583536F8}" sibTransId="{85469CBA-38F1-4459-820C-3D749FC93ACB}"/>
    <dgm:cxn modelId="{F7A48BA7-9D48-438F-8D04-DB48C9725E05}" type="presOf" srcId="{56CBB6D8-F567-47F7-9158-5226B0B52341}" destId="{1BDE51AF-AD58-40C6-B930-F5B234BC3767}" srcOrd="0" destOrd="0" presId="urn:microsoft.com/office/officeart/2005/8/layout/vList2"/>
    <dgm:cxn modelId="{E39A8E35-F1AA-4651-9AA8-2A71AB64F823}" srcId="{B7899942-76AB-4996-A003-8431990A1966}" destId="{56CBB6D8-F567-47F7-9158-5226B0B52341}" srcOrd="1" destOrd="0" parTransId="{D63A160E-A433-454E-A7CE-EC499134C659}" sibTransId="{6CBB5739-1568-4822-AA41-265B87497992}"/>
    <dgm:cxn modelId="{2BFA057E-B061-42BE-8A19-4F11C79A4CA7}" type="presOf" srcId="{3BA8B3A1-CF7C-47AD-AD60-50D74BBCC714}" destId="{AA4DF17E-4708-48E6-8786-22A89C0EE6A3}" srcOrd="0" destOrd="0" presId="urn:microsoft.com/office/officeart/2005/8/layout/vList2"/>
    <dgm:cxn modelId="{D05522CD-C13A-48CE-BDF1-5CB702E0FB29}" type="presOf" srcId="{50387E5A-0D86-48C2-8DAD-78DAB583FAB1}" destId="{24D47811-A35D-401C-A047-78E44BB45728}" srcOrd="0" destOrd="0" presId="urn:microsoft.com/office/officeart/2005/8/layout/vList2"/>
    <dgm:cxn modelId="{D874CB9D-D0B9-4240-A6ED-B3F999D21A64}" type="presParOf" srcId="{C25DDC08-658E-44DA-B10C-242AB34F4213}" destId="{AA4DF17E-4708-48E6-8786-22A89C0EE6A3}" srcOrd="0" destOrd="0" presId="urn:microsoft.com/office/officeart/2005/8/layout/vList2"/>
    <dgm:cxn modelId="{A04131A8-2FAE-4876-A4CF-6E09FE18D054}" type="presParOf" srcId="{C25DDC08-658E-44DA-B10C-242AB34F4213}" destId="{27A9A083-AE85-4DB3-BB1C-6A91E4BFA311}" srcOrd="1" destOrd="0" presId="urn:microsoft.com/office/officeart/2005/8/layout/vList2"/>
    <dgm:cxn modelId="{779A1D64-088F-475A-BAE1-4B0F1950944E}" type="presParOf" srcId="{C25DDC08-658E-44DA-B10C-242AB34F4213}" destId="{1BDE51AF-AD58-40C6-B930-F5B234BC3767}" srcOrd="2" destOrd="0" presId="urn:microsoft.com/office/officeart/2005/8/layout/vList2"/>
    <dgm:cxn modelId="{A63F1CB4-C723-4D61-8903-32DECF63788D}" type="presParOf" srcId="{C25DDC08-658E-44DA-B10C-242AB34F4213}" destId="{EB85BEF8-7E43-42C1-B178-0A0C60D1BC15}" srcOrd="3" destOrd="0" presId="urn:microsoft.com/office/officeart/2005/8/layout/vList2"/>
    <dgm:cxn modelId="{B6E466F7-A58E-41B2-9A3E-D24215E4F495}" type="presParOf" srcId="{C25DDC08-658E-44DA-B10C-242AB34F4213}" destId="{24D47811-A35D-401C-A047-78E44BB457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DF818C-F236-464B-AF2B-E28D11332D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D7005AFF-A58D-4203-BB03-9BD2AB0220F2}">
      <dgm:prSet/>
      <dgm:spPr/>
      <dgm:t>
        <a:bodyPr/>
        <a:lstStyle/>
        <a:p>
          <a:pPr rtl="0"/>
          <a:r>
            <a:rPr lang="es-AR" smtClean="0"/>
            <a:t>El diagrama de flujo o diagrama de actividades es la representación gráfica del algoritmo o proceso. </a:t>
          </a:r>
          <a:endParaRPr lang="es-AR"/>
        </a:p>
      </dgm:t>
    </dgm:pt>
    <dgm:pt modelId="{27DCEA68-E513-4219-A143-50E24EB9C8CB}" type="parTrans" cxnId="{B6824C13-5004-4F7C-974B-D7E2A3B67270}">
      <dgm:prSet/>
      <dgm:spPr/>
      <dgm:t>
        <a:bodyPr/>
        <a:lstStyle/>
        <a:p>
          <a:endParaRPr lang="es-AR"/>
        </a:p>
      </dgm:t>
    </dgm:pt>
    <dgm:pt modelId="{A4B9E09F-2657-4AEB-9139-C74C935D8574}" type="sibTrans" cxnId="{B6824C13-5004-4F7C-974B-D7E2A3B67270}">
      <dgm:prSet/>
      <dgm:spPr/>
      <dgm:t>
        <a:bodyPr/>
        <a:lstStyle/>
        <a:p>
          <a:endParaRPr lang="es-AR"/>
        </a:p>
      </dgm:t>
    </dgm:pt>
    <dgm:pt modelId="{85973D14-4529-41EC-AE1D-E11A09AFAE78}">
      <dgm:prSet/>
      <dgm:spPr/>
      <dgm:t>
        <a:bodyPr/>
        <a:lstStyle/>
        <a:p>
          <a:pPr rtl="0"/>
          <a:r>
            <a:rPr lang="es-AR" smtClean="0"/>
            <a:t>Estos diagramas utilizan símbolos con significados definidos que representan los pasos del algoritmo, y representan el flujo de ejecución mediante flechas que conectan los puntos de inicio y de fin de proceso.</a:t>
          </a:r>
          <a:endParaRPr lang="es-AR"/>
        </a:p>
      </dgm:t>
    </dgm:pt>
    <dgm:pt modelId="{3E446D45-30DA-45C0-AB6E-F0CA83A5AF8B}" type="parTrans" cxnId="{63C22668-8918-4AE6-BF16-0AD436476DDA}">
      <dgm:prSet/>
      <dgm:spPr/>
      <dgm:t>
        <a:bodyPr/>
        <a:lstStyle/>
        <a:p>
          <a:endParaRPr lang="es-AR"/>
        </a:p>
      </dgm:t>
    </dgm:pt>
    <dgm:pt modelId="{A921DCC1-F602-4780-B301-E7B26B60656F}" type="sibTrans" cxnId="{63C22668-8918-4AE6-BF16-0AD436476DDA}">
      <dgm:prSet/>
      <dgm:spPr/>
      <dgm:t>
        <a:bodyPr/>
        <a:lstStyle/>
        <a:p>
          <a:endParaRPr lang="es-AR"/>
        </a:p>
      </dgm:t>
    </dgm:pt>
    <dgm:pt modelId="{BDAD4CC6-9A2F-486F-8B5B-D1A54112D1ED}" type="pres">
      <dgm:prSet presAssocID="{8DDF818C-F236-464B-AF2B-E28D11332D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4309D80-5131-476B-ABE4-2490E4E8100D}" type="pres">
      <dgm:prSet presAssocID="{D7005AFF-A58D-4203-BB03-9BD2AB0220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395597-23EF-41A1-8D9D-B4059CB9F0C6}" type="pres">
      <dgm:prSet presAssocID="{A4B9E09F-2657-4AEB-9139-C74C935D8574}" presName="spacer" presStyleCnt="0"/>
      <dgm:spPr/>
    </dgm:pt>
    <dgm:pt modelId="{74A88D45-28A3-419C-A59A-A87A1D7BD9B8}" type="pres">
      <dgm:prSet presAssocID="{85973D14-4529-41EC-AE1D-E11A09AFAE7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3C22668-8918-4AE6-BF16-0AD436476DDA}" srcId="{8DDF818C-F236-464B-AF2B-E28D11332DBF}" destId="{85973D14-4529-41EC-AE1D-E11A09AFAE78}" srcOrd="1" destOrd="0" parTransId="{3E446D45-30DA-45C0-AB6E-F0CA83A5AF8B}" sibTransId="{A921DCC1-F602-4780-B301-E7B26B60656F}"/>
    <dgm:cxn modelId="{B6824C13-5004-4F7C-974B-D7E2A3B67270}" srcId="{8DDF818C-F236-464B-AF2B-E28D11332DBF}" destId="{D7005AFF-A58D-4203-BB03-9BD2AB0220F2}" srcOrd="0" destOrd="0" parTransId="{27DCEA68-E513-4219-A143-50E24EB9C8CB}" sibTransId="{A4B9E09F-2657-4AEB-9139-C74C935D8574}"/>
    <dgm:cxn modelId="{5298A665-281E-4812-87C9-BC6E3FD399CE}" type="presOf" srcId="{D7005AFF-A58D-4203-BB03-9BD2AB0220F2}" destId="{E4309D80-5131-476B-ABE4-2490E4E8100D}" srcOrd="0" destOrd="0" presId="urn:microsoft.com/office/officeart/2005/8/layout/vList2"/>
    <dgm:cxn modelId="{2E6DE8F6-E3B5-41C0-9188-1DD0D7B826CB}" type="presOf" srcId="{85973D14-4529-41EC-AE1D-E11A09AFAE78}" destId="{74A88D45-28A3-419C-A59A-A87A1D7BD9B8}" srcOrd="0" destOrd="0" presId="urn:microsoft.com/office/officeart/2005/8/layout/vList2"/>
    <dgm:cxn modelId="{43E8F520-AA97-407B-AAF4-F697D7095B53}" type="presOf" srcId="{8DDF818C-F236-464B-AF2B-E28D11332DBF}" destId="{BDAD4CC6-9A2F-486F-8B5B-D1A54112D1ED}" srcOrd="0" destOrd="0" presId="urn:microsoft.com/office/officeart/2005/8/layout/vList2"/>
    <dgm:cxn modelId="{7C8A3648-33F8-4492-9DFB-FD5A36B72086}" type="presParOf" srcId="{BDAD4CC6-9A2F-486F-8B5B-D1A54112D1ED}" destId="{E4309D80-5131-476B-ABE4-2490E4E8100D}" srcOrd="0" destOrd="0" presId="urn:microsoft.com/office/officeart/2005/8/layout/vList2"/>
    <dgm:cxn modelId="{E0CFD4E7-1D06-46AB-AA4D-B375E6AD74B2}" type="presParOf" srcId="{BDAD4CC6-9A2F-486F-8B5B-D1A54112D1ED}" destId="{1B395597-23EF-41A1-8D9D-B4059CB9F0C6}" srcOrd="1" destOrd="0" presId="urn:microsoft.com/office/officeart/2005/8/layout/vList2"/>
    <dgm:cxn modelId="{9A80D495-89C4-4354-8414-6CEF56673FC6}" type="presParOf" srcId="{BDAD4CC6-9A2F-486F-8B5B-D1A54112D1ED}" destId="{74A88D45-28A3-419C-A59A-A87A1D7BD9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65B84-B7C4-41CB-A525-933BDC33C9A1}">
      <dsp:nvSpPr>
        <dsp:cNvPr id="0" name=""/>
        <dsp:cNvSpPr/>
      </dsp:nvSpPr>
      <dsp:spPr>
        <a:xfrm>
          <a:off x="2487167" y="0"/>
          <a:ext cx="2798064" cy="1470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smtClean="0"/>
            <a:t>UML</a:t>
          </a:r>
          <a:endParaRPr lang="es-AR" sz="6500" kern="1200"/>
        </a:p>
      </dsp:txBody>
      <dsp:txXfrm>
        <a:off x="2558928" y="71761"/>
        <a:ext cx="2654542" cy="13265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CCB96-CC8E-49E7-AE34-EDE710DC9F50}">
      <dsp:nvSpPr>
        <dsp:cNvPr id="0" name=""/>
        <dsp:cNvSpPr/>
      </dsp:nvSpPr>
      <dsp:spPr>
        <a:xfrm>
          <a:off x="0" y="85833"/>
          <a:ext cx="7723839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Muestra el conjunto de estados por los cuales pasa un objeto durante su vida en una </a:t>
          </a:r>
          <a:r>
            <a:rPr lang="es-AR" sz="1500" kern="1200" dirty="0" smtClean="0"/>
            <a:t>aplicación </a:t>
          </a:r>
          <a:r>
            <a:rPr lang="es-AR" sz="1500" kern="1200" dirty="0" smtClean="0"/>
            <a:t>junto con los cambios que permiten pasar de un estado a otro.</a:t>
          </a:r>
          <a:endParaRPr lang="es-AR" sz="1500" kern="1200" dirty="0"/>
        </a:p>
      </dsp:txBody>
      <dsp:txXfrm>
        <a:off x="29128" y="114961"/>
        <a:ext cx="7665583" cy="538444"/>
      </dsp:txXfrm>
    </dsp:sp>
    <dsp:sp modelId="{1344448B-9742-4CA9-AA7C-C85B77CAFD15}">
      <dsp:nvSpPr>
        <dsp:cNvPr id="0" name=""/>
        <dsp:cNvSpPr/>
      </dsp:nvSpPr>
      <dsp:spPr>
        <a:xfrm>
          <a:off x="0" y="725733"/>
          <a:ext cx="7723839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Identifica un período de tiempo del objeto en el cual el </a:t>
          </a:r>
          <a:r>
            <a:rPr lang="es-AR" sz="1500" kern="1200" dirty="0" smtClean="0"/>
            <a:t>mismo esta </a:t>
          </a:r>
          <a:r>
            <a:rPr lang="es-AR" sz="1500" kern="1200" dirty="0" smtClean="0"/>
            <a:t>esperando alguna operación. </a:t>
          </a:r>
          <a:endParaRPr lang="es-AR" sz="1500" kern="1200" dirty="0"/>
        </a:p>
      </dsp:txBody>
      <dsp:txXfrm>
        <a:off x="29128" y="754861"/>
        <a:ext cx="7665583" cy="538444"/>
      </dsp:txXfrm>
    </dsp:sp>
    <dsp:sp modelId="{EF778C31-BA5C-48C4-B3B2-F13AE04A47FC}">
      <dsp:nvSpPr>
        <dsp:cNvPr id="0" name=""/>
        <dsp:cNvSpPr/>
      </dsp:nvSpPr>
      <dsp:spPr>
        <a:xfrm>
          <a:off x="0" y="1365633"/>
          <a:ext cx="7723839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smtClean="0"/>
            <a:t>La transición por la que pasa un objeto de un estado a otro se llama Evento.</a:t>
          </a:r>
          <a:endParaRPr lang="es-AR" sz="1500" kern="1200"/>
        </a:p>
      </dsp:txBody>
      <dsp:txXfrm>
        <a:off x="29128" y="1394761"/>
        <a:ext cx="7665583" cy="538444"/>
      </dsp:txXfrm>
    </dsp:sp>
    <dsp:sp modelId="{1AC49C00-5A8B-4123-AAFA-6BD4315F00C5}">
      <dsp:nvSpPr>
        <dsp:cNvPr id="0" name=""/>
        <dsp:cNvSpPr/>
      </dsp:nvSpPr>
      <dsp:spPr>
        <a:xfrm>
          <a:off x="0" y="1944219"/>
          <a:ext cx="7723839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El cambio de estado </a:t>
          </a:r>
          <a:r>
            <a:rPr lang="es-AR" sz="1500" kern="1200" dirty="0" smtClean="0"/>
            <a:t>se puede dar por </a:t>
          </a:r>
          <a:r>
            <a:rPr lang="es-AR" sz="1500" kern="1200" dirty="0" smtClean="0"/>
            <a:t>diferentes motivos:</a:t>
          </a:r>
          <a:endParaRPr lang="es-AR" sz="1500" kern="1200" dirty="0"/>
        </a:p>
      </dsp:txBody>
      <dsp:txXfrm>
        <a:off x="29128" y="1973347"/>
        <a:ext cx="7665583" cy="538444"/>
      </dsp:txXfrm>
    </dsp:sp>
    <dsp:sp modelId="{ABA1F6F7-D72E-49F7-9C22-FA4A27C9072C}">
      <dsp:nvSpPr>
        <dsp:cNvPr id="0" name=""/>
        <dsp:cNvSpPr/>
      </dsp:nvSpPr>
      <dsp:spPr>
        <a:xfrm>
          <a:off x="0" y="2602233"/>
          <a:ext cx="7723839" cy="96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32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Se modificar </a:t>
          </a:r>
          <a:r>
            <a:rPr lang="es-AR" sz="1400" kern="1200" dirty="0" smtClean="0"/>
            <a:t>su condición con un valor de verdadero o falso.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 Recibe una </a:t>
          </a:r>
          <a:r>
            <a:rPr lang="es-AR" sz="1400" kern="1200" dirty="0" smtClean="0"/>
            <a:t>señal de otro objeto en el modelo.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Recibe un </a:t>
          </a:r>
          <a:r>
            <a:rPr lang="es-AR" sz="1400" kern="1200" dirty="0" smtClean="0"/>
            <a:t>mensaje.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Pasa </a:t>
          </a:r>
          <a:r>
            <a:rPr lang="es-AR" sz="1400" kern="1200" dirty="0" smtClean="0"/>
            <a:t>de cierto período de tiempo, después de entrar al estado o de cierta hora y fecha particular.</a:t>
          </a:r>
          <a:endParaRPr lang="es-AR" sz="1400" kern="1200" dirty="0"/>
        </a:p>
      </dsp:txBody>
      <dsp:txXfrm>
        <a:off x="0" y="2602233"/>
        <a:ext cx="7723839" cy="962550"/>
      </dsp:txXfrm>
    </dsp:sp>
    <dsp:sp modelId="{7149479F-8F8E-4970-9FB0-3FE06543478C}">
      <dsp:nvSpPr>
        <dsp:cNvPr id="0" name=""/>
        <dsp:cNvSpPr/>
      </dsp:nvSpPr>
      <dsp:spPr>
        <a:xfrm>
          <a:off x="0" y="3564783"/>
          <a:ext cx="7723839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Permite </a:t>
          </a:r>
          <a:r>
            <a:rPr lang="es-AR" sz="1500" kern="1200" dirty="0" smtClean="0"/>
            <a:t>representar el momento en el cual se envían mensajes a otros objetos.</a:t>
          </a:r>
          <a:endParaRPr lang="es-AR" sz="1500" kern="1200" dirty="0"/>
        </a:p>
      </dsp:txBody>
      <dsp:txXfrm>
        <a:off x="29128" y="3593911"/>
        <a:ext cx="7665583" cy="5384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466E-C15A-4FF2-9229-33B2501108D8}">
      <dsp:nvSpPr>
        <dsp:cNvPr id="0" name=""/>
        <dsp:cNvSpPr/>
      </dsp:nvSpPr>
      <dsp:spPr>
        <a:xfrm>
          <a:off x="0" y="115732"/>
          <a:ext cx="7904658" cy="992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/>
            <a:t>El diagrama de secuencia es un tipo de diagrama usado para modelar interacción entre objetos en un sistema.</a:t>
          </a:r>
          <a:endParaRPr lang="es-AR" sz="1400" kern="1200"/>
        </a:p>
      </dsp:txBody>
      <dsp:txXfrm>
        <a:off x="48426" y="164158"/>
        <a:ext cx="7807806" cy="895161"/>
      </dsp:txXfrm>
    </dsp:sp>
    <dsp:sp modelId="{84630634-6848-4566-BB9B-44978F88C612}">
      <dsp:nvSpPr>
        <dsp:cNvPr id="0" name=""/>
        <dsp:cNvSpPr/>
      </dsp:nvSpPr>
      <dsp:spPr>
        <a:xfrm>
          <a:off x="0" y="1148066"/>
          <a:ext cx="7904658" cy="992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/>
            <a:t>Muestra la interacción de un conjunto de objetos en una aplicación a través del tiempo y se modela para cada caso de uso. Mientras que el  diagrama de casos de uso permite el modelado de una vista a nivel negocio, el diagrama de secuencia contiene detalles de implementación, incluyendo los objetos, clases y mensajes intercambiados entre los objetos.</a:t>
          </a:r>
          <a:endParaRPr lang="es-AR" sz="1400" kern="1200"/>
        </a:p>
      </dsp:txBody>
      <dsp:txXfrm>
        <a:off x="48426" y="1196492"/>
        <a:ext cx="7807806" cy="895161"/>
      </dsp:txXfrm>
    </dsp:sp>
    <dsp:sp modelId="{21D33E4E-E8D8-4A1B-85C3-62B5B12C1FF1}">
      <dsp:nvSpPr>
        <dsp:cNvPr id="0" name=""/>
        <dsp:cNvSpPr/>
      </dsp:nvSpPr>
      <dsp:spPr>
        <a:xfrm>
          <a:off x="0" y="2180400"/>
          <a:ext cx="7904658" cy="992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Será necesario examinar </a:t>
          </a:r>
          <a:r>
            <a:rPr lang="es-AR" sz="1400" kern="1200" dirty="0" smtClean="0"/>
            <a:t>la descripción de un caso de uso para determinar qué objetos son necesarios para su implementación.</a:t>
          </a:r>
          <a:endParaRPr lang="es-AR" sz="1400" kern="1200" dirty="0"/>
        </a:p>
      </dsp:txBody>
      <dsp:txXfrm>
        <a:off x="48426" y="2228826"/>
        <a:ext cx="7807806" cy="895161"/>
      </dsp:txXfrm>
    </dsp:sp>
    <dsp:sp modelId="{223EAF14-653F-4904-9305-B9131EAA73A8}">
      <dsp:nvSpPr>
        <dsp:cNvPr id="0" name=""/>
        <dsp:cNvSpPr/>
      </dsp:nvSpPr>
      <dsp:spPr>
        <a:xfrm>
          <a:off x="0" y="3212733"/>
          <a:ext cx="7904658" cy="992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smtClean="0"/>
            <a:t>Un diagrama de secuencia muestra los objetos que intervienen en el escenario con líneas discontinuas verticales, y los mensajes pasados entre los objetos como flechas horizontales.</a:t>
          </a:r>
          <a:endParaRPr lang="es-AR" sz="1400" kern="1200"/>
        </a:p>
      </dsp:txBody>
      <dsp:txXfrm>
        <a:off x="48426" y="3261159"/>
        <a:ext cx="7807806" cy="8951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CBA77-98AE-4566-8DDB-0B0657BDB3BB}">
      <dsp:nvSpPr>
        <dsp:cNvPr id="0" name=""/>
        <dsp:cNvSpPr/>
      </dsp:nvSpPr>
      <dsp:spPr>
        <a:xfrm>
          <a:off x="0" y="5872"/>
          <a:ext cx="787655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smtClean="0"/>
            <a:t>Existen dos tipos de mensajes: </a:t>
          </a:r>
          <a:endParaRPr lang="es-AR" sz="2100" kern="1200"/>
        </a:p>
      </dsp:txBody>
      <dsp:txXfrm>
        <a:off x="24588" y="30460"/>
        <a:ext cx="7827379" cy="454509"/>
      </dsp:txXfrm>
    </dsp:sp>
    <dsp:sp modelId="{3A905AE5-CAD1-484A-980B-08B0383D1063}">
      <dsp:nvSpPr>
        <dsp:cNvPr id="0" name=""/>
        <dsp:cNvSpPr/>
      </dsp:nvSpPr>
      <dsp:spPr>
        <a:xfrm>
          <a:off x="0" y="509557"/>
          <a:ext cx="7876555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81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b="1" kern="1200" dirty="0" smtClean="0">
              <a:solidFill>
                <a:schemeClr val="accent1">
                  <a:lumMod val="50000"/>
                </a:schemeClr>
              </a:solidFill>
            </a:rPr>
            <a:t>Sincrónicos</a:t>
          </a:r>
          <a:r>
            <a:rPr lang="es-AR" sz="1600" kern="1200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s-AR" sz="1600" kern="1200" dirty="0" smtClean="0"/>
            <a:t>: se corresponden con llamadas a métodos del objeto que recibe el mensaje. El objeto que envía el mensaje queda bloqueado hasta que termina la llamada. Se representan con flechas con la cabeza llena.</a:t>
          </a:r>
          <a:endParaRPr lang="es-A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b="1" kern="1200" smtClean="0">
              <a:solidFill>
                <a:schemeClr val="accent1">
                  <a:lumMod val="50000"/>
                </a:schemeClr>
              </a:solidFill>
            </a:rPr>
            <a:t>Asincrónicos</a:t>
          </a:r>
          <a:r>
            <a:rPr lang="es-AR" sz="1600" kern="1200" smtClean="0"/>
            <a:t>:  terminan inmediatamente, y crean un nuevo hilo de ejecución dentro de la secuencia. Se representan con flechas con la cabeza abierta.</a:t>
          </a:r>
          <a:endParaRPr lang="es-AR" sz="1600" kern="1200" dirty="0"/>
        </a:p>
      </dsp:txBody>
      <dsp:txXfrm>
        <a:off x="0" y="509557"/>
        <a:ext cx="7876555" cy="1238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06582-89DC-49D9-A58E-FDC1FD5E3351}">
      <dsp:nvSpPr>
        <dsp:cNvPr id="0" name=""/>
        <dsp:cNvSpPr/>
      </dsp:nvSpPr>
      <dsp:spPr>
        <a:xfrm>
          <a:off x="0" y="102"/>
          <a:ext cx="5112568" cy="575859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(Lenguaje Unificado de Modelado)</a:t>
          </a:r>
          <a:endParaRPr lang="es-AR" sz="2400" kern="1200" dirty="0"/>
        </a:p>
      </dsp:txBody>
      <dsp:txXfrm>
        <a:off x="28111" y="28213"/>
        <a:ext cx="5056346" cy="519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802AA-6594-416A-85DF-982D3A7E5C78}">
      <dsp:nvSpPr>
        <dsp:cNvPr id="0" name=""/>
        <dsp:cNvSpPr/>
      </dsp:nvSpPr>
      <dsp:spPr>
        <a:xfrm>
          <a:off x="0" y="0"/>
          <a:ext cx="2808311" cy="280831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EFE7BD-AA1A-4D4D-B824-6A9D84D7B084}">
      <dsp:nvSpPr>
        <dsp:cNvPr id="0" name=""/>
        <dsp:cNvSpPr/>
      </dsp:nvSpPr>
      <dsp:spPr>
        <a:xfrm>
          <a:off x="1404155" y="0"/>
          <a:ext cx="6228692" cy="28083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>
              <a:solidFill>
                <a:schemeClr val="accent1">
                  <a:lumMod val="50000"/>
                </a:schemeClr>
              </a:solidFill>
            </a:rPr>
            <a:t>UML es un lenguaje gráfico, "lenguaje de modelado“,  que se utiliza para visualizar, especificar, construir y documentar un </a:t>
          </a:r>
          <a:r>
            <a:rPr lang="es-AR" sz="1700" b="1" kern="1200" dirty="0" smtClean="0">
              <a:solidFill>
                <a:schemeClr val="accent1">
                  <a:lumMod val="50000"/>
                </a:schemeClr>
              </a:solidFill>
            </a:rPr>
            <a:t>sistema.  Lo que hace es diagramar </a:t>
          </a:r>
          <a:r>
            <a:rPr lang="es-AR" sz="1700" b="1" kern="1200" dirty="0" smtClean="0">
              <a:solidFill>
                <a:schemeClr val="accent1">
                  <a:lumMod val="50000"/>
                </a:schemeClr>
              </a:solidFill>
            </a:rPr>
            <a:t>la realidad de </a:t>
          </a:r>
          <a:r>
            <a:rPr lang="es-AR" sz="1700" b="1" kern="1200" dirty="0" smtClean="0">
              <a:solidFill>
                <a:schemeClr val="accent1">
                  <a:lumMod val="50000"/>
                </a:schemeClr>
              </a:solidFill>
            </a:rPr>
            <a:t>un requerimiento en un determinado contexto </a:t>
          </a:r>
          <a:r>
            <a:rPr lang="es-AR" sz="1700" b="1" kern="1200" dirty="0" smtClean="0">
              <a:solidFill>
                <a:schemeClr val="accent1">
                  <a:lumMod val="50000"/>
                </a:schemeClr>
              </a:solidFill>
            </a:rPr>
            <a:t>. En otras palabras, es el lenguaje en el que está descrito el modelo.</a:t>
          </a:r>
          <a:endParaRPr lang="es-AR" sz="17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404155" y="0"/>
        <a:ext cx="6228692" cy="1333948"/>
      </dsp:txXfrm>
    </dsp:sp>
    <dsp:sp modelId="{3A978428-DE6F-473B-9B95-12E50F30281F}">
      <dsp:nvSpPr>
        <dsp:cNvPr id="0" name=""/>
        <dsp:cNvSpPr/>
      </dsp:nvSpPr>
      <dsp:spPr>
        <a:xfrm>
          <a:off x="737181" y="1333948"/>
          <a:ext cx="1333948" cy="13339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C3D3A0-D68C-4F9E-85C0-06D6E8C36B81}">
      <dsp:nvSpPr>
        <dsp:cNvPr id="0" name=""/>
        <dsp:cNvSpPr/>
      </dsp:nvSpPr>
      <dsp:spPr>
        <a:xfrm>
          <a:off x="1404155" y="1333948"/>
          <a:ext cx="6228692" cy="13339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b="1" kern="1200" dirty="0" smtClean="0">
              <a:solidFill>
                <a:schemeClr val="accent1">
                  <a:lumMod val="50000"/>
                </a:schemeClr>
              </a:solidFill>
            </a:rPr>
            <a:t>Se puede aplicar en el desarrollo de software gran variedad de formas para dar soporte a una metodología de desarrollo pero no específica en sí mismo qué metodología o proceso usar.</a:t>
          </a:r>
          <a:endParaRPr lang="es-AR" sz="17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404155" y="1333948"/>
        <a:ext cx="6228692" cy="1333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BF24D-BB09-49D6-9B66-7E00F84540B5}">
      <dsp:nvSpPr>
        <dsp:cNvPr id="0" name=""/>
        <dsp:cNvSpPr/>
      </dsp:nvSpPr>
      <dsp:spPr>
        <a:xfrm>
          <a:off x="664157" y="628"/>
          <a:ext cx="1636705" cy="818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ESTRUCTURA</a:t>
          </a:r>
          <a:endParaRPr lang="es-AR" sz="1400" kern="1200" dirty="0"/>
        </a:p>
      </dsp:txBody>
      <dsp:txXfrm>
        <a:off x="688126" y="24597"/>
        <a:ext cx="1588767" cy="770414"/>
      </dsp:txXfrm>
    </dsp:sp>
    <dsp:sp modelId="{DBD3F4A1-8A8D-40C6-930E-870F7D61A2A3}">
      <dsp:nvSpPr>
        <dsp:cNvPr id="0" name=""/>
        <dsp:cNvSpPr/>
      </dsp:nvSpPr>
      <dsp:spPr>
        <a:xfrm>
          <a:off x="827828" y="818981"/>
          <a:ext cx="163670" cy="61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764"/>
              </a:lnTo>
              <a:lnTo>
                <a:pt x="163670" y="613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CFBF2-D0E5-4A0F-8A69-F53FD119F1B3}">
      <dsp:nvSpPr>
        <dsp:cNvPr id="0" name=""/>
        <dsp:cNvSpPr/>
      </dsp:nvSpPr>
      <dsp:spPr>
        <a:xfrm>
          <a:off x="991498" y="1023569"/>
          <a:ext cx="1309364" cy="81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Diagrama de Clases</a:t>
          </a:r>
          <a:endParaRPr lang="es-AR" sz="1700" kern="1200"/>
        </a:p>
      </dsp:txBody>
      <dsp:txXfrm>
        <a:off x="1015467" y="1047538"/>
        <a:ext cx="1261426" cy="770414"/>
      </dsp:txXfrm>
    </dsp:sp>
    <dsp:sp modelId="{3F83F0B6-E60D-4F06-872B-4F7C6B1C68AC}">
      <dsp:nvSpPr>
        <dsp:cNvPr id="0" name=""/>
        <dsp:cNvSpPr/>
      </dsp:nvSpPr>
      <dsp:spPr>
        <a:xfrm>
          <a:off x="2710039" y="628"/>
          <a:ext cx="1636705" cy="818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COMPORTAMIENTO</a:t>
          </a:r>
          <a:endParaRPr lang="es-AR" sz="1400" kern="1200" dirty="0"/>
        </a:p>
      </dsp:txBody>
      <dsp:txXfrm>
        <a:off x="2734008" y="24597"/>
        <a:ext cx="1588767" cy="770414"/>
      </dsp:txXfrm>
    </dsp:sp>
    <dsp:sp modelId="{5FCDCFA6-EC97-453E-A48F-FB5342B98EB1}">
      <dsp:nvSpPr>
        <dsp:cNvPr id="0" name=""/>
        <dsp:cNvSpPr/>
      </dsp:nvSpPr>
      <dsp:spPr>
        <a:xfrm>
          <a:off x="2873709" y="818981"/>
          <a:ext cx="163670" cy="61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764"/>
              </a:lnTo>
              <a:lnTo>
                <a:pt x="163670" y="613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88731-15D2-492E-A184-0C5AAAF965EC}">
      <dsp:nvSpPr>
        <dsp:cNvPr id="0" name=""/>
        <dsp:cNvSpPr/>
      </dsp:nvSpPr>
      <dsp:spPr>
        <a:xfrm>
          <a:off x="3037380" y="1023569"/>
          <a:ext cx="1309364" cy="81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Diagrama de Casos de Uso</a:t>
          </a:r>
          <a:endParaRPr lang="es-AR" sz="1700" kern="1200"/>
        </a:p>
      </dsp:txBody>
      <dsp:txXfrm>
        <a:off x="3061349" y="1047538"/>
        <a:ext cx="1261426" cy="770414"/>
      </dsp:txXfrm>
    </dsp:sp>
    <dsp:sp modelId="{26957754-425F-4DFF-AFC0-A2743DE1474B}">
      <dsp:nvSpPr>
        <dsp:cNvPr id="0" name=""/>
        <dsp:cNvSpPr/>
      </dsp:nvSpPr>
      <dsp:spPr>
        <a:xfrm>
          <a:off x="2873709" y="818981"/>
          <a:ext cx="163670" cy="16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705"/>
              </a:lnTo>
              <a:lnTo>
                <a:pt x="163670" y="1636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B706D-A39A-4666-BA5F-1C5A20CBEB22}">
      <dsp:nvSpPr>
        <dsp:cNvPr id="0" name=""/>
        <dsp:cNvSpPr/>
      </dsp:nvSpPr>
      <dsp:spPr>
        <a:xfrm>
          <a:off x="3037380" y="2046510"/>
          <a:ext cx="1309364" cy="81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/>
            <a:t>Diagrama de Flujo</a:t>
          </a:r>
          <a:endParaRPr lang="es-AR" sz="1700" kern="1200" dirty="0"/>
        </a:p>
      </dsp:txBody>
      <dsp:txXfrm>
        <a:off x="3061349" y="2070479"/>
        <a:ext cx="1261426" cy="770414"/>
      </dsp:txXfrm>
    </dsp:sp>
    <dsp:sp modelId="{CCFD63DC-9C00-4E70-AE20-A1581B8BC2A5}">
      <dsp:nvSpPr>
        <dsp:cNvPr id="0" name=""/>
        <dsp:cNvSpPr/>
      </dsp:nvSpPr>
      <dsp:spPr>
        <a:xfrm>
          <a:off x="2873709" y="818981"/>
          <a:ext cx="163670" cy="2659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646"/>
              </a:lnTo>
              <a:lnTo>
                <a:pt x="163670" y="2659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C866A-ED85-4F59-9A3A-4BFFBEECAC36}">
      <dsp:nvSpPr>
        <dsp:cNvPr id="0" name=""/>
        <dsp:cNvSpPr/>
      </dsp:nvSpPr>
      <dsp:spPr>
        <a:xfrm>
          <a:off x="3037380" y="3069450"/>
          <a:ext cx="1309364" cy="81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Diagrama de Estados</a:t>
          </a:r>
          <a:endParaRPr lang="es-AR" sz="1700" kern="1200"/>
        </a:p>
      </dsp:txBody>
      <dsp:txXfrm>
        <a:off x="3061349" y="3093419"/>
        <a:ext cx="1261426" cy="770414"/>
      </dsp:txXfrm>
    </dsp:sp>
    <dsp:sp modelId="{0A65C7C8-D7EB-4ACE-A765-1D2CB8D318C0}">
      <dsp:nvSpPr>
        <dsp:cNvPr id="0" name=""/>
        <dsp:cNvSpPr/>
      </dsp:nvSpPr>
      <dsp:spPr>
        <a:xfrm>
          <a:off x="4755920" y="628"/>
          <a:ext cx="1636705" cy="818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INTERACCION</a:t>
          </a:r>
          <a:endParaRPr lang="es-AR" sz="1400" kern="1200" dirty="0"/>
        </a:p>
      </dsp:txBody>
      <dsp:txXfrm>
        <a:off x="4779889" y="24597"/>
        <a:ext cx="1588767" cy="770414"/>
      </dsp:txXfrm>
    </dsp:sp>
    <dsp:sp modelId="{B91D4093-558D-472E-8DA8-CA86E3D6562D}">
      <dsp:nvSpPr>
        <dsp:cNvPr id="0" name=""/>
        <dsp:cNvSpPr/>
      </dsp:nvSpPr>
      <dsp:spPr>
        <a:xfrm>
          <a:off x="4919591" y="818981"/>
          <a:ext cx="163670" cy="61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764"/>
              </a:lnTo>
              <a:lnTo>
                <a:pt x="163670" y="613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C91D8-6EEB-4B77-8286-DD98C3CDFA4C}">
      <dsp:nvSpPr>
        <dsp:cNvPr id="0" name=""/>
        <dsp:cNvSpPr/>
      </dsp:nvSpPr>
      <dsp:spPr>
        <a:xfrm>
          <a:off x="5083262" y="1023569"/>
          <a:ext cx="1309364" cy="81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Diagrama de Secuencia</a:t>
          </a:r>
          <a:endParaRPr lang="es-AR" sz="1700" kern="1200"/>
        </a:p>
      </dsp:txBody>
      <dsp:txXfrm>
        <a:off x="5107231" y="1047538"/>
        <a:ext cx="1261426" cy="770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7DB6-80D4-4DEF-A6DE-365C91128B91}">
      <dsp:nvSpPr>
        <dsp:cNvPr id="0" name=""/>
        <dsp:cNvSpPr/>
      </dsp:nvSpPr>
      <dsp:spPr>
        <a:xfrm>
          <a:off x="0" y="144060"/>
          <a:ext cx="7344816" cy="989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Un diagrama de clases es un tipo de diagrama estático que describe la estructura de un sistema mostrando sus </a:t>
          </a:r>
          <a:r>
            <a:rPr lang="es-AR" sz="1800" kern="1200" dirty="0" smtClean="0"/>
            <a:t>clases; están orientados </a:t>
          </a:r>
          <a:r>
            <a:rPr lang="es-AR" sz="1800" kern="1200" dirty="0" smtClean="0"/>
            <a:t>a objetos. Presenta las clases del sistema con sus relaciones estructurales y de herencia</a:t>
          </a:r>
          <a:endParaRPr lang="es-AR" sz="1800" kern="1200" dirty="0"/>
        </a:p>
      </dsp:txBody>
      <dsp:txXfrm>
        <a:off x="48319" y="192379"/>
        <a:ext cx="7248178" cy="893182"/>
      </dsp:txXfrm>
    </dsp:sp>
    <dsp:sp modelId="{51016D44-1FE0-4212-8886-4AC4690A93CC}">
      <dsp:nvSpPr>
        <dsp:cNvPr id="0" name=""/>
        <dsp:cNvSpPr/>
      </dsp:nvSpPr>
      <dsp:spPr>
        <a:xfrm>
          <a:off x="0" y="1185720"/>
          <a:ext cx="7344816" cy="989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Algunos elementos </a:t>
          </a:r>
          <a:r>
            <a:rPr lang="es-AR" sz="1800" kern="1200" dirty="0" smtClean="0"/>
            <a:t>que </a:t>
          </a:r>
          <a:r>
            <a:rPr lang="es-AR" sz="1800" kern="1200" dirty="0" smtClean="0"/>
            <a:t>describe son:</a:t>
          </a:r>
          <a:endParaRPr lang="es-AR" sz="1800" kern="1200" dirty="0"/>
        </a:p>
      </dsp:txBody>
      <dsp:txXfrm>
        <a:off x="48319" y="1234039"/>
        <a:ext cx="7248178" cy="893182"/>
      </dsp:txXfrm>
    </dsp:sp>
    <dsp:sp modelId="{BED97AE2-DBF5-4851-8FC6-C1BE2FC376EE}">
      <dsp:nvSpPr>
        <dsp:cNvPr id="0" name=""/>
        <dsp:cNvSpPr/>
      </dsp:nvSpPr>
      <dsp:spPr>
        <a:xfrm>
          <a:off x="0" y="2175540"/>
          <a:ext cx="7344816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kern="1200" dirty="0" smtClean="0"/>
            <a:t>La relación entre un objeto y otro.</a:t>
          </a:r>
          <a:endParaRPr lang="es-A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kern="1200" dirty="0" smtClean="0"/>
            <a:t>La herencia de propiedades de otro </a:t>
          </a:r>
          <a:r>
            <a:rPr lang="es-AR" sz="1600" kern="1200" dirty="0" smtClean="0"/>
            <a:t>objeto. </a:t>
          </a:r>
          <a:endParaRPr lang="es-A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kern="1200" dirty="0" smtClean="0"/>
            <a:t>Conjunto de operaciones que son implementadas para una interfaz gráfica</a:t>
          </a:r>
          <a:r>
            <a:rPr lang="es-AR" sz="1400" kern="1200" dirty="0" smtClean="0"/>
            <a:t>.</a:t>
          </a:r>
          <a:endParaRPr lang="es-AR" sz="1400" kern="1200" dirty="0"/>
        </a:p>
      </dsp:txBody>
      <dsp:txXfrm>
        <a:off x="0" y="2175540"/>
        <a:ext cx="7344816" cy="819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056E2-0BF3-415E-B555-E3DBCA08E7F9}">
      <dsp:nvSpPr>
        <dsp:cNvPr id="0" name=""/>
        <dsp:cNvSpPr/>
      </dsp:nvSpPr>
      <dsp:spPr>
        <a:xfrm>
          <a:off x="0" y="33105"/>
          <a:ext cx="8217612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El diagrama de casos de uso permite el modelado de una vista a nivel negocio del </a:t>
          </a:r>
          <a:r>
            <a:rPr lang="es-AR" sz="1500" kern="1200" dirty="0" smtClean="0"/>
            <a:t>contexto.</a:t>
          </a:r>
          <a:endParaRPr lang="es-AR" sz="1500" kern="1200" dirty="0"/>
        </a:p>
      </dsp:txBody>
      <dsp:txXfrm>
        <a:off x="29088" y="62193"/>
        <a:ext cx="8159436" cy="537701"/>
      </dsp:txXfrm>
    </dsp:sp>
    <dsp:sp modelId="{F2927B5C-6A17-44C8-98DF-609FE210E98A}">
      <dsp:nvSpPr>
        <dsp:cNvPr id="0" name=""/>
        <dsp:cNvSpPr/>
      </dsp:nvSpPr>
      <dsp:spPr>
        <a:xfrm>
          <a:off x="0" y="672183"/>
          <a:ext cx="8217612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smtClean="0"/>
            <a:t>Los casos de uso describen las interacciones típicas entre los usuarios de un sistema y el sistema. </a:t>
          </a:r>
          <a:endParaRPr lang="es-AR" sz="1500" kern="1200"/>
        </a:p>
      </dsp:txBody>
      <dsp:txXfrm>
        <a:off x="29088" y="701271"/>
        <a:ext cx="8159436" cy="537701"/>
      </dsp:txXfrm>
    </dsp:sp>
    <dsp:sp modelId="{3E436C2B-E2FB-4B70-A396-62574A9BE529}">
      <dsp:nvSpPr>
        <dsp:cNvPr id="0" name=""/>
        <dsp:cNvSpPr/>
      </dsp:nvSpPr>
      <dsp:spPr>
        <a:xfrm>
          <a:off x="0" y="1311260"/>
          <a:ext cx="8217612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smtClean="0"/>
            <a:t>Representa la interfaz externa del sistema y especifica qué requisitos de funcionamiento debe tener este (únicamente el qué, nunca el cómo).</a:t>
          </a:r>
          <a:endParaRPr lang="es-AR" sz="1500" kern="1200"/>
        </a:p>
      </dsp:txBody>
      <dsp:txXfrm>
        <a:off x="29088" y="1340348"/>
        <a:ext cx="8159436" cy="537701"/>
      </dsp:txXfrm>
    </dsp:sp>
    <dsp:sp modelId="{A33A7906-23AF-4691-A8AA-337F4BBD3481}">
      <dsp:nvSpPr>
        <dsp:cNvPr id="0" name=""/>
        <dsp:cNvSpPr/>
      </dsp:nvSpPr>
      <dsp:spPr>
        <a:xfrm>
          <a:off x="0" y="1950337"/>
          <a:ext cx="8217612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smtClean="0"/>
            <a:t>Características:</a:t>
          </a:r>
          <a:endParaRPr lang="es-AR" sz="1500" kern="1200"/>
        </a:p>
      </dsp:txBody>
      <dsp:txXfrm>
        <a:off x="29088" y="1979425"/>
        <a:ext cx="8159436" cy="537701"/>
      </dsp:txXfrm>
    </dsp:sp>
    <dsp:sp modelId="{C6988250-1F3B-49E7-B060-2184B8EB0960}">
      <dsp:nvSpPr>
        <dsp:cNvPr id="0" name=""/>
        <dsp:cNvSpPr/>
      </dsp:nvSpPr>
      <dsp:spPr>
        <a:xfrm>
          <a:off x="0" y="2546215"/>
          <a:ext cx="8217612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90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kern="1200" dirty="0" smtClean="0"/>
            <a:t>Cada caso de uso está relacionado como mínimo con un actor.</a:t>
          </a:r>
          <a:endParaRPr lang="es-A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kern="1200" dirty="0" smtClean="0"/>
            <a:t>Los casos de uso pueden tener relaciones con otros casos de uso. </a:t>
          </a:r>
          <a:endParaRPr lang="es-A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600" kern="1200" dirty="0" smtClean="0"/>
            <a:t>Hay mas de un tipo de relaciones.</a:t>
          </a:r>
          <a:endParaRPr lang="es-AR" sz="1600" kern="1200" dirty="0"/>
        </a:p>
      </dsp:txBody>
      <dsp:txXfrm>
        <a:off x="0" y="2546215"/>
        <a:ext cx="8217612" cy="822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F17E-4708-48E6-8786-22A89C0EE6A3}">
      <dsp:nvSpPr>
        <dsp:cNvPr id="0" name=""/>
        <dsp:cNvSpPr/>
      </dsp:nvSpPr>
      <dsp:spPr>
        <a:xfrm>
          <a:off x="0" y="49273"/>
          <a:ext cx="7992888" cy="139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* Inclusión</a:t>
          </a:r>
          <a:r>
            <a:rPr lang="es-AR" sz="1600" kern="1200" dirty="0" smtClean="0"/>
            <a:t> (</a:t>
          </a:r>
          <a:r>
            <a:rPr lang="es-AR" sz="1600" kern="1200" dirty="0" err="1" smtClean="0"/>
            <a:t>include</a:t>
          </a:r>
          <a:r>
            <a:rPr lang="es-AR" sz="1600" kern="1200" dirty="0" smtClean="0"/>
            <a:t>  o use): </a:t>
          </a:r>
          <a:r>
            <a:rPr lang="es-AR" sz="1600" kern="1200" dirty="0" smtClean="0"/>
            <a:t>se da cuando un </a:t>
          </a:r>
          <a:r>
            <a:rPr lang="es-AR" sz="1600" kern="1200" dirty="0" smtClean="0"/>
            <a:t>caso de uso tiene lugar </a:t>
          </a:r>
          <a:r>
            <a:rPr lang="es-AR" sz="1600" i="1" kern="1200" dirty="0" smtClean="0"/>
            <a:t>dentro</a:t>
          </a:r>
          <a:r>
            <a:rPr lang="es-AR" sz="1600" kern="1200" dirty="0" smtClean="0"/>
            <a:t> de </a:t>
          </a:r>
          <a:r>
            <a:rPr lang="es-AR" sz="1600" kern="1200" dirty="0" smtClean="0"/>
            <a:t>otro, es decir “es </a:t>
          </a:r>
          <a:r>
            <a:rPr lang="es-AR" sz="1600" kern="1200" dirty="0" smtClean="0"/>
            <a:t>parte de</a:t>
          </a:r>
          <a:r>
            <a:rPr lang="es-AR" sz="1600" kern="1200" dirty="0" smtClean="0"/>
            <a:t>”; </a:t>
          </a:r>
          <a:r>
            <a:rPr lang="es-AR" sz="1600" kern="1200" dirty="0" smtClean="0"/>
            <a:t>por lo tanto si el actor realiza el caso de uso base tendrá que realizar también el caso de uso </a:t>
          </a:r>
          <a:r>
            <a:rPr lang="es-AR" sz="1600" kern="1200" dirty="0" smtClean="0"/>
            <a:t>incluido, de esta manera uno </a:t>
          </a:r>
          <a:r>
            <a:rPr lang="es-AR" sz="1600" kern="1200" dirty="0" smtClean="0"/>
            <a:t>depende del </a:t>
          </a:r>
          <a:r>
            <a:rPr lang="es-AR" sz="1600" kern="1200" dirty="0" smtClean="0"/>
            <a:t>otro. Es </a:t>
          </a:r>
          <a:r>
            <a:rPr lang="es-AR" sz="1600" kern="1200" dirty="0" smtClean="0"/>
            <a:t>necesario que ocurra el caso incluido, tan sólo para satisfacer el objetivo del caso </a:t>
          </a:r>
          <a:r>
            <a:rPr lang="es-AR" sz="1600" kern="1200" dirty="0" smtClean="0"/>
            <a:t>base</a:t>
          </a:r>
          <a:r>
            <a:rPr lang="es-AR" sz="1600" kern="1200" dirty="0" smtClean="0"/>
            <a:t>.</a:t>
          </a:r>
          <a:endParaRPr lang="es-AR" sz="1600" kern="1200" dirty="0"/>
        </a:p>
      </dsp:txBody>
      <dsp:txXfrm>
        <a:off x="67938" y="117211"/>
        <a:ext cx="7857012" cy="1255839"/>
      </dsp:txXfrm>
    </dsp:sp>
    <dsp:sp modelId="{1BDE51AF-AD58-40C6-B930-F5B234BC3767}">
      <dsp:nvSpPr>
        <dsp:cNvPr id="0" name=""/>
        <dsp:cNvSpPr/>
      </dsp:nvSpPr>
      <dsp:spPr>
        <a:xfrm>
          <a:off x="0" y="1487068"/>
          <a:ext cx="7992888" cy="139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* Extensión</a:t>
          </a:r>
          <a:r>
            <a:rPr lang="es-AR" sz="1600" kern="1200" dirty="0" smtClean="0"/>
            <a:t> (</a:t>
          </a:r>
          <a:r>
            <a:rPr lang="es-AR" sz="1600" kern="1200" dirty="0" err="1" smtClean="0"/>
            <a:t>extend</a:t>
          </a:r>
          <a:r>
            <a:rPr lang="es-AR" sz="1600" kern="1200" dirty="0" smtClean="0"/>
            <a:t>):  </a:t>
          </a:r>
          <a:r>
            <a:rPr lang="es-AR" sz="1600" kern="1200" dirty="0" smtClean="0"/>
            <a:t>se da cuando un caso </a:t>
          </a:r>
          <a:r>
            <a:rPr lang="es-AR" sz="1600" kern="1200" dirty="0" smtClean="0"/>
            <a:t>de uso extiende la funcionalidad </a:t>
          </a:r>
          <a:r>
            <a:rPr lang="es-AR" sz="1600" kern="1200" dirty="0" smtClean="0"/>
            <a:t>de </a:t>
          </a:r>
          <a:r>
            <a:rPr lang="es-AR" sz="1600" kern="1200" dirty="0" smtClean="0"/>
            <a:t>otro. Será utilizado cuando un caso de uso sea similar a otro pero con ciertas variaciones. </a:t>
          </a:r>
          <a:r>
            <a:rPr lang="es-AR" sz="1600" kern="1200" dirty="0" smtClean="0"/>
            <a:t>Hay </a:t>
          </a:r>
          <a:r>
            <a:rPr lang="es-AR" sz="1600" kern="1200" dirty="0" smtClean="0"/>
            <a:t>situaciones en que el caso de uso de extensión no es indispensable que ocurra, y cuando lo hace ofrece un valor extra (extiende) al objetivo original del caso de uso base</a:t>
          </a:r>
          <a:r>
            <a:rPr lang="es-AR" sz="1600" kern="1200" dirty="0" smtClean="0"/>
            <a:t>. Son independientes.</a:t>
          </a:r>
          <a:endParaRPr lang="es-AR" sz="1600" kern="1200" dirty="0"/>
        </a:p>
      </dsp:txBody>
      <dsp:txXfrm>
        <a:off x="67938" y="1555006"/>
        <a:ext cx="7857012" cy="1255839"/>
      </dsp:txXfrm>
    </dsp:sp>
    <dsp:sp modelId="{24D47811-A35D-401C-A047-78E44BB45728}">
      <dsp:nvSpPr>
        <dsp:cNvPr id="0" name=""/>
        <dsp:cNvSpPr/>
      </dsp:nvSpPr>
      <dsp:spPr>
        <a:xfrm>
          <a:off x="0" y="2924864"/>
          <a:ext cx="7992888" cy="139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* Generalización</a:t>
          </a:r>
          <a:r>
            <a:rPr lang="es-AR" sz="1600" kern="1200" dirty="0" smtClean="0"/>
            <a:t>: </a:t>
          </a:r>
          <a:r>
            <a:rPr lang="es-AR" sz="1600" kern="1200" dirty="0" smtClean="0"/>
            <a:t>Se da cuando un caso de uso hereda </a:t>
          </a:r>
          <a:r>
            <a:rPr lang="es-AR" sz="1600" kern="1200" dirty="0" smtClean="0"/>
            <a:t>las características </a:t>
          </a:r>
          <a:r>
            <a:rPr lang="es-AR" sz="1600" kern="1200" dirty="0" smtClean="0"/>
            <a:t>de otro, (el padre), </a:t>
          </a:r>
          <a:r>
            <a:rPr lang="es-AR" sz="1600" kern="1200" dirty="0" smtClean="0"/>
            <a:t>y puede volver a especificar algunas o todas ellas de una forma muy similar a las herencias entre clases. La notación es una línea sólida terminada en un triángulo dibujado desde el caso de uso especializado al caso de uso general.</a:t>
          </a:r>
          <a:endParaRPr lang="es-AR" sz="1600" kern="1200" dirty="0"/>
        </a:p>
      </dsp:txBody>
      <dsp:txXfrm>
        <a:off x="67938" y="2992802"/>
        <a:ext cx="7857012" cy="12558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9D80-5131-476B-ABE4-2490E4E8100D}">
      <dsp:nvSpPr>
        <dsp:cNvPr id="0" name=""/>
        <dsp:cNvSpPr/>
      </dsp:nvSpPr>
      <dsp:spPr>
        <a:xfrm>
          <a:off x="0" y="6256"/>
          <a:ext cx="7651831" cy="83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smtClean="0"/>
            <a:t>El diagrama de flujo o diagrama de actividades es la representación gráfica del algoritmo o proceso. </a:t>
          </a:r>
          <a:endParaRPr lang="es-AR" sz="1500" kern="1200"/>
        </a:p>
      </dsp:txBody>
      <dsp:txXfrm>
        <a:off x="40962" y="47218"/>
        <a:ext cx="7569907" cy="757185"/>
      </dsp:txXfrm>
    </dsp:sp>
    <dsp:sp modelId="{74A88D45-28A3-419C-A59A-A87A1D7BD9B8}">
      <dsp:nvSpPr>
        <dsp:cNvPr id="0" name=""/>
        <dsp:cNvSpPr/>
      </dsp:nvSpPr>
      <dsp:spPr>
        <a:xfrm>
          <a:off x="0" y="888566"/>
          <a:ext cx="7651831" cy="83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smtClean="0"/>
            <a:t>Estos diagramas utilizan símbolos con significados definidos que representan los pasos del algoritmo, y representan el flujo de ejecución mediante flechas que conectan los puntos de inicio y de fin de proceso.</a:t>
          </a:r>
          <a:endParaRPr lang="es-AR" sz="1500" kern="1200"/>
        </a:p>
      </dsp:txBody>
      <dsp:txXfrm>
        <a:off x="40962" y="929528"/>
        <a:ext cx="7569907" cy="757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DD67-16AF-4A07-8E1A-CFBA38A6FA8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12BA8-544B-478B-BD91-400FD83D190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29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2BA8-544B-478B-BD91-400FD83D1901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4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41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33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15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13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320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398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85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205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40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73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51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2A84-E921-4422-A229-26613D749458}" type="datetimeFigureOut">
              <a:rPr lang="es-AR" smtClean="0"/>
              <a:t>12/11/2014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E0D1-8DED-44B7-BA94-7DFC4FDC50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31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112942822"/>
              </p:ext>
            </p:extLst>
          </p:nvPr>
        </p:nvGraphicFramePr>
        <p:xfrm>
          <a:off x="683568" y="1628800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844504602"/>
              </p:ext>
            </p:extLst>
          </p:nvPr>
        </p:nvGraphicFramePr>
        <p:xfrm>
          <a:off x="2123728" y="3645024"/>
          <a:ext cx="511256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2735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3" name="2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COMPORTAMIENTO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609766" y="143948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DIAGRAMA DE ESTADOS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349072108"/>
              </p:ext>
            </p:extLst>
          </p:nvPr>
        </p:nvGraphicFramePr>
        <p:xfrm>
          <a:off x="580090" y="1988840"/>
          <a:ext cx="772383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4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milestone.com.mx/articulos/imagenes/0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22455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4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DIAGRAMA DE ESTADOS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539552" y="14389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3" name="2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INTERACCION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609766" y="14389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DIAGRAMA DE SECUENCIA</a:t>
            </a: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944757093"/>
              </p:ext>
            </p:extLst>
          </p:nvPr>
        </p:nvGraphicFramePr>
        <p:xfrm>
          <a:off x="699790" y="1916832"/>
          <a:ext cx="790465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635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3.bp.blogspot.com/-pvIDG_LEkpk/T5j4RYjQe0I/AAAAAAAAACA/8-0Pqf72o8w/s1600/diagra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3" y="4018545"/>
            <a:ext cx="3844213" cy="21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7" name="6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DIAGRAMA DE SECUENCIA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613184" y="132627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Tipo de mensajes: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46722992"/>
              </p:ext>
            </p:extLst>
          </p:nvPr>
        </p:nvGraphicFramePr>
        <p:xfrm>
          <a:off x="602859" y="1844824"/>
          <a:ext cx="7876555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6" name="Picture 8" descr="http://almacen-ikea-uax.googlecode.com/files/Diagrama%20de%20secuencia%20recibir%20sueci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59150"/>
            <a:ext cx="3835406" cy="28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9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005913621"/>
              </p:ext>
            </p:extLst>
          </p:nvPr>
        </p:nvGraphicFramePr>
        <p:xfrm>
          <a:off x="467544" y="476672"/>
          <a:ext cx="8229600" cy="70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75839324"/>
              </p:ext>
            </p:extLst>
          </p:nvPr>
        </p:nvGraphicFramePr>
        <p:xfrm>
          <a:off x="741873" y="2420888"/>
          <a:ext cx="76328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620020" y="548680"/>
            <a:ext cx="7876555" cy="706090"/>
            <a:chOff x="298381" y="0"/>
            <a:chExt cx="7876555" cy="706090"/>
          </a:xfrm>
        </p:grpSpPr>
        <p:sp>
          <p:nvSpPr>
            <p:cNvPr id="12" name="11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kern="1200" dirty="0" smtClean="0">
                  <a:solidFill>
                    <a:schemeClr val="accent1">
                      <a:lumMod val="75000"/>
                    </a:schemeClr>
                  </a:solidFill>
                </a:rPr>
                <a:t>DEFINICION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1187624" y="17008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¿Qué Es?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Para qué sirve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16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648148876"/>
              </p:ext>
            </p:extLst>
          </p:nvPr>
        </p:nvGraphicFramePr>
        <p:xfrm>
          <a:off x="948760" y="2420888"/>
          <a:ext cx="705678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16 Grupo"/>
          <p:cNvGrpSpPr/>
          <p:nvPr/>
        </p:nvGrpSpPr>
        <p:grpSpPr>
          <a:xfrm>
            <a:off x="620020" y="548680"/>
            <a:ext cx="7876555" cy="706090"/>
            <a:chOff x="298381" y="0"/>
            <a:chExt cx="7876555" cy="706090"/>
          </a:xfrm>
        </p:grpSpPr>
        <p:sp>
          <p:nvSpPr>
            <p:cNvPr id="18" name="17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DIAGRAMAS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948760" y="1556792"/>
            <a:ext cx="71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sz="1600" b="1" dirty="0">
                <a:solidFill>
                  <a:schemeClr val="accent1">
                    <a:lumMod val="50000"/>
                  </a:schemeClr>
                </a:solidFill>
              </a:rPr>
              <a:t>Existen diferentes tipo de diagramas según lo que se desea </a:t>
            </a:r>
            <a:r>
              <a:rPr lang="es-AR" sz="1600" b="1" dirty="0" smtClean="0">
                <a:solidFill>
                  <a:schemeClr val="accent1">
                    <a:lumMod val="50000"/>
                  </a:schemeClr>
                </a:solidFill>
              </a:rPr>
              <a:t>representar. </a:t>
            </a:r>
          </a:p>
          <a:p>
            <a:pPr lvl="0"/>
            <a:r>
              <a:rPr lang="es-AR" sz="1600" b="1" dirty="0" smtClean="0">
                <a:solidFill>
                  <a:schemeClr val="accent1">
                    <a:lumMod val="50000"/>
                  </a:schemeClr>
                </a:solidFill>
              </a:rPr>
              <a:t>Se dividen en categorías y los mas comunes son:</a:t>
            </a:r>
            <a:endParaRPr lang="es-A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4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ESTRUCTURA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987762951"/>
              </p:ext>
            </p:extLst>
          </p:nvPr>
        </p:nvGraphicFramePr>
        <p:xfrm>
          <a:off x="868729" y="2204864"/>
          <a:ext cx="7344816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48760" y="15567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DIAGRAMA DE CLASES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g.over-blog.com/600x319/2/76/91/50/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060848"/>
            <a:ext cx="634437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5" name="4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DIAGRAMA DE CLASES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589158" y="1317030"/>
            <a:ext cx="117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EJEMPLO: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7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3" name="2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COMPORTAMIENTO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589158" y="131703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DIAGRAMA DE CASOS DE USO</a:t>
            </a: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1910295498"/>
              </p:ext>
            </p:extLst>
          </p:nvPr>
        </p:nvGraphicFramePr>
        <p:xfrm>
          <a:off x="594868" y="1827054"/>
          <a:ext cx="8217612" cy="3402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3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4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DIAGRAMA DE CASOS DE USO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978998966"/>
              </p:ext>
            </p:extLst>
          </p:nvPr>
        </p:nvGraphicFramePr>
        <p:xfrm>
          <a:off x="602860" y="1702386"/>
          <a:ext cx="7992888" cy="436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89158" y="131703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Hay 3 tipo de relaciones: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0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milestone.com.mx/articulos/imagenes/0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01696"/>
            <a:ext cx="5256584" cy="49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4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DIAGRAMA DE CASOS DE USO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827584" y="1317030"/>
            <a:ext cx="117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EJEMPLO: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02860" y="404664"/>
            <a:ext cx="7876555" cy="706090"/>
            <a:chOff x="298381" y="0"/>
            <a:chExt cx="7876555" cy="706090"/>
          </a:xfrm>
        </p:grpSpPr>
        <p:sp>
          <p:nvSpPr>
            <p:cNvPr id="3" name="2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3 Rectángulo"/>
            <p:cNvSpPr/>
            <p:nvPr/>
          </p:nvSpPr>
          <p:spPr>
            <a:xfrm>
              <a:off x="298381" y="0"/>
              <a:ext cx="7876555" cy="706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COMPORTAMIENTO</a:t>
              </a:r>
              <a:endParaRPr lang="es-AR" sz="2800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609766" y="129089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DIAGRAMA DE FLUJO</a:t>
            </a: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722422252"/>
              </p:ext>
            </p:extLst>
          </p:nvPr>
        </p:nvGraphicFramePr>
        <p:xfrm>
          <a:off x="589168" y="1660228"/>
          <a:ext cx="7651831" cy="173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upload.wikimedia.org/wikipedia/commons/thumb/7/76/DiagramaFlujoLampara.svg/324px-DiagramaFlujoLampara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5529"/>
            <a:ext cx="2162512" cy="29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for.uva.es/~descuder/proyectos/ipo/dfd2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481" y="3367862"/>
            <a:ext cx="3521473" cy="26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031370" y="6038753"/>
            <a:ext cx="420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1">
                    <a:lumMod val="50000"/>
                  </a:schemeClr>
                </a:solidFill>
              </a:rPr>
              <a:t>DFD</a:t>
            </a:r>
            <a:r>
              <a:rPr lang="es-AR" sz="1600" dirty="0" smtClean="0"/>
              <a:t>: diagrama para análisis estructurado.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85873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787</Words>
  <Application>Microsoft Office PowerPoint</Application>
  <PresentationFormat>Presentación en pantalla 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Warmi Devi Guercio Portalea</dc:creator>
  <cp:lastModifiedBy>Warmi Devi Guercio Portalea</cp:lastModifiedBy>
  <cp:revision>111</cp:revision>
  <dcterms:created xsi:type="dcterms:W3CDTF">2014-11-11T17:32:38Z</dcterms:created>
  <dcterms:modified xsi:type="dcterms:W3CDTF">2014-11-12T21:18:50Z</dcterms:modified>
</cp:coreProperties>
</file>