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98" d="100"/>
          <a:sy n="98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6334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27126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57666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05199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23645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0401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54502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43161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08713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12783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28159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56742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2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72175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42837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06764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47532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354549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0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08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9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0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2729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1965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1077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26812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19587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37886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3670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94944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91623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3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VIGNESHWARAN.SP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NO:2213211042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134/umn13212213211042134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DEPARTMENT:B.COM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CORPORATE SECTARYSHIP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COLLEGE:PRESIDENCY COLLEGE (AUTONOMOUS)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8760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0" name="文本框"/>
          <p:cNvSpPr>
            <a:spLocks noGrp="1"/>
          </p:cNvSpPr>
          <p:nvPr>
            <p:ph type="body" idx="1"/>
          </p:nvPr>
        </p:nvSpPr>
        <p:spPr>
          <a:xfrm rot="0">
            <a:off x="1066800" y="1371600"/>
            <a:ext cx="10972800" cy="57055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Data Collecting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: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           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Data collecting involves gathering information from various sources and storing it in a format that can be used for analysis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Data Cleaning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: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           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Data cleaning involves reviewing and correcting data for errors, inconsistencies, and inaccuracies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Techniques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: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           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Techniques refer to the methods used to analyze and manipulate data in Excel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Results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: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            Results refer to the output or findings of data analysis. In Excel, results can be presented in various formats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Pivot Table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: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             A PivotTable is a powerful tool in Excel that allows you to summarize and analyze large datasets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Pivot Chart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: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             A PivotChart is a visual representation of PivotTable data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3893967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6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87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057400" y="1524000"/>
            <a:ext cx="6629400" cy="429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1916235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9" name="文本框"/>
          <p:cNvSpPr>
            <a:spLocks noGrp="1"/>
          </p:cNvSpPr>
          <p:nvPr>
            <p:ph type="body" idx="1"/>
          </p:nvPr>
        </p:nvSpPr>
        <p:spPr>
          <a:xfrm rot="0">
            <a:off x="990600" y="1577340"/>
            <a:ext cx="10591800" cy="3693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This employee salary analysis project aimed to provide a comprehensive review of our </a:t>
            </a:r>
            <a:endParaRPr lang="en-US" altLang="zh-CN" sz="24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organization's compensation structure, identifying areas of strength and opportunities</a:t>
            </a:r>
            <a:endParaRPr lang="en-US" altLang="zh-CN" sz="24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for improvement</a:t>
            </a:r>
            <a:endParaRPr lang="en-US" altLang="zh-CN" sz="24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Through the use of Excel, we successfully:</a:t>
            </a:r>
            <a:endParaRPr lang="en-US" altLang="zh-CN" sz="24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-Collected and cleaned employee salary data</a:t>
            </a:r>
            <a:endParaRPr lang="en-US" altLang="zh-CN" sz="24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-Conducted market research to determine industry standards</a:t>
            </a:r>
            <a:endParaRPr lang="en-US" altLang="zh-CN" sz="24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-Analyzed salary disparities, inequalities, and trends</a:t>
            </a:r>
            <a:endParaRPr lang="en-US" altLang="zh-CN" sz="24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-Developed recommendations for salary adjustments</a:t>
            </a:r>
            <a:endParaRPr lang="zh-CN" altLang="en-US" sz="24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9144302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Salary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61100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9072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7" name="文本框"/>
          <p:cNvSpPr>
            <a:spLocks noGrp="1"/>
          </p:cNvSpPr>
          <p:nvPr>
            <p:ph type="body" idx="1"/>
          </p:nvPr>
        </p:nvSpPr>
        <p:spPr>
          <a:xfrm rot="0">
            <a:off x="609600" y="1447800"/>
            <a:ext cx="10972800" cy="4191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-To review and optimize employee salaries for fairness and competitiveness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-Identify salary disparities and inequalities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- Determine market competitiveness of current salaries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-Develop a plan to adjust salaries for fairness and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retention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1022021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739774" y="1808828"/>
            <a:ext cx="7924800" cy="443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Methodology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- Collected and cleaned employee salary data in Excel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- Conducted market research to determine industry standards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- Analyzed salary disparities, inequalities, and trends.- Developed recommendations for salary adjustments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This analysis provides a comprehensive review of employee salaries, enabling data-driven decisions to optimize compensation and improve employee satisfaction and retention.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7904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文本框"/>
          <p:cNvSpPr>
            <a:spLocks noGrp="1"/>
          </p:cNvSpPr>
          <p:nvPr>
            <p:ph type="body" idx="1"/>
          </p:nvPr>
        </p:nvSpPr>
        <p:spPr>
          <a:xfrm rot="0">
            <a:off x="755332" y="1660423"/>
            <a:ext cx="10972800" cy="3693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HR Department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Management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Employees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Finance Department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Business Owners/Leaders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Recruitment Team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Compensation and Benefits Team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Diversity, Equity, and Inclusion (DEI) Team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Union Representatives 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External Auditors/Consultants</a:t>
            </a:r>
            <a:endParaRPr lang="zh-CN" altLang="en-US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4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五角星"/>
          <p:cNvSpPr>
            <a:spLocks/>
          </p:cNvSpPr>
          <p:nvPr/>
        </p:nvSpPr>
        <p:spPr>
          <a:xfrm rot="0">
            <a:off x="434953" y="4289323"/>
            <a:ext cx="226695" cy="168376"/>
          </a:xfrm>
          <a:prstGeom prst="star5"/>
          <a:solidFill>
            <a:srgbClr val="000000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47" name="五角星"/>
          <p:cNvSpPr>
            <a:spLocks/>
          </p:cNvSpPr>
          <p:nvPr/>
        </p:nvSpPr>
        <p:spPr>
          <a:xfrm rot="0">
            <a:off x="437688" y="4648200"/>
            <a:ext cx="226695" cy="168376"/>
          </a:xfrm>
          <a:prstGeom prst="star5"/>
          <a:solidFill>
            <a:srgbClr val="000000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48" name="五角星"/>
          <p:cNvSpPr>
            <a:spLocks/>
          </p:cNvSpPr>
          <p:nvPr/>
        </p:nvSpPr>
        <p:spPr>
          <a:xfrm rot="0">
            <a:off x="437689" y="5029200"/>
            <a:ext cx="226695" cy="168377"/>
          </a:xfrm>
          <a:prstGeom prst="star5"/>
          <a:solidFill>
            <a:srgbClr val="000000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49" name="五角星"/>
          <p:cNvSpPr>
            <a:spLocks/>
          </p:cNvSpPr>
          <p:nvPr/>
        </p:nvSpPr>
        <p:spPr>
          <a:xfrm rot="0">
            <a:off x="395009" y="2497699"/>
            <a:ext cx="226695" cy="168376"/>
          </a:xfrm>
          <a:prstGeom prst="star5"/>
          <a:solidFill>
            <a:srgbClr val="000000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50" name="五角星"/>
          <p:cNvSpPr>
            <a:spLocks/>
          </p:cNvSpPr>
          <p:nvPr/>
        </p:nvSpPr>
        <p:spPr>
          <a:xfrm rot="0">
            <a:off x="370629" y="2849510"/>
            <a:ext cx="226695" cy="168376"/>
          </a:xfrm>
          <a:prstGeom prst="star5"/>
          <a:solidFill>
            <a:srgbClr val="000000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51" name="五角星"/>
          <p:cNvSpPr>
            <a:spLocks/>
          </p:cNvSpPr>
          <p:nvPr/>
        </p:nvSpPr>
        <p:spPr>
          <a:xfrm rot="0">
            <a:off x="417670" y="3244646"/>
            <a:ext cx="226694" cy="168376"/>
          </a:xfrm>
          <a:prstGeom prst="star5"/>
          <a:solidFill>
            <a:srgbClr val="000000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52" name="五角星"/>
          <p:cNvSpPr>
            <a:spLocks/>
          </p:cNvSpPr>
          <p:nvPr/>
        </p:nvSpPr>
        <p:spPr>
          <a:xfrm rot="0">
            <a:off x="417670" y="3595534"/>
            <a:ext cx="226695" cy="168376"/>
          </a:xfrm>
          <a:prstGeom prst="star5"/>
          <a:solidFill>
            <a:srgbClr val="000000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53" name="五角星"/>
          <p:cNvSpPr>
            <a:spLocks/>
          </p:cNvSpPr>
          <p:nvPr/>
        </p:nvSpPr>
        <p:spPr>
          <a:xfrm rot="0">
            <a:off x="443033" y="3924301"/>
            <a:ext cx="226694" cy="168376"/>
          </a:xfrm>
          <a:prstGeom prst="star5"/>
          <a:solidFill>
            <a:srgbClr val="000000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54" name="五角星"/>
          <p:cNvSpPr>
            <a:spLocks/>
          </p:cNvSpPr>
          <p:nvPr/>
        </p:nvSpPr>
        <p:spPr>
          <a:xfrm rot="0">
            <a:off x="382180" y="1750752"/>
            <a:ext cx="226695" cy="168376"/>
          </a:xfrm>
          <a:prstGeom prst="star5"/>
          <a:solidFill>
            <a:srgbClr val="000000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55" name="五角星"/>
          <p:cNvSpPr>
            <a:spLocks/>
          </p:cNvSpPr>
          <p:nvPr/>
        </p:nvSpPr>
        <p:spPr>
          <a:xfrm rot="0">
            <a:off x="389892" y="2158634"/>
            <a:ext cx="226695" cy="168376"/>
          </a:xfrm>
          <a:prstGeom prst="star5"/>
          <a:solidFill>
            <a:srgbClr val="000000"/>
          </a:solidFill>
          <a:ln w="25400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54361550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文本框"/>
          <p:cNvSpPr>
            <a:spLocks noGrp="1"/>
          </p:cNvSpPr>
          <p:nvPr>
            <p:ph type="body" idx="1"/>
          </p:nvPr>
        </p:nvSpPr>
        <p:spPr>
          <a:xfrm rot="0">
            <a:off x="3276600" y="1748913"/>
            <a:ext cx="8458200" cy="31393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Data analysis about employee salary</a:t>
            </a:r>
            <a:endParaRPr lang="en-US" altLang="zh-CN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-Filtering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-Pivot chart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-Pivot table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6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293379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 rot="0">
            <a:off x="1073467" y="1828800"/>
            <a:ext cx="10363199" cy="36265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-Employee data set – Kaggle</a:t>
            </a:r>
            <a:endParaRPr lang="en-US" altLang="zh-CN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-26 Features</a:t>
            </a:r>
            <a:endParaRPr lang="en-US" altLang="zh-CN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-I took 4 features</a:t>
            </a:r>
            <a:endParaRPr lang="en-US" altLang="zh-CN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-Emp ID</a:t>
            </a:r>
            <a:endParaRPr lang="en-US" altLang="zh-CN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-Name</a:t>
            </a:r>
            <a:endParaRPr lang="en-US" altLang="zh-CN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-Salary</a:t>
            </a:r>
            <a:endParaRPr lang="en-US" altLang="zh-CN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-Department</a:t>
            </a:r>
            <a:endParaRPr lang="en-US" altLang="zh-CN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-Work location</a:t>
            </a:r>
            <a:endParaRPr lang="zh-CN" altLang="en-US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8253828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742643" y="1724505"/>
            <a:ext cx="10972800" cy="12926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-Your Pivot chart feature is the most</a:t>
            </a:r>
            <a:endParaRPr lang="en-US" altLang="zh-CN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useful solution for this data</a:t>
            </a:r>
            <a:endParaRPr lang="en-US" altLang="zh-CN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analysis in addition pivot table also </a:t>
            </a:r>
            <a:endParaRPr lang="zh-CN" altLang="en-US" sz="2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16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291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13</cp:revision>
  <dcterms:created xsi:type="dcterms:W3CDTF">2024-03-29T15:07:22Z</dcterms:created>
  <dcterms:modified xsi:type="dcterms:W3CDTF">2024-09-10T08:50:25Z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