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257" r:id="rId2"/>
    <p:sldId id="276" r:id="rId3"/>
    <p:sldId id="280" r:id="rId4"/>
    <p:sldId id="277" r:id="rId5"/>
    <p:sldId id="278" r:id="rId6"/>
    <p:sldId id="283" r:id="rId7"/>
    <p:sldId id="282" r:id="rId8"/>
    <p:sldId id="281" r:id="rId9"/>
    <p:sldId id="290" r:id="rId10"/>
    <p:sldId id="289" r:id="rId11"/>
    <p:sldId id="291" r:id="rId12"/>
    <p:sldId id="284" r:id="rId13"/>
    <p:sldId id="285" r:id="rId14"/>
    <p:sldId id="286" r:id="rId15"/>
    <p:sldId id="292" r:id="rId16"/>
    <p:sldId id="287" r:id="rId17"/>
    <p:sldId id="293" r:id="rId18"/>
    <p:sldId id="294" r:id="rId19"/>
    <p:sldId id="299" r:id="rId20"/>
    <p:sldId id="288" r:id="rId21"/>
    <p:sldId id="295" r:id="rId22"/>
    <p:sldId id="296" r:id="rId23"/>
    <p:sldId id="297" r:id="rId24"/>
    <p:sldId id="298" r:id="rId25"/>
    <p:sldId id="26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EBEB"/>
    <a:srgbClr val="EC0202"/>
    <a:srgbClr val="FFC9C5"/>
    <a:srgbClr val="FF33CC"/>
    <a:srgbClr val="913439"/>
    <a:srgbClr val="C4DF9B"/>
    <a:srgbClr val="4B75A7"/>
    <a:srgbClr val="7DA7D9"/>
    <a:srgbClr val="B1F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2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25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この世で一番簡単な</a:t>
            </a:r>
            <a:r>
              <a:rPr lang="en-US" altLang="ja-JP" b="1" dirty="0" err="1" smtClean="0"/>
              <a:t>github</a:t>
            </a:r>
            <a:r>
              <a:rPr lang="ja-JP" altLang="en-US" b="1" dirty="0" smtClean="0"/>
              <a:t>入門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/>
              <a:t>ややこしいコマンドを全スルーして、個人用バックアップ</a:t>
            </a:r>
            <a:r>
              <a:rPr lang="ja-JP" altLang="en-US" dirty="0"/>
              <a:t>と</a:t>
            </a:r>
            <a:r>
              <a:rPr lang="ja-JP" altLang="en-US" dirty="0" smtClean="0"/>
              <a:t>して使ってみる</a:t>
            </a:r>
            <a:endParaRPr lang="en-US" altLang="ja-JP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/>
              <a:t>ログイン後</a:t>
            </a:r>
            <a:r>
              <a:rPr lang="ja-JP" altLang="en-US" sz="2800" dirty="0" smtClean="0"/>
              <a:t>のページ</a:t>
            </a:r>
            <a:endParaRPr kumimoji="1" lang="ja-JP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733605" cy="299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6" y="1679087"/>
            <a:ext cx="4809872" cy="182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3960386" y="1679087"/>
            <a:ext cx="4841207" cy="146188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3131840" y="1679087"/>
            <a:ext cx="828547" cy="225396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3779912" y="3140968"/>
            <a:ext cx="4990346" cy="8640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72777" y="4005064"/>
            <a:ext cx="381642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アカウントが表示されていたら成功！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③ログイン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</a:t>
            </a:r>
            <a:r>
              <a:rPr lang="ja-JP" altLang="en-US" dirty="0" smtClean="0"/>
              <a:t>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800" dirty="0" smtClean="0"/>
              <a:t>アカウント・パスワード入力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2" y="3481999"/>
            <a:ext cx="3824630" cy="23403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17543"/>
            <a:ext cx="5102299" cy="28346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655759" y="1817543"/>
            <a:ext cx="5082436" cy="283461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475656" y="1817543"/>
            <a:ext cx="2160240" cy="225952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051720" y="4658012"/>
            <a:ext cx="668647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72000" y="5013176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「アカウント」「パスワード」を入力して「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Login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3610922" y="3933056"/>
            <a:ext cx="1727722" cy="822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設定情報の入力</a:t>
            </a:r>
            <a:endParaRPr kumimoji="1" lang="ja-JP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66371"/>
            <a:ext cx="3816424" cy="2335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3835"/>
            <a:ext cx="5415466" cy="211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840471" y="4416664"/>
            <a:ext cx="3816424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「名前」「メール」を入力して「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CONTINUE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2710" y="5109161"/>
            <a:ext cx="1008112" cy="494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ログイン（３）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リポジトリの設定は、とりあえずスキップする</a:t>
            </a:r>
            <a:endParaRPr kumimoji="1" lang="ja-JP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6" y="3032958"/>
            <a:ext cx="3765708" cy="23042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2958"/>
            <a:ext cx="4001979" cy="22682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779912" y="5805263"/>
            <a:ext cx="381642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SKIP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85980" y="4929142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793853" y="4773137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92896"/>
            <a:ext cx="8229600" cy="240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④リポジトリ作成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３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リポジトリ作成（１）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7" y="3501008"/>
            <a:ext cx="4248472" cy="23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57" y="1907169"/>
            <a:ext cx="4741315" cy="208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55976" y="5261332"/>
            <a:ext cx="4464496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add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r>
              <a:rPr lang="ja-JP" altLang="en-US" dirty="0" smtClean="0"/>
              <a:t>（２）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3816424" cy="21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17425"/>
            <a:ext cx="4752528" cy="2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円/楕円 4"/>
          <p:cNvSpPr/>
          <p:nvPr/>
        </p:nvSpPr>
        <p:spPr>
          <a:xfrm>
            <a:off x="1187624" y="586300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55976" y="5261332"/>
            <a:ext cx="4464496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「名前」「詳細情報」を入力して「</a:t>
            </a:r>
            <a:r>
              <a:rPr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CREATE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9" y="3284321"/>
            <a:ext cx="3816424" cy="215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37" y="3288987"/>
            <a:ext cx="3850699" cy="21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229361" y="5706739"/>
            <a:ext cx="597666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「→」をクリックすると内容を確認できる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18376" y="3573016"/>
            <a:ext cx="797202" cy="4080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4509120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800"/>
            <a:ext cx="5102411" cy="123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リポジトリ</a:t>
            </a:r>
            <a:r>
              <a:rPr lang="ja-JP" altLang="en-US" dirty="0"/>
              <a:t>作成</a:t>
            </a:r>
            <a:r>
              <a:rPr lang="ja-JP" altLang="en-US" dirty="0" smtClean="0"/>
              <a:t>（４）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8" y="3230979"/>
            <a:ext cx="5951636" cy="336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5445224"/>
            <a:ext cx="785608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「ドキュメント」の中の「</a:t>
            </a:r>
            <a:r>
              <a:rPr lang="en-US" altLang="ja-JP" sz="2800" dirty="0" err="1" smtClean="0">
                <a:solidFill>
                  <a:srgbClr val="FF0000"/>
                </a:solidFill>
                <a:latin typeface="+mn-ea"/>
                <a:ea typeface="+mn-ea"/>
              </a:rPr>
              <a:t>GitHub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>\ldd13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が作業フォルダとなる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11" y="1772816"/>
            <a:ext cx="3955964" cy="273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" y="2998898"/>
            <a:ext cx="632641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3960440" cy="274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5805264"/>
            <a:ext cx="532859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「作業フォルダ」とリンクしている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0" y="2204864"/>
            <a:ext cx="4110740" cy="232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322223" cy="301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 bwMode="auto">
          <a:xfrm>
            <a:off x="395536" y="2420888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6600" dirty="0" smtClean="0">
                <a:solidFill>
                  <a:schemeClr val="tx1"/>
                </a:solidFill>
                <a:latin typeface="+mj-ea"/>
              </a:rPr>
              <a:t>①</a:t>
            </a:r>
            <a:r>
              <a:rPr lang="en-US" altLang="ja-JP" sz="6600" dirty="0" smtClean="0">
                <a:solidFill>
                  <a:schemeClr val="tx1"/>
                </a:solidFill>
                <a:latin typeface="+mj-ea"/>
              </a:rPr>
              <a:t>GUI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セットアップ</a:t>
            </a:r>
            <a:endParaRPr lang="en-US" altLang="ja-JP" sz="6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２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lang="en-US" altLang="ja-JP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7504" y="1706794"/>
            <a:ext cx="5547173" cy="115212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Mac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http</a:t>
            </a:r>
            <a:r>
              <a:rPr lang="en-US" altLang="ja-JP" dirty="0"/>
              <a:t>://mac.github.com/</a:t>
            </a:r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Win)http</a:t>
            </a:r>
            <a:r>
              <a:rPr lang="en-US" altLang="ja-JP" dirty="0"/>
              <a:t>://windows.github.com/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</a:t>
            </a:r>
            <a:r>
              <a:rPr lang="ja-JP" altLang="en-US" dirty="0"/>
              <a:t>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800" dirty="0" smtClean="0"/>
              <a:t>ダウンロード</a:t>
            </a:r>
            <a:endParaRPr kumimoji="1" lang="ja-JP" alt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" y="3140968"/>
            <a:ext cx="5137323" cy="362035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4396957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download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4139952" y="1522333"/>
            <a:ext cx="802199" cy="212269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5148064" y="3034501"/>
            <a:ext cx="3714018" cy="97056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58" y="1549123"/>
            <a:ext cx="3909522" cy="146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942151" y="1522333"/>
            <a:ext cx="3919930" cy="15121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0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セットアップ（２）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/>
              <a:t>インストール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6" y="1968926"/>
            <a:ext cx="4727737" cy="34355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29" y="1826865"/>
            <a:ext cx="2836234" cy="16825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円/楕円 3"/>
          <p:cNvSpPr/>
          <p:nvPr/>
        </p:nvSpPr>
        <p:spPr>
          <a:xfrm>
            <a:off x="2012831" y="4017430"/>
            <a:ext cx="1584176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9777838">
            <a:off x="4899245" y="2988719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85" y="4417943"/>
            <a:ext cx="3029322" cy="18536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8973" y="5517232"/>
            <a:ext cx="4536504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「インストール」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右矢印 9"/>
          <p:cNvSpPr/>
          <p:nvPr/>
        </p:nvSpPr>
        <p:spPr>
          <a:xfrm rot="5400000">
            <a:off x="6620396" y="3499644"/>
            <a:ext cx="864096" cy="720080"/>
          </a:xfrm>
          <a:prstGeom prst="rightArrow">
            <a:avLst/>
          </a:prstGeom>
          <a:gradFill>
            <a:gsLst>
              <a:gs pos="0">
                <a:srgbClr val="FFC9C5"/>
              </a:gs>
              <a:gs pos="100000">
                <a:srgbClr val="FF0000"/>
              </a:gs>
            </a:gsLst>
          </a:gra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2404665"/>
          </a:xfrm>
        </p:spPr>
        <p:txBody>
          <a:bodyPr/>
          <a:lstStyle/>
          <a:p>
            <a:r>
              <a:rPr kumimoji="1"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②アカウント作成</a:t>
            </a:r>
            <a: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1"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４</a:t>
            </a:r>
            <a:r>
              <a:rPr lang="en-US" altLang="ja-JP" sz="6600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ja-JP" altLang="en-US" sz="6600" dirty="0" smtClean="0">
                <a:solidFill>
                  <a:schemeClr val="tx1"/>
                </a:solidFill>
                <a:latin typeface="+mn-ea"/>
                <a:ea typeface="+mn-ea"/>
              </a:rPr>
              <a:t>あります。</a:t>
            </a:r>
            <a:endParaRPr kumimoji="1" lang="ja-JP" altLang="en-US" sz="6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アカウント作成</a:t>
            </a:r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>GUI</a:t>
            </a:r>
            <a:r>
              <a:rPr lang="ja-JP" altLang="en-US" sz="2800" dirty="0" smtClean="0"/>
              <a:t>の初期設定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" y="4365103"/>
            <a:ext cx="3322687" cy="204687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650986"/>
            <a:ext cx="5650449" cy="249809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円/楕円 6"/>
          <p:cNvSpPr/>
          <p:nvPr/>
        </p:nvSpPr>
        <p:spPr>
          <a:xfrm>
            <a:off x="971600" y="5507405"/>
            <a:ext cx="792088" cy="400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195108" y="2731009"/>
            <a:ext cx="1284600" cy="54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1131918" y="1650986"/>
            <a:ext cx="2063192" cy="373755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935837" y="4149078"/>
            <a:ext cx="6923397" cy="175884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195107" y="1677027"/>
            <a:ext cx="5650449" cy="247205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5181" y="5184442"/>
            <a:ext cx="501016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lt"/>
                <a:ea typeface="+mn-ea"/>
              </a:rPr>
              <a:t>SIGN UP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（２）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料金体系・プランの説明のページ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608368"/>
            <a:ext cx="3529537" cy="277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14" y="1840521"/>
            <a:ext cx="4322599" cy="210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コネクタ 4"/>
          <p:cNvCxnSpPr/>
          <p:nvPr/>
        </p:nvCxnSpPr>
        <p:spPr>
          <a:xfrm flipH="1">
            <a:off x="3131841" y="1840521"/>
            <a:ext cx="1483408" cy="25245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3707905" y="3943929"/>
            <a:ext cx="5229943" cy="70920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15249" y="1840521"/>
            <a:ext cx="4322599" cy="209683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5301208"/>
            <a:ext cx="5201493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 free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14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カウント</a:t>
            </a:r>
            <a:r>
              <a:rPr lang="ja-JP" altLang="en-US" dirty="0"/>
              <a:t>作成</a:t>
            </a:r>
            <a:r>
              <a:rPr lang="ja-JP" altLang="en-US" dirty="0" smtClean="0"/>
              <a:t>（３）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err="1" smtClean="0"/>
              <a:t>github</a:t>
            </a:r>
            <a:r>
              <a:rPr lang="ja-JP" altLang="en-US" sz="2800" dirty="0" smtClean="0"/>
              <a:t>サインアップのページ</a:t>
            </a:r>
            <a:endParaRPr kumimoji="1" lang="ja-JP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7632"/>
            <a:ext cx="3368885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6455"/>
            <a:ext cx="4618153" cy="467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コネクタ 8"/>
          <p:cNvCxnSpPr/>
          <p:nvPr/>
        </p:nvCxnSpPr>
        <p:spPr>
          <a:xfrm flipH="1">
            <a:off x="467545" y="1596455"/>
            <a:ext cx="3528390" cy="320069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691680" y="6273314"/>
            <a:ext cx="2304256" cy="32403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995935" y="1596455"/>
            <a:ext cx="4618153" cy="467686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8220" y="1596455"/>
            <a:ext cx="3008845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「ユーザ」「メール」「パスワード」を決めて「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j-lt"/>
                <a:ea typeface="+mn-ea"/>
              </a:rPr>
              <a:t>Create an account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」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をクリック</a:t>
            </a:r>
            <a:endParaRPr kumimoji="1"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300191" y="5696904"/>
            <a:ext cx="2313897" cy="801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4156</TotalTime>
  <Words>296</Words>
  <Application>Microsoft Office PowerPoint</Application>
  <PresentationFormat>画面に合わせる (4:3)</PresentationFormat>
  <Paragraphs>58</Paragraphs>
  <Slides>25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ウェーブ</vt:lpstr>
      <vt:lpstr>この世で一番簡単なgithub入門</vt:lpstr>
      <vt:lpstr>自己紹介</vt:lpstr>
      <vt:lpstr>PowerPoint プレゼンテーション</vt:lpstr>
      <vt:lpstr>GUIセットアップ（１） ダウンロード</vt:lpstr>
      <vt:lpstr>GUIセットアップ（２） インストール</vt:lpstr>
      <vt:lpstr>②アカウント作成 ４Pあります。</vt:lpstr>
      <vt:lpstr>アカウント作成（１） GUIの初期設定</vt:lpstr>
      <vt:lpstr>カウント作成（２） 料金体系・プランの説明のページ</vt:lpstr>
      <vt:lpstr>カウント作成（３） githubサインアップのページ</vt:lpstr>
      <vt:lpstr>カウント作成（４） ログイン後のページ</vt:lpstr>
      <vt:lpstr>③ログイン ３Pあります。</vt:lpstr>
      <vt:lpstr>ログイン（１） アカウント・パスワード入力</vt:lpstr>
      <vt:lpstr>ログイン（２） 設定情報の入力</vt:lpstr>
      <vt:lpstr>ログイン（３） リポジトリの設定は、とりあえずスキップする</vt:lpstr>
      <vt:lpstr>PowerPoint プレゼンテーション</vt:lpstr>
      <vt:lpstr>リポジトリ作成（１）</vt:lpstr>
      <vt:lpstr>リポジトリ作成（２）</vt:lpstr>
      <vt:lpstr>リポジトリ作成（３）</vt:lpstr>
      <vt:lpstr>リポジトリ作成（４）</vt:lpstr>
      <vt:lpstr>インストール</vt:lpstr>
      <vt:lpstr>作業</vt:lpstr>
      <vt:lpstr>インストール</vt:lpstr>
      <vt:lpstr>インストール</vt:lpstr>
      <vt:lpstr>インストール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319</cp:revision>
  <dcterms:created xsi:type="dcterms:W3CDTF">2011-02-27T01:59:13Z</dcterms:created>
  <dcterms:modified xsi:type="dcterms:W3CDTF">2013-01-20T19:36:25Z</dcterms:modified>
</cp:coreProperties>
</file>