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Hospital Appointment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Composition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ECA85-9901-4B81-A232-92E766E5FECC}"/>
              </a:ext>
            </a:extLst>
          </p:cNvPr>
          <p:cNvSpPr/>
          <p:nvPr/>
        </p:nvSpPr>
        <p:spPr>
          <a:xfrm>
            <a:off x="457200" y="1417638"/>
            <a:ext cx="8124092" cy="516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E22511-6FE3-4676-874D-829D3C7B3373}"/>
              </a:ext>
            </a:extLst>
          </p:cNvPr>
          <p:cNvSpPr/>
          <p:nvPr/>
        </p:nvSpPr>
        <p:spPr>
          <a:xfrm>
            <a:off x="3525716" y="1565031"/>
            <a:ext cx="4800600" cy="480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Patients</a:t>
            </a:r>
          </a:p>
          <a:p>
            <a:pPr algn="ctr"/>
            <a:r>
              <a:rPr lang="en-US" sz="4000" b="1" dirty="0"/>
              <a:t> </a:t>
            </a:r>
          </a:p>
          <a:p>
            <a:pPr algn="ctr"/>
            <a:r>
              <a:rPr lang="en-US" sz="4000" b="1" dirty="0"/>
              <a:t>Doctors</a:t>
            </a:r>
          </a:p>
          <a:p>
            <a:pPr algn="ctr"/>
            <a:r>
              <a:rPr lang="en-US" sz="4000" b="1" dirty="0"/>
              <a:t> </a:t>
            </a:r>
          </a:p>
          <a:p>
            <a:pPr algn="ctr"/>
            <a:r>
              <a:rPr lang="en-US" sz="4000" b="1" dirty="0"/>
              <a:t>Admins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F921F-1E4E-4DE7-B506-6326DA8B5282}"/>
              </a:ext>
            </a:extLst>
          </p:cNvPr>
          <p:cNvSpPr txBox="1"/>
          <p:nvPr/>
        </p:nvSpPr>
        <p:spPr>
          <a:xfrm>
            <a:off x="923192" y="2096768"/>
            <a:ext cx="2760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Ministry Of Health</a:t>
            </a:r>
          </a:p>
          <a:p>
            <a:endParaRPr lang="en-US" sz="4000" b="1" dirty="0"/>
          </a:p>
          <a:p>
            <a:r>
              <a:rPr lang="en-US" sz="4000" b="1" dirty="0"/>
              <a:t>Parents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System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892EF-06AA-4565-A258-440AC0969A7E}"/>
              </a:ext>
            </a:extLst>
          </p:cNvPr>
          <p:cNvSpPr txBox="1"/>
          <p:nvPr/>
        </p:nvSpPr>
        <p:spPr>
          <a:xfrm>
            <a:off x="1477108" y="1916723"/>
            <a:ext cx="4149969" cy="477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Goal:</a:t>
            </a:r>
            <a:br>
              <a:rPr lang="en-GB" sz="2000" dirty="0"/>
            </a:br>
            <a:r>
              <a:rPr lang="en-GB" sz="2000" dirty="0"/>
              <a:t>Get an Appointment Number</a:t>
            </a:r>
          </a:p>
          <a:p>
            <a:endParaRPr lang="en-GB" sz="2000" dirty="0"/>
          </a:p>
          <a:p>
            <a:r>
              <a:rPr lang="en-GB" sz="2000" b="1" dirty="0"/>
              <a:t>Input:</a:t>
            </a:r>
            <a:br>
              <a:rPr lang="en-GB" sz="2000" dirty="0"/>
            </a:br>
            <a:r>
              <a:rPr lang="en-GB" sz="2000" dirty="0"/>
              <a:t>Patient's Name</a:t>
            </a:r>
            <a:br>
              <a:rPr lang="en-GB" sz="2000" dirty="0"/>
            </a:br>
            <a:r>
              <a:rPr lang="en-GB" sz="2000" dirty="0"/>
              <a:t>Doctor</a:t>
            </a:r>
            <a:br>
              <a:rPr lang="en-GB" sz="2000" dirty="0"/>
            </a:br>
            <a:r>
              <a:rPr lang="en-GB" sz="2000" dirty="0"/>
              <a:t>Date &amp; Time</a:t>
            </a:r>
            <a:br>
              <a:rPr lang="en-GB" sz="2000" dirty="0"/>
            </a:br>
            <a:r>
              <a:rPr lang="en-GB" sz="2000" dirty="0"/>
              <a:t>Reason for Visit</a:t>
            </a:r>
          </a:p>
          <a:p>
            <a:endParaRPr lang="en-GB" sz="2000" dirty="0"/>
          </a:p>
          <a:p>
            <a:r>
              <a:rPr lang="en-GB" sz="2000" b="1" dirty="0"/>
              <a:t>Process:</a:t>
            </a:r>
            <a:br>
              <a:rPr lang="en-GB" sz="2000" dirty="0"/>
            </a:br>
            <a:r>
              <a:rPr lang="en-GB" sz="2000" dirty="0"/>
              <a:t>Appoint a patient</a:t>
            </a:r>
          </a:p>
          <a:p>
            <a:endParaRPr lang="en-GB" sz="2000" dirty="0"/>
          </a:p>
          <a:p>
            <a:r>
              <a:rPr lang="en-GB" sz="2000" b="1" dirty="0"/>
              <a:t>Output:</a:t>
            </a:r>
            <a:br>
              <a:rPr lang="en-GB" sz="2000" dirty="0"/>
            </a:br>
            <a:r>
              <a:rPr lang="en-GB" sz="2000" dirty="0"/>
              <a:t>Appointment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Welcome to </a:t>
            </a:r>
            <a:r>
              <a:rPr lang="en-US" dirty="0"/>
              <a:t>ABC Hospital</a:t>
            </a:r>
            <a:r>
              <a:rPr dirty="0"/>
              <a:t>.</a:t>
            </a:r>
          </a:p>
          <a:p>
            <a:r>
              <a:rPr dirty="0"/>
              <a:t>Schedule your appointment easily!</a:t>
            </a:r>
          </a:p>
          <a:p>
            <a:r>
              <a:rPr dirty="0"/>
              <a:t>- Book Appointment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Appointment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Form Fields:</a:t>
            </a:r>
          </a:p>
          <a:p>
            <a:r>
              <a:rPr dirty="0"/>
              <a:t>- Patient's Name</a:t>
            </a:r>
          </a:p>
          <a:p>
            <a:r>
              <a:rPr dirty="0"/>
              <a:t>- Select Doctor</a:t>
            </a:r>
          </a:p>
          <a:p>
            <a:r>
              <a:rPr dirty="0"/>
              <a:t>- Date Picker</a:t>
            </a:r>
            <a:r>
              <a:rPr lang="en-US" dirty="0"/>
              <a:t> &amp; </a:t>
            </a:r>
            <a:r>
              <a:rPr dirty="0"/>
              <a:t>Time Picker</a:t>
            </a:r>
          </a:p>
          <a:p>
            <a:r>
              <a:rPr dirty="0"/>
              <a:t>- Reason for Visit</a:t>
            </a:r>
          </a:p>
          <a:p>
            <a:r>
              <a:rPr dirty="0"/>
              <a:t>Buttons: Submit, Cancel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Appointment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Confirmation Message: Your appointment is confirmed!</a:t>
            </a:r>
            <a:endParaRPr lang="en-US" dirty="0"/>
          </a:p>
          <a:p>
            <a:r>
              <a:rPr lang="en-GB" dirty="0"/>
              <a:t>Appointment Number</a:t>
            </a:r>
            <a:endParaRPr dirty="0"/>
          </a:p>
          <a:p>
            <a:r>
              <a:rPr dirty="0"/>
              <a:t>Patient’s Name</a:t>
            </a:r>
          </a:p>
          <a:p>
            <a:r>
              <a:rPr dirty="0"/>
              <a:t>Appointment Date &amp; Time</a:t>
            </a:r>
          </a:p>
          <a:p>
            <a:r>
              <a:rPr dirty="0"/>
              <a:t>Doctor's Name</a:t>
            </a:r>
          </a:p>
          <a:p>
            <a:r>
              <a:rPr dirty="0"/>
              <a:t>Back to 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Hospital Appointment System</vt:lpstr>
      <vt:lpstr>System Composition</vt:lpstr>
      <vt:lpstr>Elements Of a System</vt:lpstr>
      <vt:lpstr>Home Page</vt:lpstr>
      <vt:lpstr>Appointment Booking</vt:lpstr>
      <vt:lpstr>Appointment Confirmation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Appointment System</dc:title>
  <dc:subject/>
  <dc:creator>ASUS Vivobook</dc:creator>
  <cp:keywords/>
  <dc:description>generated using python-pptx</dc:description>
  <cp:lastModifiedBy>ASUS Vivobook</cp:lastModifiedBy>
  <cp:revision>6</cp:revision>
  <dcterms:created xsi:type="dcterms:W3CDTF">2013-01-27T09:14:16Z</dcterms:created>
  <dcterms:modified xsi:type="dcterms:W3CDTF">2025-02-01T07:48:18Z</dcterms:modified>
  <cp:category/>
</cp:coreProperties>
</file>