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4" r:id="rId4"/>
    <p:sldId id="258" r:id="rId5"/>
    <p:sldId id="262" r:id="rId6"/>
    <p:sldId id="261" r:id="rId7"/>
    <p:sldId id="259" r:id="rId8"/>
    <p:sldId id="260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2DF"/>
    <a:srgbClr val="939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1E96-D1F0-43CF-9C6D-C3485170A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FC2C0-3AF1-4DA1-8EE0-20E0A703B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A99C9-D825-4067-A574-EC9F7778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711-EBED-4FCB-AB66-A4E3863B1A3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21A8B-1508-4F56-9DDB-80D2FEF6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A6CF7-A20B-4DF3-974C-FA924657D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817F-5EFE-4326-8EAC-8BAE9CAE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7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6921-BA06-4B1D-B1E8-662E61C3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42692-817D-4943-9E9C-1D5310BBC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1B46-58E2-498A-BC48-8B5421163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711-EBED-4FCB-AB66-A4E3863B1A3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DFD65-3559-4ADF-AAB0-780EBC15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8719-D1AE-406E-9616-10A904F0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817F-5EFE-4326-8EAC-8BAE9CAE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5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E84E6-5E3E-42A9-A694-308B28BE9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C8670-454F-4D67-B124-AFDDFB702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8F109-9207-4FF0-A429-9E13B5B4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711-EBED-4FCB-AB66-A4E3863B1A3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0377-707B-4902-B10D-88DB669B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9E5D8-F14A-4D3C-8B7B-117D13F2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817F-5EFE-4326-8EAC-8BAE9CAE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F8B2-BFE9-4FD9-9B15-E5D66287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4508-D797-4F7B-B5A9-74FC5B7CB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414BA-7027-4068-B8DE-8F505913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711-EBED-4FCB-AB66-A4E3863B1A3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F74B6-D3D3-4B42-BAF1-C2E99EC3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E35ED-B1C7-4B53-92F9-49129097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817F-5EFE-4326-8EAC-8BAE9CAE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395F-A112-4720-AA59-56606C1B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04D21-5831-4A4F-A605-B671D3D5B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795F0-0EA9-467F-9AD8-67EE29FB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711-EBED-4FCB-AB66-A4E3863B1A3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F1A0C-9450-44EB-BBBC-B85E9B7C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49952-44A1-4C9F-89A7-008358ED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817F-5EFE-4326-8EAC-8BAE9CAE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5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15985-1748-41FE-9CED-802CDC27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1D1D5-DF3C-4D48-BD1E-626760DF5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E57B8-9761-4E2A-8888-D170FA8D3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F5901-B34E-407E-ADBA-AC79B725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711-EBED-4FCB-AB66-A4E3863B1A3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FB0F1-A1F6-4228-9C3C-1C58BE64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3DE04-AE87-44C5-A476-5C0A7A28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817F-5EFE-4326-8EAC-8BAE9CAE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20A9-C384-431A-BBDF-A169824E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59078-5CF4-4985-8E01-5E3101215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E401E-0F4D-4D7D-B4B4-C0A62DBE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3BA74-62B3-4EEB-AEDA-7995B4E8C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74BD5-8076-4D5B-ACA6-A54C59ED1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18110-FD58-4C6F-9FB2-C522696C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711-EBED-4FCB-AB66-A4E3863B1A3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7B5CF-CF99-49D5-A19F-DE469B7F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5BDC55-3C34-4AFB-BE99-E42C9A0B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817F-5EFE-4326-8EAC-8BAE9CAE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7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2A4F-5842-4AEF-B133-61F0100B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D39B5-C26E-4CFD-A16F-B753D057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711-EBED-4FCB-AB66-A4E3863B1A3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637F8-5A5D-4FA3-B408-F6E00781A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859E4-1A94-4DA7-8DD9-0267D878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817F-5EFE-4326-8EAC-8BAE9CAE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6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5F483-CD66-4FA3-8471-D34B3A2D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711-EBED-4FCB-AB66-A4E3863B1A3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D9F9A-9E57-482A-8FDE-6D6997D2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B3799-EDED-4457-B480-A21D9EB10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817F-5EFE-4326-8EAC-8BAE9CAE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2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6E6F-1CE2-48AA-BDE4-DEF75C6A6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6711F-0319-488F-B628-B3B26E1B0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B4BB9-E525-454A-A82C-1F288AF19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A6901-01A4-48E4-8EEC-AAC75D32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711-EBED-4FCB-AB66-A4E3863B1A3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9C9C0-3A2F-4DA4-9FE9-C3770192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51074-E52A-413C-8B15-2DC2C327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817F-5EFE-4326-8EAC-8BAE9CAE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8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5BA0-1334-4A7F-9726-5D580A2D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C229F-58C5-4379-89B8-237315859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CA9E9-0D09-47A8-8926-0DC9EE1AB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DC074-48A2-4F63-B899-3708FDC7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C8711-EBED-4FCB-AB66-A4E3863B1A3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1C65D-058C-43AA-9072-6755B325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F1E4F-9045-4360-BF11-36A68819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4817F-5EFE-4326-8EAC-8BAE9CAE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3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EFB8A-9D2B-45C4-9D04-DF986D13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C8B5-DCC7-4E38-8FAD-2E8E37B8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1CA9D-5E47-4AFA-92D7-2C2E59CEB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C8711-EBED-4FCB-AB66-A4E3863B1A3A}" type="datetimeFigureOut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F065A-11AE-46F8-8987-96E1D350A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92DAB-5775-40A5-A3EB-A6BD4E3E7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817F-5EFE-4326-8EAC-8BAE9CAE8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2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3.xml"/><Relationship Id="rId4" Type="http://schemas.openxmlformats.org/officeDocument/2006/relationships/slide" Target="slid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C9FDA-E577-4B06-84C6-0C42D99E04F9}"/>
              </a:ext>
            </a:extLst>
          </p:cNvPr>
          <p:cNvSpPr/>
          <p:nvPr/>
        </p:nvSpPr>
        <p:spPr>
          <a:xfrm>
            <a:off x="0" y="-24940"/>
            <a:ext cx="12192000" cy="907759"/>
          </a:xfrm>
          <a:prstGeom prst="rect">
            <a:avLst/>
          </a:prstGeom>
          <a:solidFill>
            <a:srgbClr val="939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CF207-2B1A-451F-83A8-F5A054E7F88E}"/>
              </a:ext>
            </a:extLst>
          </p:cNvPr>
          <p:cNvSpPr txBox="1"/>
          <p:nvPr/>
        </p:nvSpPr>
        <p:spPr>
          <a:xfrm>
            <a:off x="5627716" y="23094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DEC9-9DB7-47F8-98F7-6914169F44F1}"/>
              </a:ext>
            </a:extLst>
          </p:cNvPr>
          <p:cNvSpPr txBox="1"/>
          <p:nvPr/>
        </p:nvSpPr>
        <p:spPr>
          <a:xfrm>
            <a:off x="9138455" y="230940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B0CEE-6501-4DAB-8B80-223655F0E854}"/>
              </a:ext>
            </a:extLst>
          </p:cNvPr>
          <p:cNvSpPr txBox="1"/>
          <p:nvPr/>
        </p:nvSpPr>
        <p:spPr>
          <a:xfrm>
            <a:off x="6425738" y="230940"/>
            <a:ext cx="146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Departments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2D232-58AC-4303-949D-E98081E9F8CE}"/>
              </a:ext>
            </a:extLst>
          </p:cNvPr>
          <p:cNvSpPr txBox="1"/>
          <p:nvPr/>
        </p:nvSpPr>
        <p:spPr>
          <a:xfrm>
            <a:off x="7894318" y="230940"/>
            <a:ext cx="12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8CFFFB-DE8C-4E3A-945C-8ED8D30A9CB6}"/>
              </a:ext>
            </a:extLst>
          </p:cNvPr>
          <p:cNvSpPr/>
          <p:nvPr/>
        </p:nvSpPr>
        <p:spPr>
          <a:xfrm>
            <a:off x="0" y="6417430"/>
            <a:ext cx="12192000" cy="623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081F4-5427-4B30-B2BB-7343E8762051}"/>
              </a:ext>
            </a:extLst>
          </p:cNvPr>
          <p:cNvSpPr txBox="1"/>
          <p:nvPr/>
        </p:nvSpPr>
        <p:spPr>
          <a:xfrm>
            <a:off x="10202484" y="230940"/>
            <a:ext cx="13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Sing UP/IN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D68210-93AA-43FE-ADB6-FA3311280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6" y="29927"/>
            <a:ext cx="798023" cy="79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0FDB6B-992E-41DE-BEE9-5D3A53B4E7EC}"/>
              </a:ext>
            </a:extLst>
          </p:cNvPr>
          <p:cNvSpPr/>
          <p:nvPr/>
        </p:nvSpPr>
        <p:spPr>
          <a:xfrm>
            <a:off x="1095970" y="2255095"/>
            <a:ext cx="10175158" cy="2585323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Welcome to ABC Hospital.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Schedule your appointment easily!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49397B14-C299-41EA-88D8-4EC7682E392E}"/>
              </a:ext>
            </a:extLst>
          </p:cNvPr>
          <p:cNvSpPr txBox="1"/>
          <p:nvPr/>
        </p:nvSpPr>
        <p:spPr>
          <a:xfrm flipH="1">
            <a:off x="5399624" y="4222513"/>
            <a:ext cx="125420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SING UP/IN</a:t>
            </a:r>
          </a:p>
        </p:txBody>
      </p:sp>
    </p:spTree>
    <p:extLst>
      <p:ext uri="{BB962C8B-B14F-4D97-AF65-F5344CB8AC3E}">
        <p14:creationId xmlns:p14="http://schemas.microsoft.com/office/powerpoint/2010/main" val="271258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C9FDA-E577-4B06-84C6-0C42D99E04F9}"/>
              </a:ext>
            </a:extLst>
          </p:cNvPr>
          <p:cNvSpPr/>
          <p:nvPr/>
        </p:nvSpPr>
        <p:spPr>
          <a:xfrm>
            <a:off x="0" y="-24940"/>
            <a:ext cx="12192000" cy="907759"/>
          </a:xfrm>
          <a:prstGeom prst="rect">
            <a:avLst/>
          </a:prstGeom>
          <a:solidFill>
            <a:srgbClr val="939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CF207-2B1A-451F-83A8-F5A054E7F88E}"/>
              </a:ext>
            </a:extLst>
          </p:cNvPr>
          <p:cNvSpPr txBox="1"/>
          <p:nvPr/>
        </p:nvSpPr>
        <p:spPr>
          <a:xfrm>
            <a:off x="5627716" y="23094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DEC9-9DB7-47F8-98F7-6914169F44F1}"/>
              </a:ext>
            </a:extLst>
          </p:cNvPr>
          <p:cNvSpPr txBox="1"/>
          <p:nvPr/>
        </p:nvSpPr>
        <p:spPr>
          <a:xfrm>
            <a:off x="9138455" y="230940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B0CEE-6501-4DAB-8B80-223655F0E854}"/>
              </a:ext>
            </a:extLst>
          </p:cNvPr>
          <p:cNvSpPr txBox="1"/>
          <p:nvPr/>
        </p:nvSpPr>
        <p:spPr>
          <a:xfrm>
            <a:off x="6425738" y="230940"/>
            <a:ext cx="146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Departments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2D232-58AC-4303-949D-E98081E9F8CE}"/>
              </a:ext>
            </a:extLst>
          </p:cNvPr>
          <p:cNvSpPr txBox="1"/>
          <p:nvPr/>
        </p:nvSpPr>
        <p:spPr>
          <a:xfrm>
            <a:off x="7894318" y="230940"/>
            <a:ext cx="12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 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64E276-30FB-43D3-98AF-09B8EEB72E8C}"/>
              </a:ext>
            </a:extLst>
          </p:cNvPr>
          <p:cNvSpPr/>
          <p:nvPr/>
        </p:nvSpPr>
        <p:spPr>
          <a:xfrm>
            <a:off x="3622964" y="1342508"/>
            <a:ext cx="4946072" cy="461772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7EC266-E586-45F8-AD66-7FAC2CD2E6EF}"/>
              </a:ext>
            </a:extLst>
          </p:cNvPr>
          <p:cNvGrpSpPr/>
          <p:nvPr/>
        </p:nvGrpSpPr>
        <p:grpSpPr>
          <a:xfrm>
            <a:off x="4304607" y="2668190"/>
            <a:ext cx="3582785" cy="738664"/>
            <a:chOff x="4736868" y="2219294"/>
            <a:chExt cx="3582785" cy="73866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F1913D-2EE7-41F5-AE89-A5B1E2567045}"/>
                </a:ext>
              </a:extLst>
            </p:cNvPr>
            <p:cNvSpPr txBox="1"/>
            <p:nvPr/>
          </p:nvSpPr>
          <p:spPr>
            <a:xfrm>
              <a:off x="4736868" y="2219294"/>
              <a:ext cx="225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Email Or Username  :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6DA56F5-895E-431E-8013-5E052C5747C5}"/>
                </a:ext>
              </a:extLst>
            </p:cNvPr>
            <p:cNvSpPr/>
            <p:nvPr/>
          </p:nvSpPr>
          <p:spPr>
            <a:xfrm>
              <a:off x="4736868" y="2588626"/>
              <a:ext cx="3582785" cy="369332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E866EF-B10C-46F8-B4F8-E9ADA40A5CA8}"/>
              </a:ext>
            </a:extLst>
          </p:cNvPr>
          <p:cNvGrpSpPr/>
          <p:nvPr/>
        </p:nvGrpSpPr>
        <p:grpSpPr>
          <a:xfrm>
            <a:off x="4304607" y="3776186"/>
            <a:ext cx="3582785" cy="738664"/>
            <a:chOff x="4736868" y="2219294"/>
            <a:chExt cx="3582785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B3F302-6F46-4D13-93E3-38C05E0209D2}"/>
                </a:ext>
              </a:extLst>
            </p:cNvPr>
            <p:cNvSpPr txBox="1"/>
            <p:nvPr/>
          </p:nvSpPr>
          <p:spPr>
            <a:xfrm>
              <a:off x="4736868" y="2219294"/>
              <a:ext cx="225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Password  :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43FD74C-10E3-4F1F-AD8C-BDDDEA2E85CD}"/>
                </a:ext>
              </a:extLst>
            </p:cNvPr>
            <p:cNvSpPr/>
            <p:nvPr/>
          </p:nvSpPr>
          <p:spPr>
            <a:xfrm>
              <a:off x="4736868" y="2588626"/>
              <a:ext cx="3582785" cy="369332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CF491F4-5D40-45DD-908F-CBCB9E762BF3}"/>
              </a:ext>
            </a:extLst>
          </p:cNvPr>
          <p:cNvSpPr txBox="1"/>
          <p:nvPr/>
        </p:nvSpPr>
        <p:spPr>
          <a:xfrm>
            <a:off x="4868140" y="1456398"/>
            <a:ext cx="2455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LOG IN</a:t>
            </a:r>
          </a:p>
        </p:txBody>
      </p:sp>
      <p:sp>
        <p:nvSpPr>
          <p:cNvPr id="24" name="Rectangle 23">
            <a:hlinkClick r:id="rId3" action="ppaction://hlinksldjump"/>
            <a:extLst>
              <a:ext uri="{FF2B5EF4-FFF2-40B4-BE49-F238E27FC236}">
                <a16:creationId xmlns:a16="http://schemas.microsoft.com/office/drawing/2014/main" id="{4C9F5026-E1B5-4D67-B697-A9BEB47AA318}"/>
              </a:ext>
            </a:extLst>
          </p:cNvPr>
          <p:cNvSpPr/>
          <p:nvPr/>
        </p:nvSpPr>
        <p:spPr>
          <a:xfrm>
            <a:off x="5494713" y="4904512"/>
            <a:ext cx="1163782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 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CFC65F-E134-4087-B976-6F06964DB45C}"/>
              </a:ext>
            </a:extLst>
          </p:cNvPr>
          <p:cNvSpPr txBox="1"/>
          <p:nvPr/>
        </p:nvSpPr>
        <p:spPr>
          <a:xfrm>
            <a:off x="5627716" y="5445424"/>
            <a:ext cx="936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8CFFFB-DE8C-4E3A-945C-8ED8D30A9CB6}"/>
              </a:ext>
            </a:extLst>
          </p:cNvPr>
          <p:cNvSpPr/>
          <p:nvPr/>
        </p:nvSpPr>
        <p:spPr>
          <a:xfrm>
            <a:off x="0" y="6417430"/>
            <a:ext cx="12192000" cy="623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081F4-5427-4B30-B2BB-7343E8762051}"/>
              </a:ext>
            </a:extLst>
          </p:cNvPr>
          <p:cNvSpPr txBox="1"/>
          <p:nvPr/>
        </p:nvSpPr>
        <p:spPr>
          <a:xfrm>
            <a:off x="10202484" y="230940"/>
            <a:ext cx="1307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Sing UP/IN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D68210-93AA-43FE-ADB6-FA3311280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6" y="29927"/>
            <a:ext cx="798023" cy="7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8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C9FDA-E577-4B06-84C6-0C42D99E04F9}"/>
              </a:ext>
            </a:extLst>
          </p:cNvPr>
          <p:cNvSpPr/>
          <p:nvPr/>
        </p:nvSpPr>
        <p:spPr>
          <a:xfrm>
            <a:off x="0" y="-24940"/>
            <a:ext cx="12192000" cy="907759"/>
          </a:xfrm>
          <a:prstGeom prst="rect">
            <a:avLst/>
          </a:prstGeom>
          <a:solidFill>
            <a:srgbClr val="939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CF207-2B1A-451F-83A8-F5A054E7F88E}"/>
              </a:ext>
            </a:extLst>
          </p:cNvPr>
          <p:cNvSpPr txBox="1"/>
          <p:nvPr/>
        </p:nvSpPr>
        <p:spPr>
          <a:xfrm>
            <a:off x="5627716" y="23094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DEC9-9DB7-47F8-98F7-6914169F44F1}"/>
              </a:ext>
            </a:extLst>
          </p:cNvPr>
          <p:cNvSpPr txBox="1"/>
          <p:nvPr/>
        </p:nvSpPr>
        <p:spPr>
          <a:xfrm>
            <a:off x="9138455" y="230940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B0CEE-6501-4DAB-8B80-223655F0E854}"/>
              </a:ext>
            </a:extLst>
          </p:cNvPr>
          <p:cNvSpPr txBox="1"/>
          <p:nvPr/>
        </p:nvSpPr>
        <p:spPr>
          <a:xfrm>
            <a:off x="6425738" y="230940"/>
            <a:ext cx="146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Departments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2D232-58AC-4303-949D-E98081E9F8CE}"/>
              </a:ext>
            </a:extLst>
          </p:cNvPr>
          <p:cNvSpPr txBox="1"/>
          <p:nvPr/>
        </p:nvSpPr>
        <p:spPr>
          <a:xfrm>
            <a:off x="7894318" y="230940"/>
            <a:ext cx="12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8CFFFB-DE8C-4E3A-945C-8ED8D30A9CB6}"/>
              </a:ext>
            </a:extLst>
          </p:cNvPr>
          <p:cNvSpPr/>
          <p:nvPr/>
        </p:nvSpPr>
        <p:spPr>
          <a:xfrm>
            <a:off x="-9728" y="6417430"/>
            <a:ext cx="12192000" cy="623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D68210-93AA-43FE-ADB6-FA3311280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6" y="29927"/>
            <a:ext cx="798023" cy="7980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10FDB6B-992E-41DE-BEE9-5D3A53B4E7EC}"/>
              </a:ext>
            </a:extLst>
          </p:cNvPr>
          <p:cNvSpPr/>
          <p:nvPr/>
        </p:nvSpPr>
        <p:spPr>
          <a:xfrm>
            <a:off x="1095970" y="2255095"/>
            <a:ext cx="10175158" cy="2585323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solidFill>
                  <a:schemeClr val="bg1"/>
                </a:solidFill>
              </a:rPr>
              <a:t>Welcome to ABC Hospital. </a:t>
            </a:r>
          </a:p>
          <a:p>
            <a:pPr algn="ctr"/>
            <a:r>
              <a:rPr lang="en-GB" sz="5400" b="1" dirty="0">
                <a:solidFill>
                  <a:schemeClr val="bg1"/>
                </a:solidFill>
              </a:rPr>
              <a:t>Schedule your appointment easily!</a:t>
            </a:r>
          </a:p>
          <a:p>
            <a:pPr algn="ctr"/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49397B14-C299-41EA-88D8-4EC7682E392E}"/>
              </a:ext>
            </a:extLst>
          </p:cNvPr>
          <p:cNvSpPr txBox="1"/>
          <p:nvPr/>
        </p:nvSpPr>
        <p:spPr>
          <a:xfrm flipH="1">
            <a:off x="5323037" y="4212785"/>
            <a:ext cx="154592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Schedule Now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A7E83A-D674-4449-977A-BFD2CDEFC6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22" y="163196"/>
            <a:ext cx="504820" cy="5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9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C9FDA-E577-4B06-84C6-0C42D99E04F9}"/>
              </a:ext>
            </a:extLst>
          </p:cNvPr>
          <p:cNvSpPr/>
          <p:nvPr/>
        </p:nvSpPr>
        <p:spPr>
          <a:xfrm>
            <a:off x="0" y="-24940"/>
            <a:ext cx="12192000" cy="907759"/>
          </a:xfrm>
          <a:prstGeom prst="rect">
            <a:avLst/>
          </a:prstGeom>
          <a:solidFill>
            <a:srgbClr val="939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CF207-2B1A-451F-83A8-F5A054E7F88E}"/>
              </a:ext>
            </a:extLst>
          </p:cNvPr>
          <p:cNvSpPr txBox="1"/>
          <p:nvPr/>
        </p:nvSpPr>
        <p:spPr>
          <a:xfrm>
            <a:off x="5627716" y="23094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DEC9-9DB7-47F8-98F7-6914169F44F1}"/>
              </a:ext>
            </a:extLst>
          </p:cNvPr>
          <p:cNvSpPr txBox="1"/>
          <p:nvPr/>
        </p:nvSpPr>
        <p:spPr>
          <a:xfrm>
            <a:off x="9138455" y="230940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B0CEE-6501-4DAB-8B80-223655F0E854}"/>
              </a:ext>
            </a:extLst>
          </p:cNvPr>
          <p:cNvSpPr txBox="1"/>
          <p:nvPr/>
        </p:nvSpPr>
        <p:spPr>
          <a:xfrm>
            <a:off x="6425738" y="230940"/>
            <a:ext cx="146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Departments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2D232-58AC-4303-949D-E98081E9F8CE}"/>
              </a:ext>
            </a:extLst>
          </p:cNvPr>
          <p:cNvSpPr txBox="1"/>
          <p:nvPr/>
        </p:nvSpPr>
        <p:spPr>
          <a:xfrm>
            <a:off x="7894318" y="230940"/>
            <a:ext cx="12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 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64E276-30FB-43D3-98AF-09B8EEB72E8C}"/>
              </a:ext>
            </a:extLst>
          </p:cNvPr>
          <p:cNvSpPr/>
          <p:nvPr/>
        </p:nvSpPr>
        <p:spPr>
          <a:xfrm>
            <a:off x="635924" y="1422010"/>
            <a:ext cx="10920151" cy="461772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8CFFFB-DE8C-4E3A-945C-8ED8D30A9CB6}"/>
              </a:ext>
            </a:extLst>
          </p:cNvPr>
          <p:cNvSpPr/>
          <p:nvPr/>
        </p:nvSpPr>
        <p:spPr>
          <a:xfrm>
            <a:off x="0" y="6417430"/>
            <a:ext cx="12192000" cy="623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D68210-93AA-43FE-ADB6-FA3311280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6" y="29927"/>
            <a:ext cx="798023" cy="79802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1A87CF1-07B1-41FD-9814-8780FA71F59C}"/>
              </a:ext>
            </a:extLst>
          </p:cNvPr>
          <p:cNvGrpSpPr/>
          <p:nvPr/>
        </p:nvGrpSpPr>
        <p:grpSpPr>
          <a:xfrm>
            <a:off x="1806634" y="3805975"/>
            <a:ext cx="3582785" cy="738664"/>
            <a:chOff x="4736868" y="2219294"/>
            <a:chExt cx="3582785" cy="73866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B4D133-71B2-4840-B813-F3380E29FF4D}"/>
                </a:ext>
              </a:extLst>
            </p:cNvPr>
            <p:cNvSpPr txBox="1"/>
            <p:nvPr/>
          </p:nvSpPr>
          <p:spPr>
            <a:xfrm>
              <a:off x="4736868" y="2219294"/>
              <a:ext cx="225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Select Doctor  </a:t>
              </a:r>
              <a:r>
                <a:rPr lang="en-US" b="1" dirty="0"/>
                <a:t>: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4B91CA7-3C7A-44DF-BC7A-EC38846671AC}"/>
                </a:ext>
              </a:extLst>
            </p:cNvPr>
            <p:cNvSpPr/>
            <p:nvPr/>
          </p:nvSpPr>
          <p:spPr>
            <a:xfrm>
              <a:off x="4736868" y="2588626"/>
              <a:ext cx="3582785" cy="369332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774096-0A0A-49C1-BC06-084F55C3355C}"/>
              </a:ext>
            </a:extLst>
          </p:cNvPr>
          <p:cNvGrpSpPr/>
          <p:nvPr/>
        </p:nvGrpSpPr>
        <p:grpSpPr>
          <a:xfrm>
            <a:off x="1806634" y="2467400"/>
            <a:ext cx="3582785" cy="738664"/>
            <a:chOff x="4736868" y="2219294"/>
            <a:chExt cx="3582785" cy="7386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68D79-AC2D-497B-983C-927259E75207}"/>
                </a:ext>
              </a:extLst>
            </p:cNvPr>
            <p:cNvSpPr txBox="1"/>
            <p:nvPr/>
          </p:nvSpPr>
          <p:spPr>
            <a:xfrm>
              <a:off x="4736868" y="2219294"/>
              <a:ext cx="225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Patient's Name</a:t>
              </a:r>
              <a:r>
                <a:rPr lang="en-US" b="1" dirty="0"/>
                <a:t>  :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846DDA5-2718-48F3-95AF-16FB22FF6541}"/>
                </a:ext>
              </a:extLst>
            </p:cNvPr>
            <p:cNvSpPr/>
            <p:nvPr/>
          </p:nvSpPr>
          <p:spPr>
            <a:xfrm>
              <a:off x="4736868" y="2588626"/>
              <a:ext cx="3582785" cy="369332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D77D36-265C-42F9-B319-E12A8C58C63E}"/>
              </a:ext>
            </a:extLst>
          </p:cNvPr>
          <p:cNvSpPr txBox="1"/>
          <p:nvPr/>
        </p:nvSpPr>
        <p:spPr>
          <a:xfrm>
            <a:off x="2847110" y="1422010"/>
            <a:ext cx="6359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Appointment Booking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26B3E36-9838-4943-9019-6F5DD067A3AA}"/>
              </a:ext>
            </a:extLst>
          </p:cNvPr>
          <p:cNvGrpSpPr/>
          <p:nvPr/>
        </p:nvGrpSpPr>
        <p:grpSpPr>
          <a:xfrm>
            <a:off x="6805354" y="2467400"/>
            <a:ext cx="3582785" cy="738664"/>
            <a:chOff x="4736868" y="2219294"/>
            <a:chExt cx="3582785" cy="73866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1A01CC-39AC-4F02-9C68-987F4F24EA83}"/>
                </a:ext>
              </a:extLst>
            </p:cNvPr>
            <p:cNvSpPr txBox="1"/>
            <p:nvPr/>
          </p:nvSpPr>
          <p:spPr>
            <a:xfrm>
              <a:off x="4736868" y="2219294"/>
              <a:ext cx="225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Pick a Date &amp; Time  </a:t>
              </a:r>
              <a:r>
                <a:rPr lang="en-US" b="1" dirty="0"/>
                <a:t>: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2F45486-B3BE-4638-AE3F-3D00D1C92D0A}"/>
                </a:ext>
              </a:extLst>
            </p:cNvPr>
            <p:cNvSpPr/>
            <p:nvPr/>
          </p:nvSpPr>
          <p:spPr>
            <a:xfrm>
              <a:off x="4736868" y="2588626"/>
              <a:ext cx="3582785" cy="369332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696326-1817-48FD-9E76-C8D1AB22D861}"/>
              </a:ext>
            </a:extLst>
          </p:cNvPr>
          <p:cNvGrpSpPr/>
          <p:nvPr/>
        </p:nvGrpSpPr>
        <p:grpSpPr>
          <a:xfrm>
            <a:off x="6805353" y="3805975"/>
            <a:ext cx="3582785" cy="738664"/>
            <a:chOff x="4736868" y="2219294"/>
            <a:chExt cx="3582785" cy="73866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EB6E43-35B3-4659-AEED-9A9515088F77}"/>
                </a:ext>
              </a:extLst>
            </p:cNvPr>
            <p:cNvSpPr txBox="1"/>
            <p:nvPr/>
          </p:nvSpPr>
          <p:spPr>
            <a:xfrm>
              <a:off x="4736868" y="2219294"/>
              <a:ext cx="225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Reason for Visit  </a:t>
              </a:r>
              <a:r>
                <a:rPr lang="en-US" b="1" dirty="0"/>
                <a:t>: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96C3D19-CEFF-42BF-B01E-B0779CD25649}"/>
                </a:ext>
              </a:extLst>
            </p:cNvPr>
            <p:cNvSpPr/>
            <p:nvPr/>
          </p:nvSpPr>
          <p:spPr>
            <a:xfrm>
              <a:off x="4736868" y="2588626"/>
              <a:ext cx="3582785" cy="369332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8B757806-74D0-4386-A1CC-5279E45C2777}"/>
              </a:ext>
            </a:extLst>
          </p:cNvPr>
          <p:cNvSpPr/>
          <p:nvPr/>
        </p:nvSpPr>
        <p:spPr>
          <a:xfrm>
            <a:off x="4932218" y="5079635"/>
            <a:ext cx="1163782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</a:p>
        </p:txBody>
      </p:sp>
      <p:sp>
        <p:nvSpPr>
          <p:cNvPr id="47" name="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CD088B5F-D215-4196-B2E6-AD4430ED6480}"/>
              </a:ext>
            </a:extLst>
          </p:cNvPr>
          <p:cNvSpPr/>
          <p:nvPr/>
        </p:nvSpPr>
        <p:spPr>
          <a:xfrm>
            <a:off x="6348153" y="5079635"/>
            <a:ext cx="1163782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F97C5-C3D3-4BA5-94A5-342BCB9DBF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22" y="163196"/>
            <a:ext cx="504820" cy="5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4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C9FDA-E577-4B06-84C6-0C42D99E04F9}"/>
              </a:ext>
            </a:extLst>
          </p:cNvPr>
          <p:cNvSpPr/>
          <p:nvPr/>
        </p:nvSpPr>
        <p:spPr>
          <a:xfrm>
            <a:off x="0" y="-24940"/>
            <a:ext cx="12192000" cy="907759"/>
          </a:xfrm>
          <a:prstGeom prst="rect">
            <a:avLst/>
          </a:prstGeom>
          <a:solidFill>
            <a:srgbClr val="939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CF207-2B1A-451F-83A8-F5A054E7F88E}"/>
              </a:ext>
            </a:extLst>
          </p:cNvPr>
          <p:cNvSpPr txBox="1"/>
          <p:nvPr/>
        </p:nvSpPr>
        <p:spPr>
          <a:xfrm>
            <a:off x="5627716" y="23094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DEC9-9DB7-47F8-98F7-6914169F44F1}"/>
              </a:ext>
            </a:extLst>
          </p:cNvPr>
          <p:cNvSpPr txBox="1"/>
          <p:nvPr/>
        </p:nvSpPr>
        <p:spPr>
          <a:xfrm>
            <a:off x="9138455" y="230940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B0CEE-6501-4DAB-8B80-223655F0E854}"/>
              </a:ext>
            </a:extLst>
          </p:cNvPr>
          <p:cNvSpPr txBox="1"/>
          <p:nvPr/>
        </p:nvSpPr>
        <p:spPr>
          <a:xfrm>
            <a:off x="6425738" y="230940"/>
            <a:ext cx="146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Departments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2D232-58AC-4303-949D-E98081E9F8CE}"/>
              </a:ext>
            </a:extLst>
          </p:cNvPr>
          <p:cNvSpPr txBox="1"/>
          <p:nvPr/>
        </p:nvSpPr>
        <p:spPr>
          <a:xfrm>
            <a:off x="7894318" y="230940"/>
            <a:ext cx="12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 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64E276-30FB-43D3-98AF-09B8EEB72E8C}"/>
              </a:ext>
            </a:extLst>
          </p:cNvPr>
          <p:cNvSpPr/>
          <p:nvPr/>
        </p:nvSpPr>
        <p:spPr>
          <a:xfrm>
            <a:off x="2768138" y="1422010"/>
            <a:ext cx="6858000" cy="461772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8CFFFB-DE8C-4E3A-945C-8ED8D30A9CB6}"/>
              </a:ext>
            </a:extLst>
          </p:cNvPr>
          <p:cNvSpPr/>
          <p:nvPr/>
        </p:nvSpPr>
        <p:spPr>
          <a:xfrm>
            <a:off x="0" y="6417430"/>
            <a:ext cx="12192000" cy="623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D68210-93AA-43FE-ADB6-FA3311280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6" y="29927"/>
            <a:ext cx="798023" cy="79802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1A87CF1-07B1-41FD-9814-8780FA71F59C}"/>
              </a:ext>
            </a:extLst>
          </p:cNvPr>
          <p:cNvGrpSpPr/>
          <p:nvPr/>
        </p:nvGrpSpPr>
        <p:grpSpPr>
          <a:xfrm>
            <a:off x="4447308" y="3361596"/>
            <a:ext cx="3582785" cy="738664"/>
            <a:chOff x="4736868" y="2219294"/>
            <a:chExt cx="3582785" cy="73866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B4D133-71B2-4840-B813-F3380E29FF4D}"/>
                </a:ext>
              </a:extLst>
            </p:cNvPr>
            <p:cNvSpPr txBox="1"/>
            <p:nvPr/>
          </p:nvSpPr>
          <p:spPr>
            <a:xfrm>
              <a:off x="4736868" y="2219294"/>
              <a:ext cx="225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CVV  </a:t>
              </a:r>
              <a:r>
                <a:rPr lang="en-US" b="1" dirty="0"/>
                <a:t>: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4B91CA7-3C7A-44DF-BC7A-EC38846671AC}"/>
                </a:ext>
              </a:extLst>
            </p:cNvPr>
            <p:cNvSpPr/>
            <p:nvPr/>
          </p:nvSpPr>
          <p:spPr>
            <a:xfrm>
              <a:off x="4736868" y="2588626"/>
              <a:ext cx="3582785" cy="369332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F774096-0A0A-49C1-BC06-084F55C3355C}"/>
              </a:ext>
            </a:extLst>
          </p:cNvPr>
          <p:cNvGrpSpPr/>
          <p:nvPr/>
        </p:nvGrpSpPr>
        <p:grpSpPr>
          <a:xfrm>
            <a:off x="4450079" y="2442461"/>
            <a:ext cx="3582785" cy="738664"/>
            <a:chOff x="4736868" y="2219294"/>
            <a:chExt cx="3582785" cy="73866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968D79-AC2D-497B-983C-927259E75207}"/>
                </a:ext>
              </a:extLst>
            </p:cNvPr>
            <p:cNvSpPr txBox="1"/>
            <p:nvPr/>
          </p:nvSpPr>
          <p:spPr>
            <a:xfrm>
              <a:off x="4736868" y="2219294"/>
              <a:ext cx="225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Number </a:t>
              </a:r>
              <a:r>
                <a:rPr lang="en-US" b="1" dirty="0"/>
                <a:t>: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846DDA5-2718-48F3-95AF-16FB22FF6541}"/>
                </a:ext>
              </a:extLst>
            </p:cNvPr>
            <p:cNvSpPr/>
            <p:nvPr/>
          </p:nvSpPr>
          <p:spPr>
            <a:xfrm>
              <a:off x="4736868" y="2588626"/>
              <a:ext cx="3582785" cy="369332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D77D36-265C-42F9-B319-E12A8C58C63E}"/>
              </a:ext>
            </a:extLst>
          </p:cNvPr>
          <p:cNvSpPr txBox="1"/>
          <p:nvPr/>
        </p:nvSpPr>
        <p:spPr>
          <a:xfrm>
            <a:off x="3598026" y="1417815"/>
            <a:ext cx="529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Payment Gateway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696326-1817-48FD-9E76-C8D1AB22D861}"/>
              </a:ext>
            </a:extLst>
          </p:cNvPr>
          <p:cNvGrpSpPr/>
          <p:nvPr/>
        </p:nvGrpSpPr>
        <p:grpSpPr>
          <a:xfrm>
            <a:off x="4447307" y="4307665"/>
            <a:ext cx="3582785" cy="738664"/>
            <a:chOff x="4736868" y="2219294"/>
            <a:chExt cx="3582785" cy="73866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5EB6E43-35B3-4659-AEED-9A9515088F77}"/>
                </a:ext>
              </a:extLst>
            </p:cNvPr>
            <p:cNvSpPr txBox="1"/>
            <p:nvPr/>
          </p:nvSpPr>
          <p:spPr>
            <a:xfrm>
              <a:off x="4736868" y="2219294"/>
              <a:ext cx="22541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EXP date </a:t>
              </a:r>
              <a:r>
                <a:rPr lang="en-US" b="1" dirty="0"/>
                <a:t>: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996C3D19-CEFF-42BF-B01E-B0779CD25649}"/>
                </a:ext>
              </a:extLst>
            </p:cNvPr>
            <p:cNvSpPr/>
            <p:nvPr/>
          </p:nvSpPr>
          <p:spPr>
            <a:xfrm>
              <a:off x="4736868" y="2588626"/>
              <a:ext cx="3582785" cy="369332"/>
            </a:xfrm>
            <a:prstGeom prst="round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8B757806-74D0-4386-A1CC-5279E45C2777}"/>
              </a:ext>
            </a:extLst>
          </p:cNvPr>
          <p:cNvSpPr/>
          <p:nvPr/>
        </p:nvSpPr>
        <p:spPr>
          <a:xfrm>
            <a:off x="4932218" y="5345643"/>
            <a:ext cx="1163782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</a:t>
            </a:r>
          </a:p>
        </p:txBody>
      </p:sp>
      <p:sp>
        <p:nvSpPr>
          <p:cNvPr id="47" name="Rectangle 46">
            <a:hlinkClick r:id="rId5" action="ppaction://hlinksldjump"/>
            <a:extLst>
              <a:ext uri="{FF2B5EF4-FFF2-40B4-BE49-F238E27FC236}">
                <a16:creationId xmlns:a16="http://schemas.microsoft.com/office/drawing/2014/main" id="{CD088B5F-D215-4196-B2E6-AD4430ED6480}"/>
              </a:ext>
            </a:extLst>
          </p:cNvPr>
          <p:cNvSpPr/>
          <p:nvPr/>
        </p:nvSpPr>
        <p:spPr>
          <a:xfrm>
            <a:off x="6348153" y="5345643"/>
            <a:ext cx="1163782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299D39F-68EB-4BC2-ACBC-3C446E160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22" y="163196"/>
            <a:ext cx="504820" cy="5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2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C9FDA-E577-4B06-84C6-0C42D99E04F9}"/>
              </a:ext>
            </a:extLst>
          </p:cNvPr>
          <p:cNvSpPr/>
          <p:nvPr/>
        </p:nvSpPr>
        <p:spPr>
          <a:xfrm>
            <a:off x="0" y="-24940"/>
            <a:ext cx="12192000" cy="907759"/>
          </a:xfrm>
          <a:prstGeom prst="rect">
            <a:avLst/>
          </a:prstGeom>
          <a:solidFill>
            <a:srgbClr val="939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CF207-2B1A-451F-83A8-F5A054E7F88E}"/>
              </a:ext>
            </a:extLst>
          </p:cNvPr>
          <p:cNvSpPr txBox="1"/>
          <p:nvPr/>
        </p:nvSpPr>
        <p:spPr>
          <a:xfrm>
            <a:off x="5627716" y="23094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DEC9-9DB7-47F8-98F7-6914169F44F1}"/>
              </a:ext>
            </a:extLst>
          </p:cNvPr>
          <p:cNvSpPr txBox="1"/>
          <p:nvPr/>
        </p:nvSpPr>
        <p:spPr>
          <a:xfrm>
            <a:off x="9138455" y="230940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B0CEE-6501-4DAB-8B80-223655F0E854}"/>
              </a:ext>
            </a:extLst>
          </p:cNvPr>
          <p:cNvSpPr txBox="1"/>
          <p:nvPr/>
        </p:nvSpPr>
        <p:spPr>
          <a:xfrm>
            <a:off x="6425738" y="230940"/>
            <a:ext cx="146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Departments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2D232-58AC-4303-949D-E98081E9F8CE}"/>
              </a:ext>
            </a:extLst>
          </p:cNvPr>
          <p:cNvSpPr txBox="1"/>
          <p:nvPr/>
        </p:nvSpPr>
        <p:spPr>
          <a:xfrm>
            <a:off x="7894318" y="230940"/>
            <a:ext cx="12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 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64E276-30FB-43D3-98AF-09B8EEB72E8C}"/>
              </a:ext>
            </a:extLst>
          </p:cNvPr>
          <p:cNvSpPr/>
          <p:nvPr/>
        </p:nvSpPr>
        <p:spPr>
          <a:xfrm>
            <a:off x="3265516" y="1472806"/>
            <a:ext cx="5660967" cy="461772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8CFFFB-DE8C-4E3A-945C-8ED8D30A9CB6}"/>
              </a:ext>
            </a:extLst>
          </p:cNvPr>
          <p:cNvSpPr/>
          <p:nvPr/>
        </p:nvSpPr>
        <p:spPr>
          <a:xfrm>
            <a:off x="0" y="6417430"/>
            <a:ext cx="12192000" cy="623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D68210-93AA-43FE-ADB6-FA3311280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6" y="29927"/>
            <a:ext cx="798023" cy="798023"/>
          </a:xfrm>
          <a:prstGeom prst="rect">
            <a:avLst/>
          </a:prstGeom>
        </p:spPr>
      </p:pic>
      <p:sp>
        <p:nvSpPr>
          <p:cNvPr id="46" name="Rectangle 45">
            <a:hlinkClick r:id="rId4" action="ppaction://hlinksldjump"/>
            <a:extLst>
              <a:ext uri="{FF2B5EF4-FFF2-40B4-BE49-F238E27FC236}">
                <a16:creationId xmlns:a16="http://schemas.microsoft.com/office/drawing/2014/main" id="{8B757806-74D0-4386-A1CC-5279E45C2777}"/>
              </a:ext>
            </a:extLst>
          </p:cNvPr>
          <p:cNvSpPr/>
          <p:nvPr/>
        </p:nvSpPr>
        <p:spPr>
          <a:xfrm>
            <a:off x="5349240" y="5032422"/>
            <a:ext cx="1493520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9A8B9-635D-4043-92B3-79C036617C4B}"/>
              </a:ext>
            </a:extLst>
          </p:cNvPr>
          <p:cNvSpPr txBox="1"/>
          <p:nvPr/>
        </p:nvSpPr>
        <p:spPr>
          <a:xfrm flipH="1">
            <a:off x="3726869" y="2167116"/>
            <a:ext cx="50042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Your appointment is confirmed!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800" dirty="0"/>
              <a:t>Appointment Number</a:t>
            </a:r>
            <a:endParaRPr lang="en-GB" sz="2800" b="1" dirty="0">
              <a:solidFill>
                <a:srgbClr val="FF0000"/>
              </a:solidFill>
            </a:endParaRPr>
          </a:p>
          <a:p>
            <a:r>
              <a:rPr lang="en-GB" sz="2800" dirty="0"/>
              <a:t>Patient’s Name</a:t>
            </a:r>
          </a:p>
          <a:p>
            <a:r>
              <a:rPr lang="en-GB" sz="2800" dirty="0"/>
              <a:t>Appointment Date &amp; Time</a:t>
            </a:r>
          </a:p>
          <a:p>
            <a:r>
              <a:rPr lang="en-GB" sz="2800" dirty="0"/>
              <a:t>Doctor's Name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BD996F-386C-4A8C-8AE0-AD321A227E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22" y="163196"/>
            <a:ext cx="504820" cy="5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C9FDA-E577-4B06-84C6-0C42D99E04F9}"/>
              </a:ext>
            </a:extLst>
          </p:cNvPr>
          <p:cNvSpPr/>
          <p:nvPr/>
        </p:nvSpPr>
        <p:spPr>
          <a:xfrm>
            <a:off x="0" y="-24940"/>
            <a:ext cx="12192000" cy="907759"/>
          </a:xfrm>
          <a:prstGeom prst="rect">
            <a:avLst/>
          </a:prstGeom>
          <a:solidFill>
            <a:srgbClr val="939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CF207-2B1A-451F-83A8-F5A054E7F88E}"/>
              </a:ext>
            </a:extLst>
          </p:cNvPr>
          <p:cNvSpPr txBox="1"/>
          <p:nvPr/>
        </p:nvSpPr>
        <p:spPr>
          <a:xfrm>
            <a:off x="5627716" y="23094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DEC9-9DB7-47F8-98F7-6914169F44F1}"/>
              </a:ext>
            </a:extLst>
          </p:cNvPr>
          <p:cNvSpPr txBox="1"/>
          <p:nvPr/>
        </p:nvSpPr>
        <p:spPr>
          <a:xfrm>
            <a:off x="9138455" y="230940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B0CEE-6501-4DAB-8B80-223655F0E854}"/>
              </a:ext>
            </a:extLst>
          </p:cNvPr>
          <p:cNvSpPr txBox="1"/>
          <p:nvPr/>
        </p:nvSpPr>
        <p:spPr>
          <a:xfrm>
            <a:off x="6425738" y="230940"/>
            <a:ext cx="146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Departments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2D232-58AC-4303-949D-E98081E9F8CE}"/>
              </a:ext>
            </a:extLst>
          </p:cNvPr>
          <p:cNvSpPr txBox="1"/>
          <p:nvPr/>
        </p:nvSpPr>
        <p:spPr>
          <a:xfrm>
            <a:off x="7894318" y="230940"/>
            <a:ext cx="12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 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64E276-30FB-43D3-98AF-09B8EEB72E8C}"/>
              </a:ext>
            </a:extLst>
          </p:cNvPr>
          <p:cNvSpPr/>
          <p:nvPr/>
        </p:nvSpPr>
        <p:spPr>
          <a:xfrm>
            <a:off x="3265516" y="1472806"/>
            <a:ext cx="5660967" cy="4617721"/>
          </a:xfrm>
          <a:prstGeom prst="roundRect">
            <a:avLst/>
          </a:prstGeom>
          <a:solidFill>
            <a:srgbClr val="99B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8CFFFB-DE8C-4E3A-945C-8ED8D30A9CB6}"/>
              </a:ext>
            </a:extLst>
          </p:cNvPr>
          <p:cNvSpPr/>
          <p:nvPr/>
        </p:nvSpPr>
        <p:spPr>
          <a:xfrm>
            <a:off x="0" y="6417430"/>
            <a:ext cx="12192000" cy="623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D68210-93AA-43FE-ADB6-FA3311280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6" y="29927"/>
            <a:ext cx="798023" cy="79802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B757806-74D0-4386-A1CC-5279E45C2777}"/>
              </a:ext>
            </a:extLst>
          </p:cNvPr>
          <p:cNvSpPr/>
          <p:nvPr/>
        </p:nvSpPr>
        <p:spPr>
          <a:xfrm>
            <a:off x="5349240" y="5032422"/>
            <a:ext cx="1493520" cy="482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9A8B9-635D-4043-92B3-79C036617C4B}"/>
              </a:ext>
            </a:extLst>
          </p:cNvPr>
          <p:cNvSpPr txBox="1"/>
          <p:nvPr/>
        </p:nvSpPr>
        <p:spPr>
          <a:xfrm flipH="1">
            <a:off x="3726869" y="2167116"/>
            <a:ext cx="500426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Your appointment is confirmed!</a:t>
            </a:r>
          </a:p>
          <a:p>
            <a:endParaRPr lang="en-GB" sz="2400" b="1" dirty="0">
              <a:solidFill>
                <a:srgbClr val="FF0000"/>
              </a:solidFill>
            </a:endParaRPr>
          </a:p>
          <a:p>
            <a:r>
              <a:rPr lang="en-GB" sz="2800" dirty="0"/>
              <a:t>Appointment Number</a:t>
            </a:r>
            <a:endParaRPr lang="en-GB" sz="2800" b="1" dirty="0">
              <a:solidFill>
                <a:srgbClr val="FF0000"/>
              </a:solidFill>
            </a:endParaRPr>
          </a:p>
          <a:p>
            <a:r>
              <a:rPr lang="en-GB" sz="2800" dirty="0"/>
              <a:t>Patient’s Name</a:t>
            </a:r>
          </a:p>
          <a:p>
            <a:r>
              <a:rPr lang="en-GB" sz="2800" dirty="0"/>
              <a:t>Appointment Date &amp; Time</a:t>
            </a:r>
          </a:p>
          <a:p>
            <a:r>
              <a:rPr lang="en-GB" sz="2800" dirty="0"/>
              <a:t>Doctor's Name</a:t>
            </a:r>
          </a:p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9B15BBB-C9F1-4675-8CD7-311FA80A40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22" y="163196"/>
            <a:ext cx="504820" cy="5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98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1C9FDA-E577-4B06-84C6-0C42D99E04F9}"/>
              </a:ext>
            </a:extLst>
          </p:cNvPr>
          <p:cNvSpPr/>
          <p:nvPr/>
        </p:nvSpPr>
        <p:spPr>
          <a:xfrm>
            <a:off x="0" y="-24940"/>
            <a:ext cx="12192000" cy="907759"/>
          </a:xfrm>
          <a:prstGeom prst="rect">
            <a:avLst/>
          </a:prstGeom>
          <a:solidFill>
            <a:srgbClr val="9395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CF207-2B1A-451F-83A8-F5A054E7F88E}"/>
              </a:ext>
            </a:extLst>
          </p:cNvPr>
          <p:cNvSpPr txBox="1"/>
          <p:nvPr/>
        </p:nvSpPr>
        <p:spPr>
          <a:xfrm>
            <a:off x="5627716" y="230940"/>
            <a:ext cx="7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DEC9-9DB7-47F8-98F7-6914169F44F1}"/>
              </a:ext>
            </a:extLst>
          </p:cNvPr>
          <p:cNvSpPr txBox="1"/>
          <p:nvPr/>
        </p:nvSpPr>
        <p:spPr>
          <a:xfrm>
            <a:off x="9138455" y="230940"/>
            <a:ext cx="106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About 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2B0CEE-6501-4DAB-8B80-223655F0E854}"/>
              </a:ext>
            </a:extLst>
          </p:cNvPr>
          <p:cNvSpPr txBox="1"/>
          <p:nvPr/>
        </p:nvSpPr>
        <p:spPr>
          <a:xfrm>
            <a:off x="6425738" y="230940"/>
            <a:ext cx="146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Departments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2D232-58AC-4303-949D-E98081E9F8CE}"/>
              </a:ext>
            </a:extLst>
          </p:cNvPr>
          <p:cNvSpPr txBox="1"/>
          <p:nvPr/>
        </p:nvSpPr>
        <p:spPr>
          <a:xfrm>
            <a:off x="7894318" y="230940"/>
            <a:ext cx="12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Contact 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64E276-30FB-43D3-98AF-09B8EEB72E8C}"/>
              </a:ext>
            </a:extLst>
          </p:cNvPr>
          <p:cNvSpPr/>
          <p:nvPr/>
        </p:nvSpPr>
        <p:spPr>
          <a:xfrm>
            <a:off x="714896" y="1472806"/>
            <a:ext cx="10795460" cy="4617721"/>
          </a:xfrm>
          <a:prstGeom prst="round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8CFFFB-DE8C-4E3A-945C-8ED8D30A9CB6}"/>
              </a:ext>
            </a:extLst>
          </p:cNvPr>
          <p:cNvSpPr/>
          <p:nvPr/>
        </p:nvSpPr>
        <p:spPr>
          <a:xfrm>
            <a:off x="0" y="6417430"/>
            <a:ext cx="12192000" cy="6234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D68210-93AA-43FE-ADB6-FA3311280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6" y="29927"/>
            <a:ext cx="798023" cy="7980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9D0742-A504-4303-A87B-A5A1AC7377C7}"/>
              </a:ext>
            </a:extLst>
          </p:cNvPr>
          <p:cNvSpPr txBox="1"/>
          <p:nvPr/>
        </p:nvSpPr>
        <p:spPr>
          <a:xfrm>
            <a:off x="3572396" y="1472806"/>
            <a:ext cx="5047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Appointment List</a:t>
            </a:r>
          </a:p>
        </p:txBody>
      </p:sp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46474372-47FC-421A-9497-ABCF6FA8A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24365"/>
              </p:ext>
            </p:extLst>
          </p:nvPr>
        </p:nvGraphicFramePr>
        <p:xfrm>
          <a:off x="2032000" y="2623277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2619947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4707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558446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45610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Patient's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&amp;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 for Visit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68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216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56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48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41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8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58512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27EA55D5-2FB7-48EC-8946-7717FED01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422" y="163196"/>
            <a:ext cx="504820" cy="5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6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19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172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 Vivobook</dc:creator>
  <cp:lastModifiedBy>ASUS Vivobook</cp:lastModifiedBy>
  <cp:revision>10</cp:revision>
  <dcterms:created xsi:type="dcterms:W3CDTF">2025-02-01T05:57:40Z</dcterms:created>
  <dcterms:modified xsi:type="dcterms:W3CDTF">2025-02-01T07:47:52Z</dcterms:modified>
</cp:coreProperties>
</file>