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42"/>
  </p:notesMasterIdLst>
  <p:sldIdLst>
    <p:sldId id="311" r:id="rId2"/>
    <p:sldId id="256" r:id="rId3"/>
    <p:sldId id="258" r:id="rId4"/>
    <p:sldId id="312" r:id="rId5"/>
    <p:sldId id="334" r:id="rId6"/>
    <p:sldId id="335" r:id="rId7"/>
    <p:sldId id="260" r:id="rId8"/>
    <p:sldId id="261" r:id="rId9"/>
    <p:sldId id="262" r:id="rId10"/>
    <p:sldId id="263" r:id="rId11"/>
    <p:sldId id="313" r:id="rId12"/>
    <p:sldId id="264" r:id="rId13"/>
    <p:sldId id="329" r:id="rId14"/>
    <p:sldId id="314" r:id="rId15"/>
    <p:sldId id="330" r:id="rId16"/>
    <p:sldId id="315" r:id="rId17"/>
    <p:sldId id="331" r:id="rId18"/>
    <p:sldId id="270" r:id="rId19"/>
    <p:sldId id="332" r:id="rId20"/>
    <p:sldId id="318" r:id="rId21"/>
    <p:sldId id="320" r:id="rId22"/>
    <p:sldId id="333" r:id="rId23"/>
    <p:sldId id="321" r:id="rId24"/>
    <p:sldId id="322" r:id="rId25"/>
    <p:sldId id="323" r:id="rId26"/>
    <p:sldId id="324" r:id="rId27"/>
    <p:sldId id="336" r:id="rId28"/>
    <p:sldId id="265" r:id="rId29"/>
    <p:sldId id="325" r:id="rId30"/>
    <p:sldId id="327" r:id="rId31"/>
    <p:sldId id="326" r:id="rId32"/>
    <p:sldId id="337" r:id="rId33"/>
    <p:sldId id="283" r:id="rId34"/>
    <p:sldId id="339" r:id="rId35"/>
    <p:sldId id="328" r:id="rId36"/>
    <p:sldId id="343" r:id="rId37"/>
    <p:sldId id="338" r:id="rId38"/>
    <p:sldId id="340" r:id="rId39"/>
    <p:sldId id="341" r:id="rId40"/>
    <p:sldId id="342" r:id="rId41"/>
  </p:sldIdLst>
  <p:sldSz cx="9144000" cy="5143500" type="screen16x9"/>
  <p:notesSz cx="6858000" cy="9144000"/>
  <p:embeddedFontLst>
    <p:embeddedFont>
      <p:font typeface="Barlow" panose="020B0604020202020204" charset="0"/>
      <p:regular r:id="rId43"/>
      <p:bold r:id="rId44"/>
      <p:italic r:id="rId45"/>
      <p:boldItalic r:id="rId46"/>
    </p:embeddedFont>
    <p:embeddedFont>
      <p:font typeface="Bodoni"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BE3129-F23F-4FAA-87C3-D1EDFB65F42A}">
  <a:tblStyle styleId="{9DBE3129-F23F-4FAA-87C3-D1EDFB65F4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1793" autoAdjust="0"/>
  </p:normalViewPr>
  <p:slideViewPr>
    <p:cSldViewPr snapToGrid="0">
      <p:cViewPr varScale="1">
        <p:scale>
          <a:sx n="104" d="100"/>
          <a:sy n="104" d="100"/>
        </p:scale>
        <p:origin x="394" y="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8698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df80c3c474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df80c3c47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4243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df80c3c474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df80c3c47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42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dfb629a304_0_24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dfb629a304_0_24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776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df80c3c474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df80c3c47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9993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dfb629a304_0_2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dfb629a304_0_2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df80c3c474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df80c3c47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2967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dfb629a304_0_24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dfb629a304_0_24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677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dfb629a304_0_24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dfb629a304_0_24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2475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df80c3c474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df80c3c47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4896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e0516f8f7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e0516f8f7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505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e0516f8f7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e0516f8f7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8198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e0516f8f7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e0516f8f7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2907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e0516f8f7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e0516f8f7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4290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df80c3c474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df80c3c47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9739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gdff16c3949_0_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6" name="Google Shape;1276;gdff16c3949_0_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dfb629a304_0_24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dfb629a304_0_24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7293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dfb629a304_0_24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dfb629a304_0_24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117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dfb629a304_0_24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dfb629a304_0_24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263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df80c3c474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df80c3c47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3241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dff16c394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dff16c394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df80c3c474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df80c3c474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df80c3c474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df80c3c47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9906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df80c3c474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df80c3c47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649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dfbe20142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dfbe20142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df80c3c474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df80c3c47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e0516f8f7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e0516f8f7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e0516f8f7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e0516f8f7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e0516f8f7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e0516f8f7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283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df80c3c474_1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df80c3c474_1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1900" y="1842650"/>
            <a:ext cx="7000200" cy="1621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071900" y="3464350"/>
            <a:ext cx="7000200" cy="446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2" name="Google Shape;12;p2"/>
          <p:cNvSpPr/>
          <p:nvPr/>
        </p:nvSpPr>
        <p:spPr>
          <a:xfrm>
            <a:off x="2699741" y="5"/>
            <a:ext cx="22500" cy="939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701247" y="0"/>
            <a:ext cx="22500" cy="3716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136274" y="0"/>
            <a:ext cx="27000" cy="4898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986746" y="1"/>
            <a:ext cx="22500" cy="1504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272245" y="1"/>
            <a:ext cx="22500" cy="1368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1557744" y="5"/>
            <a:ext cx="22500" cy="1280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flipH="1">
            <a:off x="8695225" y="0"/>
            <a:ext cx="22500" cy="2544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flipH="1">
            <a:off x="8409726" y="0"/>
            <a:ext cx="22500" cy="408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flipH="1">
            <a:off x="8980724" y="3"/>
            <a:ext cx="22500" cy="4898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flipH="1">
            <a:off x="8124226" y="1"/>
            <a:ext cx="22500" cy="1504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flipH="1">
            <a:off x="7838727" y="1"/>
            <a:ext cx="22500" cy="1368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flipH="1">
            <a:off x="7553228" y="4"/>
            <a:ext cx="22500" cy="908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1843243" y="5"/>
            <a:ext cx="22500" cy="828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2128743" y="5"/>
            <a:ext cx="22500" cy="831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2414242" y="5"/>
            <a:ext cx="22500" cy="1280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415747" y="0"/>
            <a:ext cx="22500" cy="2317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3556239" y="3"/>
            <a:ext cx="22500" cy="140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2985240" y="5"/>
            <a:ext cx="22500" cy="828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3270740" y="5"/>
            <a:ext cx="22500" cy="831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4698236" y="3"/>
            <a:ext cx="22500" cy="140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841738" y="3"/>
            <a:ext cx="22500" cy="1242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4127237" y="3"/>
            <a:ext cx="22500" cy="113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4412736" y="3"/>
            <a:ext cx="22500" cy="146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6125732" y="5"/>
            <a:ext cx="22500" cy="1280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5554733" y="5"/>
            <a:ext cx="22500" cy="831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4983735" y="3"/>
            <a:ext cx="22500" cy="113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269234" y="3"/>
            <a:ext cx="22500" cy="1329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5840233" y="5"/>
            <a:ext cx="22500" cy="828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flipH="1">
            <a:off x="6696730" y="5"/>
            <a:ext cx="22500" cy="828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flipH="1">
            <a:off x="6411231" y="5"/>
            <a:ext cx="22500" cy="831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flipH="1">
            <a:off x="6982229" y="5"/>
            <a:ext cx="22500" cy="1280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flipH="1">
            <a:off x="7267729" y="5"/>
            <a:ext cx="22500" cy="831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493"/>
        <p:cNvGrpSpPr/>
        <p:nvPr/>
      </p:nvGrpSpPr>
      <p:grpSpPr>
        <a:xfrm>
          <a:off x="0" y="0"/>
          <a:ext cx="0" cy="0"/>
          <a:chOff x="0" y="0"/>
          <a:chExt cx="0" cy="0"/>
        </a:xfrm>
      </p:grpSpPr>
      <p:sp>
        <p:nvSpPr>
          <p:cNvPr id="494" name="Google Shape;494;p1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5" name="Google Shape;495;p16"/>
          <p:cNvSpPr txBox="1">
            <a:spLocks noGrp="1"/>
          </p:cNvSpPr>
          <p:nvPr>
            <p:ph type="title" idx="2"/>
          </p:nvPr>
        </p:nvSpPr>
        <p:spPr>
          <a:xfrm>
            <a:off x="713256" y="2491724"/>
            <a:ext cx="2409000" cy="49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6" name="Google Shape;496;p16"/>
          <p:cNvSpPr txBox="1">
            <a:spLocks noGrp="1"/>
          </p:cNvSpPr>
          <p:nvPr>
            <p:ph type="subTitle" idx="1"/>
          </p:nvPr>
        </p:nvSpPr>
        <p:spPr>
          <a:xfrm>
            <a:off x="713256" y="2875390"/>
            <a:ext cx="2409000" cy="79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97" name="Google Shape;497;p16"/>
          <p:cNvSpPr txBox="1">
            <a:spLocks noGrp="1"/>
          </p:cNvSpPr>
          <p:nvPr>
            <p:ph type="title" idx="3"/>
          </p:nvPr>
        </p:nvSpPr>
        <p:spPr>
          <a:xfrm>
            <a:off x="3367524" y="2491724"/>
            <a:ext cx="2409000" cy="49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8" name="Google Shape;498;p16"/>
          <p:cNvSpPr txBox="1">
            <a:spLocks noGrp="1"/>
          </p:cNvSpPr>
          <p:nvPr>
            <p:ph type="subTitle" idx="4"/>
          </p:nvPr>
        </p:nvSpPr>
        <p:spPr>
          <a:xfrm>
            <a:off x="3367533" y="2875390"/>
            <a:ext cx="2409000" cy="79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99" name="Google Shape;499;p16"/>
          <p:cNvSpPr txBox="1">
            <a:spLocks noGrp="1"/>
          </p:cNvSpPr>
          <p:nvPr>
            <p:ph type="title" idx="5"/>
          </p:nvPr>
        </p:nvSpPr>
        <p:spPr>
          <a:xfrm>
            <a:off x="6021797" y="2491724"/>
            <a:ext cx="2409000" cy="49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0" name="Google Shape;500;p16"/>
          <p:cNvSpPr txBox="1">
            <a:spLocks noGrp="1"/>
          </p:cNvSpPr>
          <p:nvPr>
            <p:ph type="subTitle" idx="6"/>
          </p:nvPr>
        </p:nvSpPr>
        <p:spPr>
          <a:xfrm>
            <a:off x="6021804" y="2875390"/>
            <a:ext cx="2409000" cy="79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01" name="Google Shape;501;p16"/>
          <p:cNvSpPr/>
          <p:nvPr/>
        </p:nvSpPr>
        <p:spPr>
          <a:xfrm>
            <a:off x="2699742" y="2"/>
            <a:ext cx="22500" cy="315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16"/>
          <p:cNvSpPr/>
          <p:nvPr/>
        </p:nvSpPr>
        <p:spPr>
          <a:xfrm>
            <a:off x="701248" y="0"/>
            <a:ext cx="22500" cy="1249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16"/>
          <p:cNvSpPr/>
          <p:nvPr/>
        </p:nvSpPr>
        <p:spPr>
          <a:xfrm>
            <a:off x="136275" y="0"/>
            <a:ext cx="27000" cy="1646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16"/>
          <p:cNvSpPr/>
          <p:nvPr/>
        </p:nvSpPr>
        <p:spPr>
          <a:xfrm>
            <a:off x="986747" y="0"/>
            <a:ext cx="22500" cy="505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16"/>
          <p:cNvSpPr/>
          <p:nvPr/>
        </p:nvSpPr>
        <p:spPr>
          <a:xfrm>
            <a:off x="1272246" y="0"/>
            <a:ext cx="22500" cy="459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16"/>
          <p:cNvSpPr/>
          <p:nvPr/>
        </p:nvSpPr>
        <p:spPr>
          <a:xfrm>
            <a:off x="1557745" y="2"/>
            <a:ext cx="22500" cy="430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16"/>
          <p:cNvSpPr/>
          <p:nvPr/>
        </p:nvSpPr>
        <p:spPr>
          <a:xfrm flipH="1">
            <a:off x="8695226" y="0"/>
            <a:ext cx="22500" cy="855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6"/>
          <p:cNvSpPr/>
          <p:nvPr/>
        </p:nvSpPr>
        <p:spPr>
          <a:xfrm flipH="1">
            <a:off x="8409727" y="0"/>
            <a:ext cx="22500" cy="1372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6"/>
          <p:cNvSpPr/>
          <p:nvPr/>
        </p:nvSpPr>
        <p:spPr>
          <a:xfrm flipH="1">
            <a:off x="8980725" y="1"/>
            <a:ext cx="22500" cy="1646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6"/>
          <p:cNvSpPr/>
          <p:nvPr/>
        </p:nvSpPr>
        <p:spPr>
          <a:xfrm flipH="1">
            <a:off x="8124227" y="0"/>
            <a:ext cx="22500" cy="505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16"/>
          <p:cNvSpPr/>
          <p:nvPr/>
        </p:nvSpPr>
        <p:spPr>
          <a:xfrm flipH="1">
            <a:off x="7838728" y="0"/>
            <a:ext cx="22500" cy="459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16"/>
          <p:cNvSpPr/>
          <p:nvPr/>
        </p:nvSpPr>
        <p:spPr>
          <a:xfrm flipH="1">
            <a:off x="7553229" y="1"/>
            <a:ext cx="22500" cy="305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6"/>
          <p:cNvSpPr/>
          <p:nvPr/>
        </p:nvSpPr>
        <p:spPr>
          <a:xfrm>
            <a:off x="1843244" y="2"/>
            <a:ext cx="22500" cy="278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6"/>
          <p:cNvSpPr/>
          <p:nvPr/>
        </p:nvSpPr>
        <p:spPr>
          <a:xfrm>
            <a:off x="2128744" y="2"/>
            <a:ext cx="22500" cy="279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6"/>
          <p:cNvSpPr/>
          <p:nvPr/>
        </p:nvSpPr>
        <p:spPr>
          <a:xfrm>
            <a:off x="2414243" y="2"/>
            <a:ext cx="22500" cy="430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6"/>
          <p:cNvSpPr/>
          <p:nvPr/>
        </p:nvSpPr>
        <p:spPr>
          <a:xfrm>
            <a:off x="415748" y="0"/>
            <a:ext cx="22500" cy="778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6"/>
          <p:cNvSpPr/>
          <p:nvPr/>
        </p:nvSpPr>
        <p:spPr>
          <a:xfrm>
            <a:off x="3556240" y="1"/>
            <a:ext cx="22500" cy="473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16"/>
          <p:cNvSpPr/>
          <p:nvPr/>
        </p:nvSpPr>
        <p:spPr>
          <a:xfrm>
            <a:off x="2985241" y="2"/>
            <a:ext cx="22500" cy="278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16"/>
          <p:cNvSpPr/>
          <p:nvPr/>
        </p:nvSpPr>
        <p:spPr>
          <a:xfrm>
            <a:off x="3270741" y="2"/>
            <a:ext cx="22500" cy="279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16"/>
          <p:cNvSpPr/>
          <p:nvPr/>
        </p:nvSpPr>
        <p:spPr>
          <a:xfrm>
            <a:off x="4698237" y="1"/>
            <a:ext cx="22500" cy="473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16"/>
          <p:cNvSpPr/>
          <p:nvPr/>
        </p:nvSpPr>
        <p:spPr>
          <a:xfrm>
            <a:off x="3841739" y="1"/>
            <a:ext cx="22500" cy="417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6"/>
          <p:cNvSpPr/>
          <p:nvPr/>
        </p:nvSpPr>
        <p:spPr>
          <a:xfrm>
            <a:off x="4127238" y="1"/>
            <a:ext cx="22500" cy="380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6"/>
          <p:cNvSpPr/>
          <p:nvPr/>
        </p:nvSpPr>
        <p:spPr>
          <a:xfrm>
            <a:off x="4412737" y="1"/>
            <a:ext cx="22500" cy="494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6"/>
          <p:cNvSpPr/>
          <p:nvPr/>
        </p:nvSpPr>
        <p:spPr>
          <a:xfrm>
            <a:off x="6125733" y="2"/>
            <a:ext cx="22500" cy="430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6"/>
          <p:cNvSpPr/>
          <p:nvPr/>
        </p:nvSpPr>
        <p:spPr>
          <a:xfrm>
            <a:off x="5554734" y="2"/>
            <a:ext cx="22500" cy="279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6"/>
          <p:cNvSpPr/>
          <p:nvPr/>
        </p:nvSpPr>
        <p:spPr>
          <a:xfrm>
            <a:off x="4983736" y="1"/>
            <a:ext cx="22500" cy="380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16"/>
          <p:cNvSpPr/>
          <p:nvPr/>
        </p:nvSpPr>
        <p:spPr>
          <a:xfrm>
            <a:off x="5269235" y="1"/>
            <a:ext cx="22500" cy="446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16"/>
          <p:cNvSpPr/>
          <p:nvPr/>
        </p:nvSpPr>
        <p:spPr>
          <a:xfrm>
            <a:off x="5840234" y="2"/>
            <a:ext cx="22500" cy="278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6"/>
          <p:cNvSpPr/>
          <p:nvPr/>
        </p:nvSpPr>
        <p:spPr>
          <a:xfrm flipH="1">
            <a:off x="6696731" y="2"/>
            <a:ext cx="22500" cy="278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6"/>
          <p:cNvSpPr/>
          <p:nvPr/>
        </p:nvSpPr>
        <p:spPr>
          <a:xfrm flipH="1">
            <a:off x="6411232" y="2"/>
            <a:ext cx="22500" cy="279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6"/>
          <p:cNvSpPr/>
          <p:nvPr/>
        </p:nvSpPr>
        <p:spPr>
          <a:xfrm flipH="1">
            <a:off x="6982230" y="2"/>
            <a:ext cx="22500" cy="430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16"/>
          <p:cNvSpPr/>
          <p:nvPr/>
        </p:nvSpPr>
        <p:spPr>
          <a:xfrm flipH="1">
            <a:off x="7267730" y="2"/>
            <a:ext cx="22500" cy="279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533"/>
        <p:cNvGrpSpPr/>
        <p:nvPr/>
      </p:nvGrpSpPr>
      <p:grpSpPr>
        <a:xfrm>
          <a:off x="0" y="0"/>
          <a:ext cx="0" cy="0"/>
          <a:chOff x="0" y="0"/>
          <a:chExt cx="0" cy="0"/>
        </a:xfrm>
      </p:grpSpPr>
      <p:sp>
        <p:nvSpPr>
          <p:cNvPr id="534" name="Google Shape;534;p1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5" name="Google Shape;535;p17"/>
          <p:cNvSpPr txBox="1">
            <a:spLocks noGrp="1"/>
          </p:cNvSpPr>
          <p:nvPr>
            <p:ph type="title" idx="2"/>
          </p:nvPr>
        </p:nvSpPr>
        <p:spPr>
          <a:xfrm>
            <a:off x="1544225" y="1873224"/>
            <a:ext cx="2409000" cy="49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36" name="Google Shape;536;p17"/>
          <p:cNvSpPr txBox="1">
            <a:spLocks noGrp="1"/>
          </p:cNvSpPr>
          <p:nvPr>
            <p:ph type="subTitle" idx="1"/>
          </p:nvPr>
        </p:nvSpPr>
        <p:spPr>
          <a:xfrm>
            <a:off x="1544238" y="2256891"/>
            <a:ext cx="2409000" cy="64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37" name="Google Shape;537;p17"/>
          <p:cNvSpPr txBox="1">
            <a:spLocks noGrp="1"/>
          </p:cNvSpPr>
          <p:nvPr>
            <p:ph type="title" idx="3"/>
          </p:nvPr>
        </p:nvSpPr>
        <p:spPr>
          <a:xfrm>
            <a:off x="5190749" y="1873224"/>
            <a:ext cx="2409000" cy="49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38" name="Google Shape;538;p17"/>
          <p:cNvSpPr txBox="1">
            <a:spLocks noGrp="1"/>
          </p:cNvSpPr>
          <p:nvPr>
            <p:ph type="subTitle" idx="4"/>
          </p:nvPr>
        </p:nvSpPr>
        <p:spPr>
          <a:xfrm>
            <a:off x="5190753" y="2256891"/>
            <a:ext cx="2409000" cy="64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39" name="Google Shape;539;p17"/>
          <p:cNvSpPr txBox="1">
            <a:spLocks noGrp="1"/>
          </p:cNvSpPr>
          <p:nvPr>
            <p:ph type="title" idx="5"/>
          </p:nvPr>
        </p:nvSpPr>
        <p:spPr>
          <a:xfrm>
            <a:off x="1544225" y="3570574"/>
            <a:ext cx="2409000" cy="49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40" name="Google Shape;540;p17"/>
          <p:cNvSpPr txBox="1">
            <a:spLocks noGrp="1"/>
          </p:cNvSpPr>
          <p:nvPr>
            <p:ph type="subTitle" idx="6"/>
          </p:nvPr>
        </p:nvSpPr>
        <p:spPr>
          <a:xfrm>
            <a:off x="1544238" y="3954241"/>
            <a:ext cx="2409000" cy="64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41" name="Google Shape;541;p17"/>
          <p:cNvSpPr txBox="1">
            <a:spLocks noGrp="1"/>
          </p:cNvSpPr>
          <p:nvPr>
            <p:ph type="title" idx="7"/>
          </p:nvPr>
        </p:nvSpPr>
        <p:spPr>
          <a:xfrm>
            <a:off x="5190749" y="3570574"/>
            <a:ext cx="2409000" cy="49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42" name="Google Shape;542;p17"/>
          <p:cNvSpPr txBox="1">
            <a:spLocks noGrp="1"/>
          </p:cNvSpPr>
          <p:nvPr>
            <p:ph type="subTitle" idx="8"/>
          </p:nvPr>
        </p:nvSpPr>
        <p:spPr>
          <a:xfrm>
            <a:off x="5190753" y="3954241"/>
            <a:ext cx="2409000" cy="64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543" name="Google Shape;543;p17"/>
          <p:cNvSpPr/>
          <p:nvPr/>
        </p:nvSpPr>
        <p:spPr>
          <a:xfrm>
            <a:off x="2699742" y="2"/>
            <a:ext cx="22500" cy="341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7"/>
          <p:cNvSpPr/>
          <p:nvPr/>
        </p:nvSpPr>
        <p:spPr>
          <a:xfrm>
            <a:off x="701250" y="0"/>
            <a:ext cx="22500" cy="291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17"/>
          <p:cNvSpPr/>
          <p:nvPr/>
        </p:nvSpPr>
        <p:spPr>
          <a:xfrm>
            <a:off x="136275" y="0"/>
            <a:ext cx="27000" cy="3845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17"/>
          <p:cNvSpPr/>
          <p:nvPr/>
        </p:nvSpPr>
        <p:spPr>
          <a:xfrm>
            <a:off x="986747" y="0"/>
            <a:ext cx="22500" cy="546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17"/>
          <p:cNvSpPr/>
          <p:nvPr/>
        </p:nvSpPr>
        <p:spPr>
          <a:xfrm>
            <a:off x="1272246" y="0"/>
            <a:ext cx="22500" cy="497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7"/>
          <p:cNvSpPr/>
          <p:nvPr/>
        </p:nvSpPr>
        <p:spPr>
          <a:xfrm>
            <a:off x="1557745" y="2"/>
            <a:ext cx="22500" cy="464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17"/>
          <p:cNvSpPr/>
          <p:nvPr/>
        </p:nvSpPr>
        <p:spPr>
          <a:xfrm flipH="1">
            <a:off x="8695225" y="0"/>
            <a:ext cx="22500" cy="1116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17"/>
          <p:cNvSpPr/>
          <p:nvPr/>
        </p:nvSpPr>
        <p:spPr>
          <a:xfrm flipH="1">
            <a:off x="8409725" y="0"/>
            <a:ext cx="22500" cy="1791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17"/>
          <p:cNvSpPr/>
          <p:nvPr/>
        </p:nvSpPr>
        <p:spPr>
          <a:xfrm flipH="1">
            <a:off x="8980725" y="1"/>
            <a:ext cx="22500" cy="2149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17"/>
          <p:cNvSpPr/>
          <p:nvPr/>
        </p:nvSpPr>
        <p:spPr>
          <a:xfrm flipH="1">
            <a:off x="8124227" y="0"/>
            <a:ext cx="22500" cy="546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17"/>
          <p:cNvSpPr/>
          <p:nvPr/>
        </p:nvSpPr>
        <p:spPr>
          <a:xfrm flipH="1">
            <a:off x="7838728" y="0"/>
            <a:ext cx="22500" cy="497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17"/>
          <p:cNvSpPr/>
          <p:nvPr/>
        </p:nvSpPr>
        <p:spPr>
          <a:xfrm flipH="1">
            <a:off x="7553229" y="1"/>
            <a:ext cx="22500" cy="330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17"/>
          <p:cNvSpPr/>
          <p:nvPr/>
        </p:nvSpPr>
        <p:spPr>
          <a:xfrm>
            <a:off x="1843244" y="2"/>
            <a:ext cx="22500" cy="300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17"/>
          <p:cNvSpPr/>
          <p:nvPr/>
        </p:nvSpPr>
        <p:spPr>
          <a:xfrm>
            <a:off x="2128744" y="2"/>
            <a:ext cx="22500" cy="30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17"/>
          <p:cNvSpPr/>
          <p:nvPr/>
        </p:nvSpPr>
        <p:spPr>
          <a:xfrm>
            <a:off x="2414243" y="2"/>
            <a:ext cx="22500" cy="464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17"/>
          <p:cNvSpPr/>
          <p:nvPr/>
        </p:nvSpPr>
        <p:spPr>
          <a:xfrm>
            <a:off x="415750" y="0"/>
            <a:ext cx="22500" cy="1819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17"/>
          <p:cNvSpPr/>
          <p:nvPr/>
        </p:nvSpPr>
        <p:spPr>
          <a:xfrm>
            <a:off x="3556240" y="1"/>
            <a:ext cx="22500" cy="51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17"/>
          <p:cNvSpPr/>
          <p:nvPr/>
        </p:nvSpPr>
        <p:spPr>
          <a:xfrm>
            <a:off x="2985241" y="2"/>
            <a:ext cx="22500" cy="300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17"/>
          <p:cNvSpPr/>
          <p:nvPr/>
        </p:nvSpPr>
        <p:spPr>
          <a:xfrm>
            <a:off x="3270741" y="2"/>
            <a:ext cx="22500" cy="30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17"/>
          <p:cNvSpPr/>
          <p:nvPr/>
        </p:nvSpPr>
        <p:spPr>
          <a:xfrm>
            <a:off x="4698237" y="1"/>
            <a:ext cx="22500" cy="51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17"/>
          <p:cNvSpPr/>
          <p:nvPr/>
        </p:nvSpPr>
        <p:spPr>
          <a:xfrm>
            <a:off x="3841739" y="1"/>
            <a:ext cx="22500" cy="451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17"/>
          <p:cNvSpPr/>
          <p:nvPr/>
        </p:nvSpPr>
        <p:spPr>
          <a:xfrm>
            <a:off x="4127238" y="1"/>
            <a:ext cx="22500" cy="41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17"/>
          <p:cNvSpPr/>
          <p:nvPr/>
        </p:nvSpPr>
        <p:spPr>
          <a:xfrm>
            <a:off x="4412737" y="1"/>
            <a:ext cx="22500" cy="533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17"/>
          <p:cNvSpPr/>
          <p:nvPr/>
        </p:nvSpPr>
        <p:spPr>
          <a:xfrm>
            <a:off x="6125733" y="2"/>
            <a:ext cx="22500" cy="464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17"/>
          <p:cNvSpPr/>
          <p:nvPr/>
        </p:nvSpPr>
        <p:spPr>
          <a:xfrm>
            <a:off x="5554734" y="2"/>
            <a:ext cx="22500" cy="30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17"/>
          <p:cNvSpPr/>
          <p:nvPr/>
        </p:nvSpPr>
        <p:spPr>
          <a:xfrm>
            <a:off x="4983736" y="1"/>
            <a:ext cx="22500" cy="41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17"/>
          <p:cNvSpPr/>
          <p:nvPr/>
        </p:nvSpPr>
        <p:spPr>
          <a:xfrm>
            <a:off x="5269235" y="1"/>
            <a:ext cx="22500" cy="482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17"/>
          <p:cNvSpPr/>
          <p:nvPr/>
        </p:nvSpPr>
        <p:spPr>
          <a:xfrm>
            <a:off x="5840234" y="2"/>
            <a:ext cx="22500" cy="300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17"/>
          <p:cNvSpPr/>
          <p:nvPr/>
        </p:nvSpPr>
        <p:spPr>
          <a:xfrm flipH="1">
            <a:off x="6696731" y="2"/>
            <a:ext cx="22500" cy="300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17"/>
          <p:cNvSpPr/>
          <p:nvPr/>
        </p:nvSpPr>
        <p:spPr>
          <a:xfrm flipH="1">
            <a:off x="6411232" y="2"/>
            <a:ext cx="22500" cy="30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17"/>
          <p:cNvSpPr/>
          <p:nvPr/>
        </p:nvSpPr>
        <p:spPr>
          <a:xfrm flipH="1">
            <a:off x="6982230" y="2"/>
            <a:ext cx="22500" cy="464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17"/>
          <p:cNvSpPr/>
          <p:nvPr/>
        </p:nvSpPr>
        <p:spPr>
          <a:xfrm flipH="1">
            <a:off x="7267730" y="2"/>
            <a:ext cx="22500" cy="30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08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087"/>
        <p:cNvGrpSpPr/>
        <p:nvPr/>
      </p:nvGrpSpPr>
      <p:grpSpPr>
        <a:xfrm>
          <a:off x="0" y="0"/>
          <a:ext cx="0" cy="0"/>
          <a:chOff x="0" y="0"/>
          <a:chExt cx="0" cy="0"/>
        </a:xfrm>
      </p:grpSpPr>
      <p:sp>
        <p:nvSpPr>
          <p:cNvPr id="1088" name="Google Shape;1088;p32"/>
          <p:cNvSpPr txBox="1"/>
          <p:nvPr/>
        </p:nvSpPr>
        <p:spPr>
          <a:xfrm rot="5400000">
            <a:off x="5241413" y="1162050"/>
            <a:ext cx="12201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John Smith</a:t>
            </a:r>
            <a:endParaRPr sz="1200" dirty="0">
              <a:solidFill>
                <a:schemeClr val="lt1"/>
              </a:solidFill>
              <a:latin typeface="Bodoni"/>
              <a:ea typeface="Bodoni"/>
              <a:cs typeface="Bodoni"/>
              <a:sym typeface="Bodoni"/>
            </a:endParaRPr>
          </a:p>
        </p:txBody>
      </p:sp>
      <p:sp>
        <p:nvSpPr>
          <p:cNvPr id="1089" name="Google Shape;1089;p32"/>
          <p:cNvSpPr txBox="1"/>
          <p:nvPr/>
        </p:nvSpPr>
        <p:spPr>
          <a:xfrm rot="5400000">
            <a:off x="3107038" y="1302398"/>
            <a:ext cx="14919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James Patterson</a:t>
            </a:r>
            <a:endParaRPr sz="1200" dirty="0">
              <a:solidFill>
                <a:schemeClr val="lt1"/>
              </a:solidFill>
              <a:latin typeface="Bodoni"/>
              <a:ea typeface="Bodoni"/>
              <a:cs typeface="Bodoni"/>
              <a:sym typeface="Bodoni"/>
            </a:endParaRPr>
          </a:p>
        </p:txBody>
      </p:sp>
      <p:sp>
        <p:nvSpPr>
          <p:cNvPr id="1090" name="Google Shape;1090;p32"/>
          <p:cNvSpPr txBox="1"/>
          <p:nvPr/>
        </p:nvSpPr>
        <p:spPr>
          <a:xfrm rot="5400000">
            <a:off x="6383413" y="1531650"/>
            <a:ext cx="12201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Jane John</a:t>
            </a:r>
            <a:endParaRPr sz="1200" dirty="0">
              <a:solidFill>
                <a:schemeClr val="lt1"/>
              </a:solidFill>
              <a:latin typeface="Bodoni"/>
              <a:ea typeface="Bodoni"/>
              <a:cs typeface="Bodoni"/>
              <a:sym typeface="Bodoni"/>
            </a:endParaRPr>
          </a:p>
        </p:txBody>
      </p:sp>
      <p:sp>
        <p:nvSpPr>
          <p:cNvPr id="1091" name="Google Shape;1091;p32"/>
          <p:cNvSpPr txBox="1"/>
          <p:nvPr/>
        </p:nvSpPr>
        <p:spPr>
          <a:xfrm rot="5400000">
            <a:off x="7525413" y="1850850"/>
            <a:ext cx="12201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Angela James</a:t>
            </a:r>
            <a:endParaRPr sz="1200" dirty="0">
              <a:solidFill>
                <a:schemeClr val="lt1"/>
              </a:solidFill>
              <a:latin typeface="Bodoni"/>
              <a:ea typeface="Bodoni"/>
              <a:cs typeface="Bodoni"/>
              <a:sym typeface="Bodoni"/>
            </a:endParaRPr>
          </a:p>
        </p:txBody>
      </p:sp>
      <p:sp>
        <p:nvSpPr>
          <p:cNvPr id="1092" name="Google Shape;1092;p32"/>
          <p:cNvSpPr txBox="1"/>
          <p:nvPr/>
        </p:nvSpPr>
        <p:spPr>
          <a:xfrm rot="5400000">
            <a:off x="1815438" y="1197750"/>
            <a:ext cx="12201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Sofia Hill</a:t>
            </a:r>
            <a:endParaRPr sz="1200" dirty="0">
              <a:solidFill>
                <a:schemeClr val="lt1"/>
              </a:solidFill>
              <a:latin typeface="Bodoni"/>
              <a:ea typeface="Bodoni"/>
              <a:cs typeface="Bodoni"/>
              <a:sym typeface="Bodoni"/>
            </a:endParaRPr>
          </a:p>
        </p:txBody>
      </p:sp>
      <p:sp>
        <p:nvSpPr>
          <p:cNvPr id="1093" name="Google Shape;1093;p32"/>
          <p:cNvSpPr txBox="1"/>
          <p:nvPr/>
        </p:nvSpPr>
        <p:spPr>
          <a:xfrm rot="5400000">
            <a:off x="387938" y="1330350"/>
            <a:ext cx="12201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Jenna Doe</a:t>
            </a:r>
            <a:endParaRPr sz="1200" dirty="0">
              <a:solidFill>
                <a:schemeClr val="lt1"/>
              </a:solidFill>
              <a:latin typeface="Bodoni"/>
              <a:ea typeface="Bodoni"/>
              <a:cs typeface="Bodoni"/>
              <a:sym typeface="Bodoni"/>
            </a:endParaRPr>
          </a:p>
        </p:txBody>
      </p:sp>
      <p:sp>
        <p:nvSpPr>
          <p:cNvPr id="1094" name="Google Shape;1094;p32"/>
          <p:cNvSpPr/>
          <p:nvPr/>
        </p:nvSpPr>
        <p:spPr>
          <a:xfrm>
            <a:off x="2699742" y="4"/>
            <a:ext cx="22500" cy="555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32"/>
          <p:cNvSpPr/>
          <p:nvPr/>
        </p:nvSpPr>
        <p:spPr>
          <a:xfrm>
            <a:off x="701248" y="2"/>
            <a:ext cx="22500" cy="2199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2"/>
          <p:cNvSpPr/>
          <p:nvPr/>
        </p:nvSpPr>
        <p:spPr>
          <a:xfrm>
            <a:off x="136275" y="2"/>
            <a:ext cx="27000" cy="2899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32"/>
          <p:cNvSpPr/>
          <p:nvPr/>
        </p:nvSpPr>
        <p:spPr>
          <a:xfrm>
            <a:off x="986747" y="2"/>
            <a:ext cx="22500" cy="89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32"/>
          <p:cNvSpPr/>
          <p:nvPr/>
        </p:nvSpPr>
        <p:spPr>
          <a:xfrm>
            <a:off x="1272246" y="2"/>
            <a:ext cx="22500" cy="810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2"/>
          <p:cNvSpPr/>
          <p:nvPr/>
        </p:nvSpPr>
        <p:spPr>
          <a:xfrm>
            <a:off x="1557745" y="4"/>
            <a:ext cx="22500" cy="75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2"/>
          <p:cNvSpPr/>
          <p:nvPr/>
        </p:nvSpPr>
        <p:spPr>
          <a:xfrm flipH="1">
            <a:off x="8695226" y="2"/>
            <a:ext cx="22500" cy="1506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2"/>
          <p:cNvSpPr/>
          <p:nvPr/>
        </p:nvSpPr>
        <p:spPr>
          <a:xfrm flipH="1">
            <a:off x="8409725" y="0"/>
            <a:ext cx="22500" cy="2919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2"/>
          <p:cNvSpPr/>
          <p:nvPr/>
        </p:nvSpPr>
        <p:spPr>
          <a:xfrm flipH="1">
            <a:off x="8980725" y="5"/>
            <a:ext cx="22500" cy="4662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2"/>
          <p:cNvSpPr/>
          <p:nvPr/>
        </p:nvSpPr>
        <p:spPr>
          <a:xfrm flipH="1">
            <a:off x="8124226" y="2"/>
            <a:ext cx="22500" cy="1410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2"/>
          <p:cNvSpPr/>
          <p:nvPr/>
        </p:nvSpPr>
        <p:spPr>
          <a:xfrm flipH="1">
            <a:off x="7838726" y="1"/>
            <a:ext cx="22500" cy="1167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2"/>
          <p:cNvSpPr/>
          <p:nvPr/>
        </p:nvSpPr>
        <p:spPr>
          <a:xfrm flipH="1">
            <a:off x="7553225" y="0"/>
            <a:ext cx="22500" cy="1475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2"/>
          <p:cNvSpPr/>
          <p:nvPr/>
        </p:nvSpPr>
        <p:spPr>
          <a:xfrm>
            <a:off x="1843244" y="4"/>
            <a:ext cx="22500" cy="490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2"/>
          <p:cNvSpPr/>
          <p:nvPr/>
        </p:nvSpPr>
        <p:spPr>
          <a:xfrm>
            <a:off x="2128744" y="5"/>
            <a:ext cx="22500" cy="492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2"/>
          <p:cNvSpPr/>
          <p:nvPr/>
        </p:nvSpPr>
        <p:spPr>
          <a:xfrm>
            <a:off x="2414243" y="4"/>
            <a:ext cx="22500" cy="75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2"/>
          <p:cNvSpPr/>
          <p:nvPr/>
        </p:nvSpPr>
        <p:spPr>
          <a:xfrm>
            <a:off x="415748" y="2"/>
            <a:ext cx="22500" cy="1371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2"/>
          <p:cNvSpPr/>
          <p:nvPr/>
        </p:nvSpPr>
        <p:spPr>
          <a:xfrm>
            <a:off x="3556240" y="3"/>
            <a:ext cx="22500" cy="834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2"/>
          <p:cNvSpPr/>
          <p:nvPr/>
        </p:nvSpPr>
        <p:spPr>
          <a:xfrm>
            <a:off x="2985241" y="4"/>
            <a:ext cx="22500" cy="490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2"/>
          <p:cNvSpPr/>
          <p:nvPr/>
        </p:nvSpPr>
        <p:spPr>
          <a:xfrm>
            <a:off x="3270741" y="5"/>
            <a:ext cx="22500" cy="492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2"/>
          <p:cNvSpPr/>
          <p:nvPr/>
        </p:nvSpPr>
        <p:spPr>
          <a:xfrm>
            <a:off x="4698237" y="3"/>
            <a:ext cx="22500" cy="834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32"/>
          <p:cNvSpPr/>
          <p:nvPr/>
        </p:nvSpPr>
        <p:spPr>
          <a:xfrm>
            <a:off x="3841739" y="3"/>
            <a:ext cx="22500" cy="735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32"/>
          <p:cNvSpPr/>
          <p:nvPr/>
        </p:nvSpPr>
        <p:spPr>
          <a:xfrm>
            <a:off x="4127238" y="3"/>
            <a:ext cx="22500" cy="669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2"/>
          <p:cNvSpPr/>
          <p:nvPr/>
        </p:nvSpPr>
        <p:spPr>
          <a:xfrm>
            <a:off x="4412737" y="4"/>
            <a:ext cx="22500" cy="869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2"/>
          <p:cNvSpPr/>
          <p:nvPr/>
        </p:nvSpPr>
        <p:spPr>
          <a:xfrm>
            <a:off x="6125725" y="0"/>
            <a:ext cx="22500" cy="131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2"/>
          <p:cNvSpPr/>
          <p:nvPr/>
        </p:nvSpPr>
        <p:spPr>
          <a:xfrm>
            <a:off x="5554726" y="-4"/>
            <a:ext cx="22500" cy="1282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2"/>
          <p:cNvSpPr/>
          <p:nvPr/>
        </p:nvSpPr>
        <p:spPr>
          <a:xfrm>
            <a:off x="4983736" y="3"/>
            <a:ext cx="22500" cy="669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2"/>
          <p:cNvSpPr/>
          <p:nvPr/>
        </p:nvSpPr>
        <p:spPr>
          <a:xfrm>
            <a:off x="5269226" y="1"/>
            <a:ext cx="22500" cy="1253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32"/>
          <p:cNvSpPr/>
          <p:nvPr/>
        </p:nvSpPr>
        <p:spPr>
          <a:xfrm>
            <a:off x="5840226" y="1"/>
            <a:ext cx="22500" cy="722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32"/>
          <p:cNvSpPr/>
          <p:nvPr/>
        </p:nvSpPr>
        <p:spPr>
          <a:xfrm flipH="1">
            <a:off x="6696726" y="2"/>
            <a:ext cx="22500" cy="986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32"/>
          <p:cNvSpPr/>
          <p:nvPr/>
        </p:nvSpPr>
        <p:spPr>
          <a:xfrm flipH="1">
            <a:off x="6411226" y="0"/>
            <a:ext cx="22500" cy="869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32"/>
          <p:cNvSpPr/>
          <p:nvPr/>
        </p:nvSpPr>
        <p:spPr>
          <a:xfrm flipH="1">
            <a:off x="6982226" y="4"/>
            <a:ext cx="22500" cy="1091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32"/>
          <p:cNvSpPr/>
          <p:nvPr/>
        </p:nvSpPr>
        <p:spPr>
          <a:xfrm flipH="1">
            <a:off x="7267726" y="-4"/>
            <a:ext cx="22500" cy="1282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1126"/>
        <p:cNvGrpSpPr/>
        <p:nvPr/>
      </p:nvGrpSpPr>
      <p:grpSpPr>
        <a:xfrm>
          <a:off x="0" y="0"/>
          <a:ext cx="0" cy="0"/>
          <a:chOff x="0" y="0"/>
          <a:chExt cx="0" cy="0"/>
        </a:xfrm>
      </p:grpSpPr>
      <p:sp>
        <p:nvSpPr>
          <p:cNvPr id="1127" name="Google Shape;1127;p33"/>
          <p:cNvSpPr/>
          <p:nvPr/>
        </p:nvSpPr>
        <p:spPr>
          <a:xfrm flipH="1">
            <a:off x="6417258" y="4"/>
            <a:ext cx="22500" cy="555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33"/>
          <p:cNvSpPr/>
          <p:nvPr/>
        </p:nvSpPr>
        <p:spPr>
          <a:xfrm flipH="1">
            <a:off x="8415750" y="0"/>
            <a:ext cx="22500" cy="722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33"/>
          <p:cNvSpPr/>
          <p:nvPr/>
        </p:nvSpPr>
        <p:spPr>
          <a:xfrm flipH="1">
            <a:off x="8976225" y="1"/>
            <a:ext cx="27000" cy="722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33"/>
          <p:cNvSpPr/>
          <p:nvPr/>
        </p:nvSpPr>
        <p:spPr>
          <a:xfrm flipH="1">
            <a:off x="8130253" y="2"/>
            <a:ext cx="22500" cy="89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33"/>
          <p:cNvSpPr/>
          <p:nvPr/>
        </p:nvSpPr>
        <p:spPr>
          <a:xfrm flipH="1">
            <a:off x="7844754" y="2"/>
            <a:ext cx="22500" cy="810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33"/>
          <p:cNvSpPr/>
          <p:nvPr/>
        </p:nvSpPr>
        <p:spPr>
          <a:xfrm flipH="1">
            <a:off x="7559255" y="4"/>
            <a:ext cx="22500" cy="75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33"/>
          <p:cNvSpPr/>
          <p:nvPr/>
        </p:nvSpPr>
        <p:spPr>
          <a:xfrm>
            <a:off x="421775" y="1"/>
            <a:ext cx="22500" cy="332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33"/>
          <p:cNvSpPr/>
          <p:nvPr/>
        </p:nvSpPr>
        <p:spPr>
          <a:xfrm>
            <a:off x="707275" y="0"/>
            <a:ext cx="22500" cy="643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33"/>
          <p:cNvSpPr/>
          <p:nvPr/>
        </p:nvSpPr>
        <p:spPr>
          <a:xfrm>
            <a:off x="136275" y="0"/>
            <a:ext cx="22500" cy="658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33"/>
          <p:cNvSpPr/>
          <p:nvPr/>
        </p:nvSpPr>
        <p:spPr>
          <a:xfrm>
            <a:off x="992775" y="1"/>
            <a:ext cx="22500" cy="724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33"/>
          <p:cNvSpPr/>
          <p:nvPr/>
        </p:nvSpPr>
        <p:spPr>
          <a:xfrm>
            <a:off x="1278275" y="1"/>
            <a:ext cx="22500" cy="59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33"/>
          <p:cNvSpPr/>
          <p:nvPr/>
        </p:nvSpPr>
        <p:spPr>
          <a:xfrm>
            <a:off x="1563776" y="0"/>
            <a:ext cx="22500" cy="75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33"/>
          <p:cNvSpPr/>
          <p:nvPr/>
        </p:nvSpPr>
        <p:spPr>
          <a:xfrm flipH="1">
            <a:off x="7273756" y="4"/>
            <a:ext cx="22500" cy="490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33"/>
          <p:cNvSpPr/>
          <p:nvPr/>
        </p:nvSpPr>
        <p:spPr>
          <a:xfrm flipH="1">
            <a:off x="6988256" y="5"/>
            <a:ext cx="22500" cy="492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33"/>
          <p:cNvSpPr/>
          <p:nvPr/>
        </p:nvSpPr>
        <p:spPr>
          <a:xfrm flipH="1">
            <a:off x="6702757" y="4"/>
            <a:ext cx="22500" cy="75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33"/>
          <p:cNvSpPr/>
          <p:nvPr/>
        </p:nvSpPr>
        <p:spPr>
          <a:xfrm flipH="1">
            <a:off x="8701250" y="0"/>
            <a:ext cx="22500" cy="450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33"/>
          <p:cNvSpPr/>
          <p:nvPr/>
        </p:nvSpPr>
        <p:spPr>
          <a:xfrm flipH="1">
            <a:off x="5560760" y="3"/>
            <a:ext cx="22500" cy="834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33"/>
          <p:cNvSpPr/>
          <p:nvPr/>
        </p:nvSpPr>
        <p:spPr>
          <a:xfrm flipH="1">
            <a:off x="6131759" y="4"/>
            <a:ext cx="22500" cy="490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33"/>
          <p:cNvSpPr/>
          <p:nvPr/>
        </p:nvSpPr>
        <p:spPr>
          <a:xfrm flipH="1">
            <a:off x="5846259" y="5"/>
            <a:ext cx="22500" cy="492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33"/>
          <p:cNvSpPr/>
          <p:nvPr/>
        </p:nvSpPr>
        <p:spPr>
          <a:xfrm flipH="1">
            <a:off x="4418763" y="3"/>
            <a:ext cx="22500" cy="834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33"/>
          <p:cNvSpPr/>
          <p:nvPr/>
        </p:nvSpPr>
        <p:spPr>
          <a:xfrm flipH="1">
            <a:off x="5275261" y="3"/>
            <a:ext cx="22500" cy="735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33"/>
          <p:cNvSpPr/>
          <p:nvPr/>
        </p:nvSpPr>
        <p:spPr>
          <a:xfrm flipH="1">
            <a:off x="4989762" y="3"/>
            <a:ext cx="22500" cy="669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33"/>
          <p:cNvSpPr/>
          <p:nvPr/>
        </p:nvSpPr>
        <p:spPr>
          <a:xfrm flipH="1">
            <a:off x="4704263" y="4"/>
            <a:ext cx="22500" cy="869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33"/>
          <p:cNvSpPr/>
          <p:nvPr/>
        </p:nvSpPr>
        <p:spPr>
          <a:xfrm flipH="1">
            <a:off x="2991276" y="0"/>
            <a:ext cx="22500" cy="677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33"/>
          <p:cNvSpPr/>
          <p:nvPr/>
        </p:nvSpPr>
        <p:spPr>
          <a:xfrm flipH="1">
            <a:off x="3562275" y="-2"/>
            <a:ext cx="22500" cy="658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33"/>
          <p:cNvSpPr/>
          <p:nvPr/>
        </p:nvSpPr>
        <p:spPr>
          <a:xfrm flipH="1">
            <a:off x="4133264" y="3"/>
            <a:ext cx="22500" cy="669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33"/>
          <p:cNvSpPr/>
          <p:nvPr/>
        </p:nvSpPr>
        <p:spPr>
          <a:xfrm flipH="1">
            <a:off x="3847775" y="1"/>
            <a:ext cx="22500" cy="643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33"/>
          <p:cNvSpPr/>
          <p:nvPr/>
        </p:nvSpPr>
        <p:spPr>
          <a:xfrm flipH="1">
            <a:off x="3276774" y="1"/>
            <a:ext cx="22500" cy="722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33"/>
          <p:cNvSpPr/>
          <p:nvPr/>
        </p:nvSpPr>
        <p:spPr>
          <a:xfrm>
            <a:off x="2420274" y="2"/>
            <a:ext cx="22500" cy="986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33"/>
          <p:cNvSpPr/>
          <p:nvPr/>
        </p:nvSpPr>
        <p:spPr>
          <a:xfrm>
            <a:off x="2705774" y="0"/>
            <a:ext cx="22500" cy="869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33"/>
          <p:cNvSpPr/>
          <p:nvPr/>
        </p:nvSpPr>
        <p:spPr>
          <a:xfrm>
            <a:off x="2134775" y="2"/>
            <a:ext cx="22500" cy="560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33"/>
          <p:cNvSpPr/>
          <p:nvPr/>
        </p:nvSpPr>
        <p:spPr>
          <a:xfrm>
            <a:off x="1849275" y="-2"/>
            <a:ext cx="22500" cy="658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7_1_1_1">
    <p:spTree>
      <p:nvGrpSpPr>
        <p:cNvPr id="1" name="Shape 1159"/>
        <p:cNvGrpSpPr/>
        <p:nvPr/>
      </p:nvGrpSpPr>
      <p:grpSpPr>
        <a:xfrm>
          <a:off x="0" y="0"/>
          <a:ext cx="0" cy="0"/>
          <a:chOff x="0" y="0"/>
          <a:chExt cx="0" cy="0"/>
        </a:xfrm>
      </p:grpSpPr>
      <p:sp>
        <p:nvSpPr>
          <p:cNvPr id="1160" name="Google Shape;1160;p34"/>
          <p:cNvSpPr/>
          <p:nvPr/>
        </p:nvSpPr>
        <p:spPr>
          <a:xfrm>
            <a:off x="2699742" y="4"/>
            <a:ext cx="22500" cy="555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34"/>
          <p:cNvSpPr/>
          <p:nvPr/>
        </p:nvSpPr>
        <p:spPr>
          <a:xfrm>
            <a:off x="701250" y="-1"/>
            <a:ext cx="22500" cy="3699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34"/>
          <p:cNvSpPr/>
          <p:nvPr/>
        </p:nvSpPr>
        <p:spPr>
          <a:xfrm>
            <a:off x="136275" y="-1"/>
            <a:ext cx="27000" cy="4876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34"/>
          <p:cNvSpPr/>
          <p:nvPr/>
        </p:nvSpPr>
        <p:spPr>
          <a:xfrm>
            <a:off x="986747" y="2"/>
            <a:ext cx="22500" cy="89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34"/>
          <p:cNvSpPr/>
          <p:nvPr/>
        </p:nvSpPr>
        <p:spPr>
          <a:xfrm>
            <a:off x="1272246" y="2"/>
            <a:ext cx="22500" cy="810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5;p34"/>
          <p:cNvSpPr/>
          <p:nvPr/>
        </p:nvSpPr>
        <p:spPr>
          <a:xfrm>
            <a:off x="1557745" y="4"/>
            <a:ext cx="22500" cy="75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166;p34"/>
          <p:cNvSpPr/>
          <p:nvPr/>
        </p:nvSpPr>
        <p:spPr>
          <a:xfrm flipH="1">
            <a:off x="8695226" y="2"/>
            <a:ext cx="22500" cy="1506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34"/>
          <p:cNvSpPr/>
          <p:nvPr/>
        </p:nvSpPr>
        <p:spPr>
          <a:xfrm flipH="1">
            <a:off x="8409725" y="0"/>
            <a:ext cx="22500" cy="2919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34"/>
          <p:cNvSpPr/>
          <p:nvPr/>
        </p:nvSpPr>
        <p:spPr>
          <a:xfrm flipH="1">
            <a:off x="8980725" y="5"/>
            <a:ext cx="22500" cy="4662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34"/>
          <p:cNvSpPr/>
          <p:nvPr/>
        </p:nvSpPr>
        <p:spPr>
          <a:xfrm flipH="1">
            <a:off x="8124225" y="2"/>
            <a:ext cx="22500" cy="955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34"/>
          <p:cNvSpPr/>
          <p:nvPr/>
        </p:nvSpPr>
        <p:spPr>
          <a:xfrm flipH="1">
            <a:off x="7838724" y="2"/>
            <a:ext cx="22500" cy="789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34"/>
          <p:cNvSpPr/>
          <p:nvPr/>
        </p:nvSpPr>
        <p:spPr>
          <a:xfrm flipH="1">
            <a:off x="7553222" y="2"/>
            <a:ext cx="22500" cy="998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34"/>
          <p:cNvSpPr/>
          <p:nvPr/>
        </p:nvSpPr>
        <p:spPr>
          <a:xfrm>
            <a:off x="1843244" y="4"/>
            <a:ext cx="22500" cy="490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34"/>
          <p:cNvSpPr/>
          <p:nvPr/>
        </p:nvSpPr>
        <p:spPr>
          <a:xfrm>
            <a:off x="2128744" y="5"/>
            <a:ext cx="22500" cy="492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34"/>
          <p:cNvSpPr/>
          <p:nvPr/>
        </p:nvSpPr>
        <p:spPr>
          <a:xfrm>
            <a:off x="2414243" y="4"/>
            <a:ext cx="22500" cy="75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34"/>
          <p:cNvSpPr/>
          <p:nvPr/>
        </p:nvSpPr>
        <p:spPr>
          <a:xfrm>
            <a:off x="415750" y="-1"/>
            <a:ext cx="22500" cy="2307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34"/>
          <p:cNvSpPr/>
          <p:nvPr/>
        </p:nvSpPr>
        <p:spPr>
          <a:xfrm>
            <a:off x="3556240" y="3"/>
            <a:ext cx="22500" cy="834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34"/>
          <p:cNvSpPr/>
          <p:nvPr/>
        </p:nvSpPr>
        <p:spPr>
          <a:xfrm>
            <a:off x="2985241" y="4"/>
            <a:ext cx="22500" cy="490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34"/>
          <p:cNvSpPr/>
          <p:nvPr/>
        </p:nvSpPr>
        <p:spPr>
          <a:xfrm>
            <a:off x="3270741" y="5"/>
            <a:ext cx="22500" cy="492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34"/>
          <p:cNvSpPr/>
          <p:nvPr/>
        </p:nvSpPr>
        <p:spPr>
          <a:xfrm>
            <a:off x="4698225" y="3"/>
            <a:ext cx="22500" cy="564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34"/>
          <p:cNvSpPr/>
          <p:nvPr/>
        </p:nvSpPr>
        <p:spPr>
          <a:xfrm>
            <a:off x="3841739" y="3"/>
            <a:ext cx="22500" cy="735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34"/>
          <p:cNvSpPr/>
          <p:nvPr/>
        </p:nvSpPr>
        <p:spPr>
          <a:xfrm>
            <a:off x="4127238" y="3"/>
            <a:ext cx="22500" cy="669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34"/>
          <p:cNvSpPr/>
          <p:nvPr/>
        </p:nvSpPr>
        <p:spPr>
          <a:xfrm>
            <a:off x="4412737" y="4"/>
            <a:ext cx="22500" cy="869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34"/>
          <p:cNvSpPr/>
          <p:nvPr/>
        </p:nvSpPr>
        <p:spPr>
          <a:xfrm>
            <a:off x="6125718" y="2"/>
            <a:ext cx="22500" cy="893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34"/>
          <p:cNvSpPr/>
          <p:nvPr/>
        </p:nvSpPr>
        <p:spPr>
          <a:xfrm>
            <a:off x="5554717" y="-1"/>
            <a:ext cx="22500" cy="868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34"/>
          <p:cNvSpPr/>
          <p:nvPr/>
        </p:nvSpPr>
        <p:spPr>
          <a:xfrm>
            <a:off x="4983736" y="3"/>
            <a:ext cx="22500" cy="669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34"/>
          <p:cNvSpPr/>
          <p:nvPr/>
        </p:nvSpPr>
        <p:spPr>
          <a:xfrm>
            <a:off x="5269216" y="2"/>
            <a:ext cx="22500" cy="848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34"/>
          <p:cNvSpPr/>
          <p:nvPr/>
        </p:nvSpPr>
        <p:spPr>
          <a:xfrm>
            <a:off x="5840226" y="1"/>
            <a:ext cx="22500" cy="722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34"/>
          <p:cNvSpPr/>
          <p:nvPr/>
        </p:nvSpPr>
        <p:spPr>
          <a:xfrm flipH="1">
            <a:off x="6696721" y="2"/>
            <a:ext cx="22500" cy="66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34"/>
          <p:cNvSpPr/>
          <p:nvPr/>
        </p:nvSpPr>
        <p:spPr>
          <a:xfrm flipH="1">
            <a:off x="6411220" y="1"/>
            <a:ext cx="22500" cy="588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34"/>
          <p:cNvSpPr/>
          <p:nvPr/>
        </p:nvSpPr>
        <p:spPr>
          <a:xfrm flipH="1">
            <a:off x="6982221" y="4"/>
            <a:ext cx="22500" cy="738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34"/>
          <p:cNvSpPr/>
          <p:nvPr/>
        </p:nvSpPr>
        <p:spPr>
          <a:xfrm flipH="1">
            <a:off x="7267722" y="-1"/>
            <a:ext cx="22500" cy="868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
          <p:cNvSpPr txBox="1">
            <a:spLocks noGrp="1"/>
          </p:cNvSpPr>
          <p:nvPr>
            <p:ph type="title"/>
          </p:nvPr>
        </p:nvSpPr>
        <p:spPr>
          <a:xfrm>
            <a:off x="1106775" y="2696775"/>
            <a:ext cx="37020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subTitle" idx="1"/>
          </p:nvPr>
        </p:nvSpPr>
        <p:spPr>
          <a:xfrm>
            <a:off x="1560500" y="3538575"/>
            <a:ext cx="27948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 name="Google Shape;47;p3"/>
          <p:cNvSpPr txBox="1">
            <a:spLocks noGrp="1"/>
          </p:cNvSpPr>
          <p:nvPr>
            <p:ph type="title" idx="2" hasCustomPrompt="1"/>
          </p:nvPr>
        </p:nvSpPr>
        <p:spPr>
          <a:xfrm>
            <a:off x="1935625" y="1763900"/>
            <a:ext cx="2044500" cy="93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 name="Google Shape;48;p3"/>
          <p:cNvSpPr txBox="1"/>
          <p:nvPr/>
        </p:nvSpPr>
        <p:spPr>
          <a:xfrm rot="5400000">
            <a:off x="6954413" y="3757200"/>
            <a:ext cx="12201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John Smith</a:t>
            </a:r>
            <a:endParaRPr sz="1200" dirty="0">
              <a:solidFill>
                <a:schemeClr val="lt1"/>
              </a:solidFill>
              <a:latin typeface="Bodoni"/>
              <a:ea typeface="Bodoni"/>
              <a:cs typeface="Bodoni"/>
              <a:sym typeface="Bodoni"/>
            </a:endParaRPr>
          </a:p>
        </p:txBody>
      </p:sp>
      <p:sp>
        <p:nvSpPr>
          <p:cNvPr id="49" name="Google Shape;49;p3"/>
          <p:cNvSpPr txBox="1"/>
          <p:nvPr/>
        </p:nvSpPr>
        <p:spPr>
          <a:xfrm rot="5400000">
            <a:off x="5962025" y="2242350"/>
            <a:ext cx="14919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James Patterson</a:t>
            </a:r>
            <a:endParaRPr sz="1200" dirty="0">
              <a:solidFill>
                <a:schemeClr val="lt1"/>
              </a:solidFill>
              <a:latin typeface="Bodoni"/>
              <a:ea typeface="Bodoni"/>
              <a:cs typeface="Bodoni"/>
              <a:sym typeface="Bodoni"/>
            </a:endParaRPr>
          </a:p>
        </p:txBody>
      </p:sp>
      <p:sp>
        <p:nvSpPr>
          <p:cNvPr id="50" name="Google Shape;50;p3"/>
          <p:cNvSpPr txBox="1"/>
          <p:nvPr/>
        </p:nvSpPr>
        <p:spPr>
          <a:xfrm rot="5400000">
            <a:off x="8096413" y="2984550"/>
            <a:ext cx="12201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Jane John</a:t>
            </a:r>
            <a:endParaRPr sz="1200" dirty="0">
              <a:solidFill>
                <a:schemeClr val="lt1"/>
              </a:solidFill>
              <a:latin typeface="Bodoni"/>
              <a:ea typeface="Bodoni"/>
              <a:cs typeface="Bodoni"/>
              <a:sym typeface="Bodoni"/>
            </a:endParaRPr>
          </a:p>
        </p:txBody>
      </p:sp>
      <p:sp>
        <p:nvSpPr>
          <p:cNvPr id="51" name="Google Shape;51;p3"/>
          <p:cNvSpPr txBox="1"/>
          <p:nvPr/>
        </p:nvSpPr>
        <p:spPr>
          <a:xfrm rot="5400000">
            <a:off x="7525413" y="2823450"/>
            <a:ext cx="12201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Angela James</a:t>
            </a:r>
            <a:endParaRPr sz="1200" dirty="0">
              <a:solidFill>
                <a:schemeClr val="lt1"/>
              </a:solidFill>
              <a:latin typeface="Bodoni"/>
              <a:ea typeface="Bodoni"/>
              <a:cs typeface="Bodoni"/>
              <a:sym typeface="Bodoni"/>
            </a:endParaRPr>
          </a:p>
        </p:txBody>
      </p:sp>
      <p:sp>
        <p:nvSpPr>
          <p:cNvPr id="52" name="Google Shape;52;p3"/>
          <p:cNvSpPr txBox="1"/>
          <p:nvPr/>
        </p:nvSpPr>
        <p:spPr>
          <a:xfrm rot="5400000">
            <a:off x="4670413" y="2558250"/>
            <a:ext cx="12201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Sofia Hill</a:t>
            </a:r>
            <a:endParaRPr sz="1200" dirty="0">
              <a:solidFill>
                <a:schemeClr val="lt1"/>
              </a:solidFill>
              <a:latin typeface="Bodoni"/>
              <a:ea typeface="Bodoni"/>
              <a:cs typeface="Bodoni"/>
              <a:sym typeface="Bodoni"/>
            </a:endParaRPr>
          </a:p>
        </p:txBody>
      </p:sp>
      <p:sp>
        <p:nvSpPr>
          <p:cNvPr id="53" name="Google Shape;53;p3"/>
          <p:cNvSpPr txBox="1"/>
          <p:nvPr/>
        </p:nvSpPr>
        <p:spPr>
          <a:xfrm rot="5400000">
            <a:off x="5530613" y="3406650"/>
            <a:ext cx="1220100" cy="34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pt-BR" sz="1200">
                <a:solidFill>
                  <a:schemeClr val="lt1"/>
                </a:solidFill>
                <a:latin typeface="Bodoni"/>
                <a:ea typeface="Bodoni"/>
                <a:cs typeface="Bodoni"/>
                <a:sym typeface="Bodoni"/>
              </a:rPr>
              <a:t>Jenna Doe</a:t>
            </a:r>
            <a:endParaRPr sz="1200" dirty="0">
              <a:solidFill>
                <a:schemeClr val="lt1"/>
              </a:solidFill>
              <a:latin typeface="Bodoni"/>
              <a:ea typeface="Bodoni"/>
              <a:cs typeface="Bodoni"/>
              <a:sym typeface="Bodoni"/>
            </a:endParaRPr>
          </a:p>
        </p:txBody>
      </p:sp>
      <p:sp>
        <p:nvSpPr>
          <p:cNvPr id="54" name="Google Shape;54;p3"/>
          <p:cNvSpPr/>
          <p:nvPr/>
        </p:nvSpPr>
        <p:spPr>
          <a:xfrm>
            <a:off x="2699741" y="5"/>
            <a:ext cx="22500" cy="939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701247" y="0"/>
            <a:ext cx="22500" cy="3716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136274" y="0"/>
            <a:ext cx="27000" cy="4898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986746" y="1"/>
            <a:ext cx="22500" cy="1504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1272245" y="1"/>
            <a:ext cx="22500" cy="1368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a:off x="1557744" y="5"/>
            <a:ext cx="22500" cy="1280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3"/>
          <p:cNvSpPr/>
          <p:nvPr/>
        </p:nvSpPr>
        <p:spPr>
          <a:xfrm flipH="1">
            <a:off x="8695225" y="0"/>
            <a:ext cx="22500" cy="2544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flipH="1">
            <a:off x="8409726" y="0"/>
            <a:ext cx="22500" cy="408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flipH="1">
            <a:off x="8980724" y="3"/>
            <a:ext cx="22500" cy="4898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flipH="1">
            <a:off x="8124225" y="0"/>
            <a:ext cx="22500" cy="2383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flipH="1">
            <a:off x="7838725" y="-1"/>
            <a:ext cx="22500" cy="1971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flipH="1">
            <a:off x="7553225" y="0"/>
            <a:ext cx="22500" cy="3317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1843243" y="5"/>
            <a:ext cx="22500" cy="828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2128743" y="5"/>
            <a:ext cx="22500" cy="831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2414242" y="5"/>
            <a:ext cx="22500" cy="1280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a:off x="415747" y="0"/>
            <a:ext cx="22500" cy="2317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3"/>
          <p:cNvSpPr/>
          <p:nvPr/>
        </p:nvSpPr>
        <p:spPr>
          <a:xfrm>
            <a:off x="3556239" y="3"/>
            <a:ext cx="22500" cy="140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3"/>
          <p:cNvSpPr/>
          <p:nvPr/>
        </p:nvSpPr>
        <p:spPr>
          <a:xfrm>
            <a:off x="2985240" y="5"/>
            <a:ext cx="22500" cy="828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3270740" y="5"/>
            <a:ext cx="22500" cy="831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4698236" y="3"/>
            <a:ext cx="22500" cy="140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3841738" y="3"/>
            <a:ext cx="22500" cy="1242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4127237" y="3"/>
            <a:ext cx="22500" cy="113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4412736" y="3"/>
            <a:ext cx="22500" cy="146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a:off x="6125725" y="0"/>
            <a:ext cx="22500" cy="2966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a:off x="5554725" y="-9"/>
            <a:ext cx="22500" cy="2167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4983735" y="3"/>
            <a:ext cx="22500" cy="113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5269225" y="0"/>
            <a:ext cx="22500" cy="2118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5840225" y="-1"/>
            <a:ext cx="22500" cy="1220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3"/>
          <p:cNvSpPr/>
          <p:nvPr/>
        </p:nvSpPr>
        <p:spPr>
          <a:xfrm flipH="1">
            <a:off x="6696725" y="0"/>
            <a:ext cx="22500" cy="1666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3"/>
          <p:cNvSpPr/>
          <p:nvPr/>
        </p:nvSpPr>
        <p:spPr>
          <a:xfrm flipH="1">
            <a:off x="6411225" y="-3"/>
            <a:ext cx="22500" cy="146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flipH="1">
            <a:off x="6982225" y="5"/>
            <a:ext cx="22500" cy="1844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flipH="1">
            <a:off x="7267725" y="-9"/>
            <a:ext cx="22500" cy="2167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4" name="Google Shape;124;p5"/>
          <p:cNvSpPr txBox="1">
            <a:spLocks noGrp="1"/>
          </p:cNvSpPr>
          <p:nvPr>
            <p:ph type="body" idx="1"/>
          </p:nvPr>
        </p:nvSpPr>
        <p:spPr>
          <a:xfrm>
            <a:off x="1312991" y="2887553"/>
            <a:ext cx="2994600" cy="11787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125" name="Google Shape;125;p5"/>
          <p:cNvSpPr txBox="1">
            <a:spLocks noGrp="1"/>
          </p:cNvSpPr>
          <p:nvPr>
            <p:ph type="body" idx="2"/>
          </p:nvPr>
        </p:nvSpPr>
        <p:spPr>
          <a:xfrm>
            <a:off x="4836408" y="2887553"/>
            <a:ext cx="2994600" cy="11787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126" name="Google Shape;126;p5"/>
          <p:cNvSpPr txBox="1">
            <a:spLocks noGrp="1"/>
          </p:cNvSpPr>
          <p:nvPr>
            <p:ph type="title" idx="3"/>
          </p:nvPr>
        </p:nvSpPr>
        <p:spPr>
          <a:xfrm>
            <a:off x="1312991" y="2503888"/>
            <a:ext cx="2994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3000"/>
              <a:buNone/>
              <a:defRPr>
                <a:latin typeface="Barlow"/>
                <a:ea typeface="Barlow"/>
                <a:cs typeface="Barlow"/>
                <a:sym typeface="Barlow"/>
              </a:defRPr>
            </a:lvl2pPr>
            <a:lvl3pPr lvl="2">
              <a:spcBef>
                <a:spcPts val="0"/>
              </a:spcBef>
              <a:spcAft>
                <a:spcPts val="0"/>
              </a:spcAft>
              <a:buSzPts val="3000"/>
              <a:buNone/>
              <a:defRPr>
                <a:latin typeface="Barlow"/>
                <a:ea typeface="Barlow"/>
                <a:cs typeface="Barlow"/>
                <a:sym typeface="Barlow"/>
              </a:defRPr>
            </a:lvl3pPr>
            <a:lvl4pPr lvl="3">
              <a:spcBef>
                <a:spcPts val="0"/>
              </a:spcBef>
              <a:spcAft>
                <a:spcPts val="0"/>
              </a:spcAft>
              <a:buSzPts val="3000"/>
              <a:buNone/>
              <a:defRPr>
                <a:latin typeface="Barlow"/>
                <a:ea typeface="Barlow"/>
                <a:cs typeface="Barlow"/>
                <a:sym typeface="Barlow"/>
              </a:defRPr>
            </a:lvl4pPr>
            <a:lvl5pPr lvl="4">
              <a:spcBef>
                <a:spcPts val="0"/>
              </a:spcBef>
              <a:spcAft>
                <a:spcPts val="0"/>
              </a:spcAft>
              <a:buSzPts val="3000"/>
              <a:buNone/>
              <a:defRPr>
                <a:latin typeface="Barlow"/>
                <a:ea typeface="Barlow"/>
                <a:cs typeface="Barlow"/>
                <a:sym typeface="Barlow"/>
              </a:defRPr>
            </a:lvl5pPr>
            <a:lvl6pPr lvl="5">
              <a:spcBef>
                <a:spcPts val="0"/>
              </a:spcBef>
              <a:spcAft>
                <a:spcPts val="0"/>
              </a:spcAft>
              <a:buSzPts val="3000"/>
              <a:buNone/>
              <a:defRPr>
                <a:latin typeface="Barlow"/>
                <a:ea typeface="Barlow"/>
                <a:cs typeface="Barlow"/>
                <a:sym typeface="Barlow"/>
              </a:defRPr>
            </a:lvl6pPr>
            <a:lvl7pPr lvl="6">
              <a:spcBef>
                <a:spcPts val="0"/>
              </a:spcBef>
              <a:spcAft>
                <a:spcPts val="0"/>
              </a:spcAft>
              <a:buSzPts val="3000"/>
              <a:buNone/>
              <a:defRPr>
                <a:latin typeface="Barlow"/>
                <a:ea typeface="Barlow"/>
                <a:cs typeface="Barlow"/>
                <a:sym typeface="Barlow"/>
              </a:defRPr>
            </a:lvl7pPr>
            <a:lvl8pPr lvl="7">
              <a:spcBef>
                <a:spcPts val="0"/>
              </a:spcBef>
              <a:spcAft>
                <a:spcPts val="0"/>
              </a:spcAft>
              <a:buSzPts val="3000"/>
              <a:buNone/>
              <a:defRPr>
                <a:latin typeface="Barlow"/>
                <a:ea typeface="Barlow"/>
                <a:cs typeface="Barlow"/>
                <a:sym typeface="Barlow"/>
              </a:defRPr>
            </a:lvl8pPr>
            <a:lvl9pPr lvl="8">
              <a:spcBef>
                <a:spcPts val="0"/>
              </a:spcBef>
              <a:spcAft>
                <a:spcPts val="0"/>
              </a:spcAft>
              <a:buSzPts val="3000"/>
              <a:buNone/>
              <a:defRPr>
                <a:latin typeface="Barlow"/>
                <a:ea typeface="Barlow"/>
                <a:cs typeface="Barlow"/>
                <a:sym typeface="Barlow"/>
              </a:defRPr>
            </a:lvl9pPr>
          </a:lstStyle>
          <a:p>
            <a:endParaRPr/>
          </a:p>
        </p:txBody>
      </p:sp>
      <p:sp>
        <p:nvSpPr>
          <p:cNvPr id="127" name="Google Shape;127;p5"/>
          <p:cNvSpPr txBox="1">
            <a:spLocks noGrp="1"/>
          </p:cNvSpPr>
          <p:nvPr>
            <p:ph type="title" idx="4"/>
          </p:nvPr>
        </p:nvSpPr>
        <p:spPr>
          <a:xfrm>
            <a:off x="4836409" y="2503888"/>
            <a:ext cx="2994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3000"/>
              <a:buNone/>
              <a:defRPr>
                <a:latin typeface="Barlow"/>
                <a:ea typeface="Barlow"/>
                <a:cs typeface="Barlow"/>
                <a:sym typeface="Barlow"/>
              </a:defRPr>
            </a:lvl2pPr>
            <a:lvl3pPr lvl="2" rtl="0">
              <a:spcBef>
                <a:spcPts val="0"/>
              </a:spcBef>
              <a:spcAft>
                <a:spcPts val="0"/>
              </a:spcAft>
              <a:buSzPts val="3000"/>
              <a:buNone/>
              <a:defRPr>
                <a:latin typeface="Barlow"/>
                <a:ea typeface="Barlow"/>
                <a:cs typeface="Barlow"/>
                <a:sym typeface="Barlow"/>
              </a:defRPr>
            </a:lvl3pPr>
            <a:lvl4pPr lvl="3" rtl="0">
              <a:spcBef>
                <a:spcPts val="0"/>
              </a:spcBef>
              <a:spcAft>
                <a:spcPts val="0"/>
              </a:spcAft>
              <a:buSzPts val="3000"/>
              <a:buNone/>
              <a:defRPr>
                <a:latin typeface="Barlow"/>
                <a:ea typeface="Barlow"/>
                <a:cs typeface="Barlow"/>
                <a:sym typeface="Barlow"/>
              </a:defRPr>
            </a:lvl4pPr>
            <a:lvl5pPr lvl="4" rtl="0">
              <a:spcBef>
                <a:spcPts val="0"/>
              </a:spcBef>
              <a:spcAft>
                <a:spcPts val="0"/>
              </a:spcAft>
              <a:buSzPts val="3000"/>
              <a:buNone/>
              <a:defRPr>
                <a:latin typeface="Barlow"/>
                <a:ea typeface="Barlow"/>
                <a:cs typeface="Barlow"/>
                <a:sym typeface="Barlow"/>
              </a:defRPr>
            </a:lvl5pPr>
            <a:lvl6pPr lvl="5" rtl="0">
              <a:spcBef>
                <a:spcPts val="0"/>
              </a:spcBef>
              <a:spcAft>
                <a:spcPts val="0"/>
              </a:spcAft>
              <a:buSzPts val="3000"/>
              <a:buNone/>
              <a:defRPr>
                <a:latin typeface="Barlow"/>
                <a:ea typeface="Barlow"/>
                <a:cs typeface="Barlow"/>
                <a:sym typeface="Barlow"/>
              </a:defRPr>
            </a:lvl6pPr>
            <a:lvl7pPr lvl="6" rtl="0">
              <a:spcBef>
                <a:spcPts val="0"/>
              </a:spcBef>
              <a:spcAft>
                <a:spcPts val="0"/>
              </a:spcAft>
              <a:buSzPts val="3000"/>
              <a:buNone/>
              <a:defRPr>
                <a:latin typeface="Barlow"/>
                <a:ea typeface="Barlow"/>
                <a:cs typeface="Barlow"/>
                <a:sym typeface="Barlow"/>
              </a:defRPr>
            </a:lvl7pPr>
            <a:lvl8pPr lvl="7" rtl="0">
              <a:spcBef>
                <a:spcPts val="0"/>
              </a:spcBef>
              <a:spcAft>
                <a:spcPts val="0"/>
              </a:spcAft>
              <a:buSzPts val="3000"/>
              <a:buNone/>
              <a:defRPr>
                <a:latin typeface="Barlow"/>
                <a:ea typeface="Barlow"/>
                <a:cs typeface="Barlow"/>
                <a:sym typeface="Barlow"/>
              </a:defRPr>
            </a:lvl8pPr>
            <a:lvl9pPr lvl="8" rtl="0">
              <a:spcBef>
                <a:spcPts val="0"/>
              </a:spcBef>
              <a:spcAft>
                <a:spcPts val="0"/>
              </a:spcAft>
              <a:buSzPts val="3000"/>
              <a:buNone/>
              <a:defRPr>
                <a:latin typeface="Barlow"/>
                <a:ea typeface="Barlow"/>
                <a:cs typeface="Barlow"/>
                <a:sym typeface="Barlow"/>
              </a:defRPr>
            </a:lvl9pPr>
          </a:lstStyle>
          <a:p>
            <a:endParaRPr/>
          </a:p>
        </p:txBody>
      </p:sp>
      <p:sp>
        <p:nvSpPr>
          <p:cNvPr id="128" name="Google Shape;128;p5"/>
          <p:cNvSpPr/>
          <p:nvPr/>
        </p:nvSpPr>
        <p:spPr>
          <a:xfrm>
            <a:off x="2699742" y="2"/>
            <a:ext cx="22500" cy="342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5"/>
          <p:cNvSpPr/>
          <p:nvPr/>
        </p:nvSpPr>
        <p:spPr>
          <a:xfrm>
            <a:off x="701250" y="0"/>
            <a:ext cx="22500" cy="2321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5"/>
          <p:cNvSpPr/>
          <p:nvPr/>
        </p:nvSpPr>
        <p:spPr>
          <a:xfrm>
            <a:off x="136275" y="0"/>
            <a:ext cx="27000" cy="3060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5"/>
          <p:cNvSpPr/>
          <p:nvPr/>
        </p:nvSpPr>
        <p:spPr>
          <a:xfrm>
            <a:off x="986747" y="0"/>
            <a:ext cx="22500" cy="548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5"/>
          <p:cNvSpPr/>
          <p:nvPr/>
        </p:nvSpPr>
        <p:spPr>
          <a:xfrm>
            <a:off x="1272246" y="0"/>
            <a:ext cx="22500" cy="499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5"/>
          <p:cNvSpPr/>
          <p:nvPr/>
        </p:nvSpPr>
        <p:spPr>
          <a:xfrm>
            <a:off x="1557745" y="2"/>
            <a:ext cx="22500" cy="466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5"/>
          <p:cNvSpPr/>
          <p:nvPr/>
        </p:nvSpPr>
        <p:spPr>
          <a:xfrm flipH="1">
            <a:off x="8695225" y="0"/>
            <a:ext cx="22500" cy="1852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5"/>
          <p:cNvSpPr/>
          <p:nvPr/>
        </p:nvSpPr>
        <p:spPr>
          <a:xfrm flipH="1">
            <a:off x="8409725" y="0"/>
            <a:ext cx="22500" cy="2972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5"/>
          <p:cNvSpPr/>
          <p:nvPr/>
        </p:nvSpPr>
        <p:spPr>
          <a:xfrm flipH="1">
            <a:off x="8980725" y="2"/>
            <a:ext cx="22500" cy="3566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5"/>
          <p:cNvSpPr/>
          <p:nvPr/>
        </p:nvSpPr>
        <p:spPr>
          <a:xfrm flipH="1">
            <a:off x="8124227" y="0"/>
            <a:ext cx="22500" cy="548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5"/>
          <p:cNvSpPr/>
          <p:nvPr/>
        </p:nvSpPr>
        <p:spPr>
          <a:xfrm flipH="1">
            <a:off x="7838728" y="0"/>
            <a:ext cx="22500" cy="499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5"/>
          <p:cNvSpPr/>
          <p:nvPr/>
        </p:nvSpPr>
        <p:spPr>
          <a:xfrm flipH="1">
            <a:off x="7553229" y="1"/>
            <a:ext cx="22500" cy="331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5"/>
          <p:cNvSpPr/>
          <p:nvPr/>
        </p:nvSpPr>
        <p:spPr>
          <a:xfrm>
            <a:off x="1843244" y="2"/>
            <a:ext cx="22500" cy="302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5"/>
          <p:cNvSpPr/>
          <p:nvPr/>
        </p:nvSpPr>
        <p:spPr>
          <a:xfrm>
            <a:off x="2128744" y="2"/>
            <a:ext cx="22500" cy="303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5"/>
          <p:cNvSpPr/>
          <p:nvPr/>
        </p:nvSpPr>
        <p:spPr>
          <a:xfrm>
            <a:off x="2414243" y="2"/>
            <a:ext cx="22500" cy="466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5"/>
          <p:cNvSpPr/>
          <p:nvPr/>
        </p:nvSpPr>
        <p:spPr>
          <a:xfrm>
            <a:off x="415750" y="0"/>
            <a:ext cx="22500" cy="144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5"/>
          <p:cNvSpPr/>
          <p:nvPr/>
        </p:nvSpPr>
        <p:spPr>
          <a:xfrm>
            <a:off x="3556240" y="1"/>
            <a:ext cx="22500" cy="513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5"/>
          <p:cNvSpPr/>
          <p:nvPr/>
        </p:nvSpPr>
        <p:spPr>
          <a:xfrm>
            <a:off x="2985241" y="2"/>
            <a:ext cx="22500" cy="302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5"/>
          <p:cNvSpPr/>
          <p:nvPr/>
        </p:nvSpPr>
        <p:spPr>
          <a:xfrm>
            <a:off x="3270741" y="2"/>
            <a:ext cx="22500" cy="303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5"/>
          <p:cNvSpPr/>
          <p:nvPr/>
        </p:nvSpPr>
        <p:spPr>
          <a:xfrm>
            <a:off x="4698237" y="1"/>
            <a:ext cx="22500" cy="513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5"/>
          <p:cNvSpPr/>
          <p:nvPr/>
        </p:nvSpPr>
        <p:spPr>
          <a:xfrm>
            <a:off x="3841739" y="1"/>
            <a:ext cx="22500" cy="453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5"/>
          <p:cNvSpPr/>
          <p:nvPr/>
        </p:nvSpPr>
        <p:spPr>
          <a:xfrm>
            <a:off x="4127238" y="1"/>
            <a:ext cx="22500" cy="412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5"/>
          <p:cNvSpPr/>
          <p:nvPr/>
        </p:nvSpPr>
        <p:spPr>
          <a:xfrm>
            <a:off x="4412737" y="1"/>
            <a:ext cx="22500" cy="536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5"/>
          <p:cNvSpPr/>
          <p:nvPr/>
        </p:nvSpPr>
        <p:spPr>
          <a:xfrm>
            <a:off x="6125733" y="2"/>
            <a:ext cx="22500" cy="466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5"/>
          <p:cNvSpPr/>
          <p:nvPr/>
        </p:nvSpPr>
        <p:spPr>
          <a:xfrm>
            <a:off x="5554734" y="2"/>
            <a:ext cx="22500" cy="303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5"/>
          <p:cNvSpPr/>
          <p:nvPr/>
        </p:nvSpPr>
        <p:spPr>
          <a:xfrm>
            <a:off x="4983736" y="1"/>
            <a:ext cx="22500" cy="412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5"/>
          <p:cNvSpPr/>
          <p:nvPr/>
        </p:nvSpPr>
        <p:spPr>
          <a:xfrm>
            <a:off x="5269235" y="1"/>
            <a:ext cx="22500" cy="484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5"/>
          <p:cNvSpPr/>
          <p:nvPr/>
        </p:nvSpPr>
        <p:spPr>
          <a:xfrm>
            <a:off x="5840234" y="2"/>
            <a:ext cx="22500" cy="302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5"/>
          <p:cNvSpPr/>
          <p:nvPr/>
        </p:nvSpPr>
        <p:spPr>
          <a:xfrm flipH="1">
            <a:off x="6696731" y="2"/>
            <a:ext cx="22500" cy="302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5"/>
          <p:cNvSpPr/>
          <p:nvPr/>
        </p:nvSpPr>
        <p:spPr>
          <a:xfrm flipH="1">
            <a:off x="6411232" y="2"/>
            <a:ext cx="22500" cy="303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5"/>
          <p:cNvSpPr/>
          <p:nvPr/>
        </p:nvSpPr>
        <p:spPr>
          <a:xfrm flipH="1">
            <a:off x="6982230" y="2"/>
            <a:ext cx="22500" cy="466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5"/>
          <p:cNvSpPr/>
          <p:nvPr/>
        </p:nvSpPr>
        <p:spPr>
          <a:xfrm flipH="1">
            <a:off x="7267730" y="2"/>
            <a:ext cx="22500" cy="303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0"/>
        <p:cNvGrpSpPr/>
        <p:nvPr/>
      </p:nvGrpSpPr>
      <p:grpSpPr>
        <a:xfrm>
          <a:off x="0" y="0"/>
          <a:ext cx="0" cy="0"/>
          <a:chOff x="0" y="0"/>
          <a:chExt cx="0" cy="0"/>
        </a:xfrm>
      </p:grpSpPr>
      <p:sp>
        <p:nvSpPr>
          <p:cNvPr id="161" name="Google Shape;161;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62" name="Google Shape;162;p6"/>
          <p:cNvSpPr/>
          <p:nvPr/>
        </p:nvSpPr>
        <p:spPr>
          <a:xfrm>
            <a:off x="2699744" y="2"/>
            <a:ext cx="22500" cy="390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6"/>
          <p:cNvSpPr/>
          <p:nvPr/>
        </p:nvSpPr>
        <p:spPr>
          <a:xfrm>
            <a:off x="701250" y="0"/>
            <a:ext cx="22500" cy="1544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6"/>
          <p:cNvSpPr/>
          <p:nvPr/>
        </p:nvSpPr>
        <p:spPr>
          <a:xfrm>
            <a:off x="136275" y="0"/>
            <a:ext cx="27000" cy="2980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6"/>
          <p:cNvSpPr/>
          <p:nvPr/>
        </p:nvSpPr>
        <p:spPr>
          <a:xfrm>
            <a:off x="986749" y="1"/>
            <a:ext cx="22500" cy="624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6"/>
          <p:cNvSpPr/>
          <p:nvPr/>
        </p:nvSpPr>
        <p:spPr>
          <a:xfrm>
            <a:off x="1272248" y="1"/>
            <a:ext cx="22500" cy="568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6"/>
          <p:cNvSpPr/>
          <p:nvPr/>
        </p:nvSpPr>
        <p:spPr>
          <a:xfrm>
            <a:off x="1557747" y="2"/>
            <a:ext cx="22500" cy="531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6"/>
          <p:cNvSpPr/>
          <p:nvPr/>
        </p:nvSpPr>
        <p:spPr>
          <a:xfrm flipH="1">
            <a:off x="8695225" y="0"/>
            <a:ext cx="22500" cy="1057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6"/>
          <p:cNvSpPr/>
          <p:nvPr/>
        </p:nvSpPr>
        <p:spPr>
          <a:xfrm flipH="1">
            <a:off x="8409726" y="0"/>
            <a:ext cx="22500" cy="1696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6"/>
          <p:cNvSpPr/>
          <p:nvPr/>
        </p:nvSpPr>
        <p:spPr>
          <a:xfrm flipH="1">
            <a:off x="8980725" y="3"/>
            <a:ext cx="22500" cy="4250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6"/>
          <p:cNvSpPr/>
          <p:nvPr/>
        </p:nvSpPr>
        <p:spPr>
          <a:xfrm flipH="1">
            <a:off x="8124227" y="1"/>
            <a:ext cx="22500" cy="624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6"/>
          <p:cNvSpPr/>
          <p:nvPr/>
        </p:nvSpPr>
        <p:spPr>
          <a:xfrm flipH="1">
            <a:off x="7838728" y="1"/>
            <a:ext cx="22500" cy="568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6"/>
          <p:cNvSpPr/>
          <p:nvPr/>
        </p:nvSpPr>
        <p:spPr>
          <a:xfrm flipH="1">
            <a:off x="7553229" y="1"/>
            <a:ext cx="22500" cy="377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6"/>
          <p:cNvSpPr/>
          <p:nvPr/>
        </p:nvSpPr>
        <p:spPr>
          <a:xfrm>
            <a:off x="1843246" y="2"/>
            <a:ext cx="22500" cy="344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6"/>
          <p:cNvSpPr/>
          <p:nvPr/>
        </p:nvSpPr>
        <p:spPr>
          <a:xfrm>
            <a:off x="2128746" y="2"/>
            <a:ext cx="22500" cy="345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6"/>
          <p:cNvSpPr/>
          <p:nvPr/>
        </p:nvSpPr>
        <p:spPr>
          <a:xfrm>
            <a:off x="2414245" y="2"/>
            <a:ext cx="22500" cy="531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6"/>
          <p:cNvSpPr/>
          <p:nvPr/>
        </p:nvSpPr>
        <p:spPr>
          <a:xfrm>
            <a:off x="415750" y="0"/>
            <a:ext cx="22500" cy="3705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6"/>
          <p:cNvSpPr/>
          <p:nvPr/>
        </p:nvSpPr>
        <p:spPr>
          <a:xfrm>
            <a:off x="3556241" y="1"/>
            <a:ext cx="22500" cy="585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6"/>
          <p:cNvSpPr/>
          <p:nvPr/>
        </p:nvSpPr>
        <p:spPr>
          <a:xfrm>
            <a:off x="2985243" y="2"/>
            <a:ext cx="22500" cy="344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6"/>
          <p:cNvSpPr/>
          <p:nvPr/>
        </p:nvSpPr>
        <p:spPr>
          <a:xfrm>
            <a:off x="3270742" y="2"/>
            <a:ext cx="22500" cy="345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6"/>
          <p:cNvSpPr/>
          <p:nvPr/>
        </p:nvSpPr>
        <p:spPr>
          <a:xfrm>
            <a:off x="4698238" y="1"/>
            <a:ext cx="22500" cy="585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6"/>
          <p:cNvSpPr/>
          <p:nvPr/>
        </p:nvSpPr>
        <p:spPr>
          <a:xfrm>
            <a:off x="3841740" y="1"/>
            <a:ext cx="22500" cy="516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6"/>
          <p:cNvSpPr/>
          <p:nvPr/>
        </p:nvSpPr>
        <p:spPr>
          <a:xfrm>
            <a:off x="4127239" y="1"/>
            <a:ext cx="22500" cy="469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6"/>
          <p:cNvSpPr/>
          <p:nvPr/>
        </p:nvSpPr>
        <p:spPr>
          <a:xfrm>
            <a:off x="4412738" y="1"/>
            <a:ext cx="22500" cy="610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6"/>
          <p:cNvSpPr/>
          <p:nvPr/>
        </p:nvSpPr>
        <p:spPr>
          <a:xfrm>
            <a:off x="6125733" y="2"/>
            <a:ext cx="22500" cy="531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6"/>
          <p:cNvSpPr/>
          <p:nvPr/>
        </p:nvSpPr>
        <p:spPr>
          <a:xfrm>
            <a:off x="5554735" y="2"/>
            <a:ext cx="22500" cy="345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6"/>
          <p:cNvSpPr/>
          <p:nvPr/>
        </p:nvSpPr>
        <p:spPr>
          <a:xfrm>
            <a:off x="4983737" y="1"/>
            <a:ext cx="22500" cy="469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6"/>
          <p:cNvSpPr/>
          <p:nvPr/>
        </p:nvSpPr>
        <p:spPr>
          <a:xfrm>
            <a:off x="5269236" y="1"/>
            <a:ext cx="22500" cy="552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6"/>
          <p:cNvSpPr/>
          <p:nvPr/>
        </p:nvSpPr>
        <p:spPr>
          <a:xfrm>
            <a:off x="5840234" y="2"/>
            <a:ext cx="22500" cy="344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6"/>
          <p:cNvSpPr/>
          <p:nvPr/>
        </p:nvSpPr>
        <p:spPr>
          <a:xfrm flipH="1">
            <a:off x="6696731" y="2"/>
            <a:ext cx="22500" cy="344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6"/>
          <p:cNvSpPr/>
          <p:nvPr/>
        </p:nvSpPr>
        <p:spPr>
          <a:xfrm flipH="1">
            <a:off x="6411232" y="2"/>
            <a:ext cx="22500" cy="345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6"/>
          <p:cNvSpPr/>
          <p:nvPr/>
        </p:nvSpPr>
        <p:spPr>
          <a:xfrm flipH="1">
            <a:off x="6982230" y="2"/>
            <a:ext cx="22500" cy="531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6"/>
          <p:cNvSpPr/>
          <p:nvPr/>
        </p:nvSpPr>
        <p:spPr>
          <a:xfrm flipH="1">
            <a:off x="7267729" y="2"/>
            <a:ext cx="22500" cy="345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4"/>
        <p:cNvGrpSpPr/>
        <p:nvPr/>
      </p:nvGrpSpPr>
      <p:grpSpPr>
        <a:xfrm>
          <a:off x="0" y="0"/>
          <a:ext cx="0" cy="0"/>
          <a:chOff x="0" y="0"/>
          <a:chExt cx="0" cy="0"/>
        </a:xfrm>
      </p:grpSpPr>
      <p:sp>
        <p:nvSpPr>
          <p:cNvPr id="195" name="Google Shape;195;p7"/>
          <p:cNvSpPr txBox="1">
            <a:spLocks noGrp="1"/>
          </p:cNvSpPr>
          <p:nvPr>
            <p:ph type="title"/>
          </p:nvPr>
        </p:nvSpPr>
        <p:spPr>
          <a:xfrm>
            <a:off x="1590725" y="539500"/>
            <a:ext cx="5962500" cy="5760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96" name="Google Shape;196;p7"/>
          <p:cNvSpPr txBox="1">
            <a:spLocks noGrp="1"/>
          </p:cNvSpPr>
          <p:nvPr>
            <p:ph type="body" idx="1"/>
          </p:nvPr>
        </p:nvSpPr>
        <p:spPr>
          <a:xfrm>
            <a:off x="2241075" y="1725200"/>
            <a:ext cx="4662000" cy="2878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7" name="Google Shape;197;p7"/>
          <p:cNvSpPr/>
          <p:nvPr/>
        </p:nvSpPr>
        <p:spPr>
          <a:xfrm>
            <a:off x="2699742" y="2"/>
            <a:ext cx="22500" cy="386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7"/>
          <p:cNvSpPr/>
          <p:nvPr/>
        </p:nvSpPr>
        <p:spPr>
          <a:xfrm>
            <a:off x="701249" y="0"/>
            <a:ext cx="22500" cy="3063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7"/>
          <p:cNvSpPr/>
          <p:nvPr/>
        </p:nvSpPr>
        <p:spPr>
          <a:xfrm>
            <a:off x="136275" y="0"/>
            <a:ext cx="27000" cy="4037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7"/>
          <p:cNvSpPr/>
          <p:nvPr/>
        </p:nvSpPr>
        <p:spPr>
          <a:xfrm>
            <a:off x="986750" y="1"/>
            <a:ext cx="22500" cy="1240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7"/>
          <p:cNvSpPr/>
          <p:nvPr/>
        </p:nvSpPr>
        <p:spPr>
          <a:xfrm>
            <a:off x="1272250" y="1"/>
            <a:ext cx="22500" cy="1127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7"/>
          <p:cNvSpPr/>
          <p:nvPr/>
        </p:nvSpPr>
        <p:spPr>
          <a:xfrm>
            <a:off x="1557750" y="2"/>
            <a:ext cx="22500" cy="546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7"/>
          <p:cNvSpPr/>
          <p:nvPr/>
        </p:nvSpPr>
        <p:spPr>
          <a:xfrm flipH="1">
            <a:off x="8695225" y="0"/>
            <a:ext cx="22500" cy="2165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7"/>
          <p:cNvSpPr/>
          <p:nvPr/>
        </p:nvSpPr>
        <p:spPr>
          <a:xfrm flipH="1">
            <a:off x="8409725" y="0"/>
            <a:ext cx="22500" cy="3473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7"/>
          <p:cNvSpPr/>
          <p:nvPr/>
        </p:nvSpPr>
        <p:spPr>
          <a:xfrm flipH="1">
            <a:off x="8980725" y="3"/>
            <a:ext cx="22500" cy="4168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7"/>
          <p:cNvSpPr/>
          <p:nvPr/>
        </p:nvSpPr>
        <p:spPr>
          <a:xfrm flipH="1">
            <a:off x="8124225" y="1"/>
            <a:ext cx="22500" cy="128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7"/>
          <p:cNvSpPr/>
          <p:nvPr/>
        </p:nvSpPr>
        <p:spPr>
          <a:xfrm flipH="1">
            <a:off x="7838725" y="1"/>
            <a:ext cx="22500" cy="1164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7"/>
          <p:cNvSpPr/>
          <p:nvPr/>
        </p:nvSpPr>
        <p:spPr>
          <a:xfrm flipH="1">
            <a:off x="7553229" y="1"/>
            <a:ext cx="22500" cy="373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7"/>
          <p:cNvSpPr/>
          <p:nvPr/>
        </p:nvSpPr>
        <p:spPr>
          <a:xfrm>
            <a:off x="1843244" y="2"/>
            <a:ext cx="22500" cy="340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7"/>
          <p:cNvSpPr/>
          <p:nvPr/>
        </p:nvSpPr>
        <p:spPr>
          <a:xfrm>
            <a:off x="2128744" y="2"/>
            <a:ext cx="22500" cy="341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7"/>
          <p:cNvSpPr/>
          <p:nvPr/>
        </p:nvSpPr>
        <p:spPr>
          <a:xfrm>
            <a:off x="2414243" y="2"/>
            <a:ext cx="22500" cy="525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7"/>
          <p:cNvSpPr/>
          <p:nvPr/>
        </p:nvSpPr>
        <p:spPr>
          <a:xfrm>
            <a:off x="415749" y="0"/>
            <a:ext cx="22500" cy="1909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7"/>
          <p:cNvSpPr/>
          <p:nvPr/>
        </p:nvSpPr>
        <p:spPr>
          <a:xfrm>
            <a:off x="3556240" y="1"/>
            <a:ext cx="22500" cy="579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7"/>
          <p:cNvSpPr/>
          <p:nvPr/>
        </p:nvSpPr>
        <p:spPr>
          <a:xfrm>
            <a:off x="2985241" y="2"/>
            <a:ext cx="22500" cy="340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7"/>
          <p:cNvSpPr/>
          <p:nvPr/>
        </p:nvSpPr>
        <p:spPr>
          <a:xfrm>
            <a:off x="3270741" y="2"/>
            <a:ext cx="22500" cy="341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7"/>
          <p:cNvSpPr/>
          <p:nvPr/>
        </p:nvSpPr>
        <p:spPr>
          <a:xfrm>
            <a:off x="4698237" y="1"/>
            <a:ext cx="22500" cy="579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7"/>
          <p:cNvSpPr/>
          <p:nvPr/>
        </p:nvSpPr>
        <p:spPr>
          <a:xfrm>
            <a:off x="3841739" y="1"/>
            <a:ext cx="22500" cy="510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7"/>
          <p:cNvSpPr/>
          <p:nvPr/>
        </p:nvSpPr>
        <p:spPr>
          <a:xfrm>
            <a:off x="4127238" y="1"/>
            <a:ext cx="22500" cy="464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7"/>
          <p:cNvSpPr/>
          <p:nvPr/>
        </p:nvSpPr>
        <p:spPr>
          <a:xfrm>
            <a:off x="4412737" y="1"/>
            <a:ext cx="22500" cy="603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7"/>
          <p:cNvSpPr/>
          <p:nvPr/>
        </p:nvSpPr>
        <p:spPr>
          <a:xfrm>
            <a:off x="6125733" y="2"/>
            <a:ext cx="22500" cy="525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7"/>
          <p:cNvSpPr/>
          <p:nvPr/>
        </p:nvSpPr>
        <p:spPr>
          <a:xfrm>
            <a:off x="5554734" y="2"/>
            <a:ext cx="22500" cy="341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7"/>
          <p:cNvSpPr/>
          <p:nvPr/>
        </p:nvSpPr>
        <p:spPr>
          <a:xfrm>
            <a:off x="4983736" y="1"/>
            <a:ext cx="22500" cy="464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7"/>
          <p:cNvSpPr/>
          <p:nvPr/>
        </p:nvSpPr>
        <p:spPr>
          <a:xfrm>
            <a:off x="5269235" y="1"/>
            <a:ext cx="22500" cy="546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7"/>
          <p:cNvSpPr/>
          <p:nvPr/>
        </p:nvSpPr>
        <p:spPr>
          <a:xfrm>
            <a:off x="5840234" y="2"/>
            <a:ext cx="22500" cy="340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7"/>
          <p:cNvSpPr/>
          <p:nvPr/>
        </p:nvSpPr>
        <p:spPr>
          <a:xfrm flipH="1">
            <a:off x="6696731" y="2"/>
            <a:ext cx="22500" cy="340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7"/>
          <p:cNvSpPr/>
          <p:nvPr/>
        </p:nvSpPr>
        <p:spPr>
          <a:xfrm flipH="1">
            <a:off x="6411232" y="2"/>
            <a:ext cx="22500" cy="341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7"/>
          <p:cNvSpPr/>
          <p:nvPr/>
        </p:nvSpPr>
        <p:spPr>
          <a:xfrm flipH="1">
            <a:off x="6982230" y="2"/>
            <a:ext cx="22500" cy="525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7"/>
          <p:cNvSpPr/>
          <p:nvPr/>
        </p:nvSpPr>
        <p:spPr>
          <a:xfrm flipH="1">
            <a:off x="7267730" y="2"/>
            <a:ext cx="22500" cy="341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9"/>
        <p:cNvGrpSpPr/>
        <p:nvPr/>
      </p:nvGrpSpPr>
      <p:grpSpPr>
        <a:xfrm>
          <a:off x="0" y="0"/>
          <a:ext cx="0" cy="0"/>
          <a:chOff x="0" y="0"/>
          <a:chExt cx="0" cy="0"/>
        </a:xfrm>
      </p:grpSpPr>
      <p:sp>
        <p:nvSpPr>
          <p:cNvPr id="270" name="Google Shape;270;p9"/>
          <p:cNvSpPr txBox="1">
            <a:spLocks noGrp="1"/>
          </p:cNvSpPr>
          <p:nvPr>
            <p:ph type="title"/>
          </p:nvPr>
        </p:nvSpPr>
        <p:spPr>
          <a:xfrm>
            <a:off x="2549400" y="1727100"/>
            <a:ext cx="4045200" cy="8121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71" name="Google Shape;271;p9"/>
          <p:cNvSpPr txBox="1">
            <a:spLocks noGrp="1"/>
          </p:cNvSpPr>
          <p:nvPr>
            <p:ph type="subTitle" idx="1"/>
          </p:nvPr>
        </p:nvSpPr>
        <p:spPr>
          <a:xfrm>
            <a:off x="2549400" y="2539200"/>
            <a:ext cx="4045200" cy="148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72" name="Google Shape;272;p9"/>
          <p:cNvSpPr/>
          <p:nvPr/>
        </p:nvSpPr>
        <p:spPr>
          <a:xfrm>
            <a:off x="2699750" y="5"/>
            <a:ext cx="22500" cy="1333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9"/>
          <p:cNvSpPr/>
          <p:nvPr/>
        </p:nvSpPr>
        <p:spPr>
          <a:xfrm>
            <a:off x="701250" y="1"/>
            <a:ext cx="22500" cy="4604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9"/>
          <p:cNvSpPr/>
          <p:nvPr/>
        </p:nvSpPr>
        <p:spPr>
          <a:xfrm>
            <a:off x="136275" y="0"/>
            <a:ext cx="27000" cy="3583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9"/>
          <p:cNvSpPr/>
          <p:nvPr/>
        </p:nvSpPr>
        <p:spPr>
          <a:xfrm>
            <a:off x="986749" y="2"/>
            <a:ext cx="22500" cy="1863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9"/>
          <p:cNvSpPr/>
          <p:nvPr/>
        </p:nvSpPr>
        <p:spPr>
          <a:xfrm>
            <a:off x="1272252" y="0"/>
            <a:ext cx="22500" cy="2407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9"/>
          <p:cNvSpPr/>
          <p:nvPr/>
        </p:nvSpPr>
        <p:spPr>
          <a:xfrm>
            <a:off x="1557751" y="6"/>
            <a:ext cx="22500" cy="2251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9"/>
          <p:cNvSpPr/>
          <p:nvPr/>
        </p:nvSpPr>
        <p:spPr>
          <a:xfrm flipH="1">
            <a:off x="8695225" y="0"/>
            <a:ext cx="22500" cy="2029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9"/>
          <p:cNvSpPr/>
          <p:nvPr/>
        </p:nvSpPr>
        <p:spPr>
          <a:xfrm flipH="1">
            <a:off x="8409725" y="0"/>
            <a:ext cx="22500" cy="3255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9"/>
          <p:cNvSpPr/>
          <p:nvPr/>
        </p:nvSpPr>
        <p:spPr>
          <a:xfrm flipH="1">
            <a:off x="8980725" y="3"/>
            <a:ext cx="22500" cy="3906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9"/>
          <p:cNvSpPr/>
          <p:nvPr/>
        </p:nvSpPr>
        <p:spPr>
          <a:xfrm flipH="1">
            <a:off x="8124225" y="-1"/>
            <a:ext cx="22500" cy="2251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9"/>
          <p:cNvSpPr/>
          <p:nvPr/>
        </p:nvSpPr>
        <p:spPr>
          <a:xfrm flipH="1">
            <a:off x="7838725" y="-1"/>
            <a:ext cx="22500" cy="2048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9"/>
          <p:cNvSpPr/>
          <p:nvPr/>
        </p:nvSpPr>
        <p:spPr>
          <a:xfrm flipH="1">
            <a:off x="7553225" y="3"/>
            <a:ext cx="22500" cy="1359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9"/>
          <p:cNvSpPr/>
          <p:nvPr/>
        </p:nvSpPr>
        <p:spPr>
          <a:xfrm>
            <a:off x="1843251" y="6"/>
            <a:ext cx="22500" cy="1456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9"/>
          <p:cNvSpPr/>
          <p:nvPr/>
        </p:nvSpPr>
        <p:spPr>
          <a:xfrm>
            <a:off x="2128750" y="7"/>
            <a:ext cx="22500" cy="1462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9"/>
          <p:cNvSpPr/>
          <p:nvPr/>
        </p:nvSpPr>
        <p:spPr>
          <a:xfrm>
            <a:off x="2414250" y="5"/>
            <a:ext cx="22500" cy="1817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9"/>
          <p:cNvSpPr/>
          <p:nvPr/>
        </p:nvSpPr>
        <p:spPr>
          <a:xfrm>
            <a:off x="415750" y="0"/>
            <a:ext cx="22500" cy="1695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9"/>
          <p:cNvSpPr/>
          <p:nvPr/>
        </p:nvSpPr>
        <p:spPr>
          <a:xfrm>
            <a:off x="3556239" y="3"/>
            <a:ext cx="22500" cy="140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9"/>
          <p:cNvSpPr/>
          <p:nvPr/>
        </p:nvSpPr>
        <p:spPr>
          <a:xfrm>
            <a:off x="2985250" y="5"/>
            <a:ext cx="22500" cy="1176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9"/>
          <p:cNvSpPr/>
          <p:nvPr/>
        </p:nvSpPr>
        <p:spPr>
          <a:xfrm>
            <a:off x="3270740" y="5"/>
            <a:ext cx="22500" cy="831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9"/>
          <p:cNvSpPr/>
          <p:nvPr/>
        </p:nvSpPr>
        <p:spPr>
          <a:xfrm>
            <a:off x="4698236" y="3"/>
            <a:ext cx="22500" cy="140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9"/>
          <p:cNvSpPr/>
          <p:nvPr/>
        </p:nvSpPr>
        <p:spPr>
          <a:xfrm>
            <a:off x="3841738" y="3"/>
            <a:ext cx="22500" cy="1242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9"/>
          <p:cNvSpPr/>
          <p:nvPr/>
        </p:nvSpPr>
        <p:spPr>
          <a:xfrm>
            <a:off x="4127237" y="3"/>
            <a:ext cx="22500" cy="113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9"/>
          <p:cNvSpPr/>
          <p:nvPr/>
        </p:nvSpPr>
        <p:spPr>
          <a:xfrm>
            <a:off x="4412736" y="3"/>
            <a:ext cx="22500" cy="1469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9"/>
          <p:cNvSpPr/>
          <p:nvPr/>
        </p:nvSpPr>
        <p:spPr>
          <a:xfrm>
            <a:off x="6125725" y="1"/>
            <a:ext cx="22500" cy="1695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9"/>
          <p:cNvSpPr/>
          <p:nvPr/>
        </p:nvSpPr>
        <p:spPr>
          <a:xfrm>
            <a:off x="5554733" y="5"/>
            <a:ext cx="22500" cy="831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9"/>
          <p:cNvSpPr/>
          <p:nvPr/>
        </p:nvSpPr>
        <p:spPr>
          <a:xfrm>
            <a:off x="4983735" y="3"/>
            <a:ext cx="22500" cy="1130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9"/>
          <p:cNvSpPr/>
          <p:nvPr/>
        </p:nvSpPr>
        <p:spPr>
          <a:xfrm>
            <a:off x="5269234" y="3"/>
            <a:ext cx="22500" cy="13290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9"/>
          <p:cNvSpPr/>
          <p:nvPr/>
        </p:nvSpPr>
        <p:spPr>
          <a:xfrm>
            <a:off x="5840233" y="5"/>
            <a:ext cx="22500" cy="828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9"/>
          <p:cNvSpPr/>
          <p:nvPr/>
        </p:nvSpPr>
        <p:spPr>
          <a:xfrm flipH="1">
            <a:off x="6696725" y="5"/>
            <a:ext cx="22500" cy="1239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9"/>
          <p:cNvSpPr/>
          <p:nvPr/>
        </p:nvSpPr>
        <p:spPr>
          <a:xfrm flipH="1">
            <a:off x="6411225" y="5"/>
            <a:ext cx="22500" cy="1244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9"/>
          <p:cNvSpPr/>
          <p:nvPr/>
        </p:nvSpPr>
        <p:spPr>
          <a:xfrm flipH="1">
            <a:off x="6982225" y="5"/>
            <a:ext cx="22500" cy="1916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9"/>
          <p:cNvSpPr/>
          <p:nvPr/>
        </p:nvSpPr>
        <p:spPr>
          <a:xfrm flipH="1">
            <a:off x="7267725" y="5"/>
            <a:ext cx="22500" cy="1244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8"/>
        <p:cNvGrpSpPr/>
        <p:nvPr/>
      </p:nvGrpSpPr>
      <p:grpSpPr>
        <a:xfrm>
          <a:off x="0" y="0"/>
          <a:ext cx="0" cy="0"/>
          <a:chOff x="0" y="0"/>
          <a:chExt cx="0" cy="0"/>
        </a:xfrm>
      </p:grpSpPr>
      <p:sp>
        <p:nvSpPr>
          <p:cNvPr id="339" name="Google Shape;339;p11"/>
          <p:cNvSpPr txBox="1">
            <a:spLocks noGrp="1"/>
          </p:cNvSpPr>
          <p:nvPr>
            <p:ph type="title" hasCustomPrompt="1"/>
          </p:nvPr>
        </p:nvSpPr>
        <p:spPr>
          <a:xfrm>
            <a:off x="1615200" y="2340488"/>
            <a:ext cx="5913600" cy="1642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0" name="Google Shape;340;p11"/>
          <p:cNvSpPr txBox="1">
            <a:spLocks noGrp="1"/>
          </p:cNvSpPr>
          <p:nvPr>
            <p:ph type="body" idx="1"/>
          </p:nvPr>
        </p:nvSpPr>
        <p:spPr>
          <a:xfrm>
            <a:off x="1615200" y="3982913"/>
            <a:ext cx="5913600" cy="4965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
        <p:nvSpPr>
          <p:cNvPr id="341" name="Google Shape;341;p11"/>
          <p:cNvSpPr/>
          <p:nvPr/>
        </p:nvSpPr>
        <p:spPr>
          <a:xfrm>
            <a:off x="2699744" y="6"/>
            <a:ext cx="22500" cy="1127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11"/>
          <p:cNvSpPr/>
          <p:nvPr/>
        </p:nvSpPr>
        <p:spPr>
          <a:xfrm>
            <a:off x="701247" y="0"/>
            <a:ext cx="22500" cy="3716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11"/>
          <p:cNvSpPr/>
          <p:nvPr/>
        </p:nvSpPr>
        <p:spPr>
          <a:xfrm>
            <a:off x="136274" y="0"/>
            <a:ext cx="27000" cy="4898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1"/>
          <p:cNvSpPr/>
          <p:nvPr/>
        </p:nvSpPr>
        <p:spPr>
          <a:xfrm>
            <a:off x="986750" y="2"/>
            <a:ext cx="22500" cy="1805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1"/>
          <p:cNvSpPr/>
          <p:nvPr/>
        </p:nvSpPr>
        <p:spPr>
          <a:xfrm>
            <a:off x="1272249" y="2"/>
            <a:ext cx="22500" cy="1642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1"/>
          <p:cNvSpPr/>
          <p:nvPr/>
        </p:nvSpPr>
        <p:spPr>
          <a:xfrm>
            <a:off x="1557748" y="6"/>
            <a:ext cx="22500" cy="1536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1"/>
          <p:cNvSpPr/>
          <p:nvPr/>
        </p:nvSpPr>
        <p:spPr>
          <a:xfrm flipH="1">
            <a:off x="8695225" y="0"/>
            <a:ext cx="22500" cy="3053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1"/>
          <p:cNvSpPr/>
          <p:nvPr/>
        </p:nvSpPr>
        <p:spPr>
          <a:xfrm flipH="1">
            <a:off x="8409725" y="0"/>
            <a:ext cx="22500" cy="4604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11"/>
          <p:cNvSpPr/>
          <p:nvPr/>
        </p:nvSpPr>
        <p:spPr>
          <a:xfrm flipH="1">
            <a:off x="8980724" y="3"/>
            <a:ext cx="22500" cy="4898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11"/>
          <p:cNvSpPr/>
          <p:nvPr/>
        </p:nvSpPr>
        <p:spPr>
          <a:xfrm flipH="1">
            <a:off x="8124227" y="2"/>
            <a:ext cx="22500" cy="1805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1"/>
          <p:cNvSpPr/>
          <p:nvPr/>
        </p:nvSpPr>
        <p:spPr>
          <a:xfrm flipH="1">
            <a:off x="7838728" y="2"/>
            <a:ext cx="22500" cy="1642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1"/>
          <p:cNvSpPr/>
          <p:nvPr/>
        </p:nvSpPr>
        <p:spPr>
          <a:xfrm flipH="1">
            <a:off x="7553229" y="4"/>
            <a:ext cx="22500" cy="1089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11"/>
          <p:cNvSpPr/>
          <p:nvPr/>
        </p:nvSpPr>
        <p:spPr>
          <a:xfrm>
            <a:off x="1843247" y="6"/>
            <a:ext cx="22500" cy="994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11"/>
          <p:cNvSpPr/>
          <p:nvPr/>
        </p:nvSpPr>
        <p:spPr>
          <a:xfrm>
            <a:off x="2128746" y="6"/>
            <a:ext cx="22500" cy="99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11"/>
          <p:cNvSpPr/>
          <p:nvPr/>
        </p:nvSpPr>
        <p:spPr>
          <a:xfrm>
            <a:off x="2414245" y="6"/>
            <a:ext cx="22500" cy="1536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11"/>
          <p:cNvSpPr/>
          <p:nvPr/>
        </p:nvSpPr>
        <p:spPr>
          <a:xfrm>
            <a:off x="415747" y="0"/>
            <a:ext cx="22500" cy="2317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11"/>
          <p:cNvSpPr/>
          <p:nvPr/>
        </p:nvSpPr>
        <p:spPr>
          <a:xfrm>
            <a:off x="3556242" y="3"/>
            <a:ext cx="22500" cy="1691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11"/>
          <p:cNvSpPr/>
          <p:nvPr/>
        </p:nvSpPr>
        <p:spPr>
          <a:xfrm>
            <a:off x="2985244" y="6"/>
            <a:ext cx="22500" cy="994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11"/>
          <p:cNvSpPr/>
          <p:nvPr/>
        </p:nvSpPr>
        <p:spPr>
          <a:xfrm>
            <a:off x="3270743" y="6"/>
            <a:ext cx="22500" cy="99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11"/>
          <p:cNvSpPr/>
          <p:nvPr/>
        </p:nvSpPr>
        <p:spPr>
          <a:xfrm>
            <a:off x="4698238" y="3"/>
            <a:ext cx="22500" cy="1691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11"/>
          <p:cNvSpPr/>
          <p:nvPr/>
        </p:nvSpPr>
        <p:spPr>
          <a:xfrm>
            <a:off x="3841741" y="3"/>
            <a:ext cx="22500" cy="1491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11"/>
          <p:cNvSpPr/>
          <p:nvPr/>
        </p:nvSpPr>
        <p:spPr>
          <a:xfrm>
            <a:off x="4127240" y="3"/>
            <a:ext cx="22500" cy="1356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11"/>
          <p:cNvSpPr/>
          <p:nvPr/>
        </p:nvSpPr>
        <p:spPr>
          <a:xfrm>
            <a:off x="4412739" y="4"/>
            <a:ext cx="22500" cy="1763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11"/>
          <p:cNvSpPr/>
          <p:nvPr/>
        </p:nvSpPr>
        <p:spPr>
          <a:xfrm>
            <a:off x="6125733" y="6"/>
            <a:ext cx="22500" cy="1536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11"/>
          <p:cNvSpPr/>
          <p:nvPr/>
        </p:nvSpPr>
        <p:spPr>
          <a:xfrm>
            <a:off x="5554735" y="6"/>
            <a:ext cx="22500" cy="99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11"/>
          <p:cNvSpPr/>
          <p:nvPr/>
        </p:nvSpPr>
        <p:spPr>
          <a:xfrm>
            <a:off x="4983737" y="3"/>
            <a:ext cx="22500" cy="1356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11"/>
          <p:cNvSpPr/>
          <p:nvPr/>
        </p:nvSpPr>
        <p:spPr>
          <a:xfrm>
            <a:off x="5269236" y="4"/>
            <a:ext cx="22500" cy="1594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11"/>
          <p:cNvSpPr/>
          <p:nvPr/>
        </p:nvSpPr>
        <p:spPr>
          <a:xfrm>
            <a:off x="5840234" y="6"/>
            <a:ext cx="22500" cy="994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11"/>
          <p:cNvSpPr/>
          <p:nvPr/>
        </p:nvSpPr>
        <p:spPr>
          <a:xfrm flipH="1">
            <a:off x="6696731" y="6"/>
            <a:ext cx="22500" cy="994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11"/>
          <p:cNvSpPr/>
          <p:nvPr/>
        </p:nvSpPr>
        <p:spPr>
          <a:xfrm flipH="1">
            <a:off x="6411232" y="6"/>
            <a:ext cx="22500" cy="99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11"/>
          <p:cNvSpPr/>
          <p:nvPr/>
        </p:nvSpPr>
        <p:spPr>
          <a:xfrm flipH="1">
            <a:off x="6982231" y="6"/>
            <a:ext cx="22500" cy="1536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11"/>
          <p:cNvSpPr/>
          <p:nvPr/>
        </p:nvSpPr>
        <p:spPr>
          <a:xfrm flipH="1">
            <a:off x="7267730" y="6"/>
            <a:ext cx="22500" cy="997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74"/>
        <p:cNvGrpSpPr/>
        <p:nvPr/>
      </p:nvGrpSpPr>
      <p:grpSpPr>
        <a:xfrm>
          <a:off x="0" y="0"/>
          <a:ext cx="0" cy="0"/>
          <a:chOff x="0" y="0"/>
          <a:chExt cx="0" cy="0"/>
        </a:xfrm>
      </p:grpSpPr>
      <p:sp>
        <p:nvSpPr>
          <p:cNvPr id="375" name="Google Shape;375;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6" name="Google Shape;376;p13"/>
          <p:cNvSpPr txBox="1">
            <a:spLocks noGrp="1"/>
          </p:cNvSpPr>
          <p:nvPr>
            <p:ph type="title" idx="2"/>
          </p:nvPr>
        </p:nvSpPr>
        <p:spPr>
          <a:xfrm>
            <a:off x="713250" y="2796524"/>
            <a:ext cx="2294400" cy="494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377" name="Google Shape;377;p13"/>
          <p:cNvSpPr txBox="1">
            <a:spLocks noGrp="1"/>
          </p:cNvSpPr>
          <p:nvPr>
            <p:ph type="subTitle" idx="1"/>
          </p:nvPr>
        </p:nvSpPr>
        <p:spPr>
          <a:xfrm>
            <a:off x="713262" y="3188850"/>
            <a:ext cx="2294400" cy="7935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a:endParaRPr/>
          </a:p>
        </p:txBody>
      </p:sp>
      <p:sp>
        <p:nvSpPr>
          <p:cNvPr id="378" name="Google Shape;378;p13"/>
          <p:cNvSpPr txBox="1">
            <a:spLocks noGrp="1"/>
          </p:cNvSpPr>
          <p:nvPr>
            <p:ph type="title" idx="3" hasCustomPrompt="1"/>
          </p:nvPr>
        </p:nvSpPr>
        <p:spPr>
          <a:xfrm>
            <a:off x="713250" y="2208550"/>
            <a:ext cx="2294400" cy="7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79" name="Google Shape;379;p13"/>
          <p:cNvSpPr txBox="1">
            <a:spLocks noGrp="1"/>
          </p:cNvSpPr>
          <p:nvPr>
            <p:ph type="title" idx="4"/>
          </p:nvPr>
        </p:nvSpPr>
        <p:spPr>
          <a:xfrm>
            <a:off x="3424825" y="2796524"/>
            <a:ext cx="2294400" cy="49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0" name="Google Shape;380;p13"/>
          <p:cNvSpPr txBox="1">
            <a:spLocks noGrp="1"/>
          </p:cNvSpPr>
          <p:nvPr>
            <p:ph type="subTitle" idx="5"/>
          </p:nvPr>
        </p:nvSpPr>
        <p:spPr>
          <a:xfrm>
            <a:off x="3424834" y="3188850"/>
            <a:ext cx="2294400" cy="79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81" name="Google Shape;381;p13"/>
          <p:cNvSpPr txBox="1">
            <a:spLocks noGrp="1"/>
          </p:cNvSpPr>
          <p:nvPr>
            <p:ph type="title" idx="6" hasCustomPrompt="1"/>
          </p:nvPr>
        </p:nvSpPr>
        <p:spPr>
          <a:xfrm>
            <a:off x="3424825" y="2208550"/>
            <a:ext cx="2294400" cy="7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82" name="Google Shape;382;p13"/>
          <p:cNvSpPr txBox="1">
            <a:spLocks noGrp="1"/>
          </p:cNvSpPr>
          <p:nvPr>
            <p:ph type="title" idx="7"/>
          </p:nvPr>
        </p:nvSpPr>
        <p:spPr>
          <a:xfrm>
            <a:off x="6136400" y="2796524"/>
            <a:ext cx="2294400" cy="49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3" name="Google Shape;383;p13"/>
          <p:cNvSpPr txBox="1">
            <a:spLocks noGrp="1"/>
          </p:cNvSpPr>
          <p:nvPr>
            <p:ph type="subTitle" idx="8"/>
          </p:nvPr>
        </p:nvSpPr>
        <p:spPr>
          <a:xfrm>
            <a:off x="6136407" y="3188850"/>
            <a:ext cx="2294400" cy="79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84" name="Google Shape;384;p13"/>
          <p:cNvSpPr txBox="1">
            <a:spLocks noGrp="1"/>
          </p:cNvSpPr>
          <p:nvPr>
            <p:ph type="title" idx="9" hasCustomPrompt="1"/>
          </p:nvPr>
        </p:nvSpPr>
        <p:spPr>
          <a:xfrm>
            <a:off x="6136400" y="2208550"/>
            <a:ext cx="2294400" cy="7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85" name="Google Shape;385;p13"/>
          <p:cNvSpPr/>
          <p:nvPr/>
        </p:nvSpPr>
        <p:spPr>
          <a:xfrm>
            <a:off x="2699742" y="2"/>
            <a:ext cx="22500" cy="342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13"/>
          <p:cNvSpPr/>
          <p:nvPr/>
        </p:nvSpPr>
        <p:spPr>
          <a:xfrm>
            <a:off x="701250" y="0"/>
            <a:ext cx="22500" cy="1563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13"/>
          <p:cNvSpPr/>
          <p:nvPr/>
        </p:nvSpPr>
        <p:spPr>
          <a:xfrm>
            <a:off x="136275" y="0"/>
            <a:ext cx="27000" cy="393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13"/>
          <p:cNvSpPr/>
          <p:nvPr/>
        </p:nvSpPr>
        <p:spPr>
          <a:xfrm>
            <a:off x="986747" y="0"/>
            <a:ext cx="22500" cy="549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13"/>
          <p:cNvSpPr/>
          <p:nvPr/>
        </p:nvSpPr>
        <p:spPr>
          <a:xfrm>
            <a:off x="1272246" y="0"/>
            <a:ext cx="22500" cy="499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13"/>
          <p:cNvSpPr/>
          <p:nvPr/>
        </p:nvSpPr>
        <p:spPr>
          <a:xfrm>
            <a:off x="1557745" y="2"/>
            <a:ext cx="22500" cy="467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13"/>
          <p:cNvSpPr/>
          <p:nvPr/>
        </p:nvSpPr>
        <p:spPr>
          <a:xfrm flipH="1">
            <a:off x="8695225" y="0"/>
            <a:ext cx="22500" cy="1140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3"/>
          <p:cNvSpPr/>
          <p:nvPr/>
        </p:nvSpPr>
        <p:spPr>
          <a:xfrm flipH="1">
            <a:off x="8409725" y="0"/>
            <a:ext cx="22500" cy="17172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3"/>
          <p:cNvSpPr/>
          <p:nvPr/>
        </p:nvSpPr>
        <p:spPr>
          <a:xfrm flipH="1">
            <a:off x="8980725" y="3"/>
            <a:ext cx="22500" cy="393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13"/>
          <p:cNvSpPr/>
          <p:nvPr/>
        </p:nvSpPr>
        <p:spPr>
          <a:xfrm flipH="1">
            <a:off x="8124227" y="0"/>
            <a:ext cx="22500" cy="549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13"/>
          <p:cNvSpPr/>
          <p:nvPr/>
        </p:nvSpPr>
        <p:spPr>
          <a:xfrm flipH="1">
            <a:off x="7838728" y="0"/>
            <a:ext cx="22500" cy="4995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13"/>
          <p:cNvSpPr/>
          <p:nvPr/>
        </p:nvSpPr>
        <p:spPr>
          <a:xfrm flipH="1">
            <a:off x="7553229" y="1"/>
            <a:ext cx="22500" cy="331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13"/>
          <p:cNvSpPr/>
          <p:nvPr/>
        </p:nvSpPr>
        <p:spPr>
          <a:xfrm>
            <a:off x="1843250" y="2"/>
            <a:ext cx="22500" cy="2070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13"/>
          <p:cNvSpPr/>
          <p:nvPr/>
        </p:nvSpPr>
        <p:spPr>
          <a:xfrm>
            <a:off x="2128744" y="2"/>
            <a:ext cx="22500" cy="303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13"/>
          <p:cNvSpPr/>
          <p:nvPr/>
        </p:nvSpPr>
        <p:spPr>
          <a:xfrm>
            <a:off x="2414243" y="2"/>
            <a:ext cx="22500" cy="467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13"/>
          <p:cNvSpPr/>
          <p:nvPr/>
        </p:nvSpPr>
        <p:spPr>
          <a:xfrm>
            <a:off x="415750" y="0"/>
            <a:ext cx="22500" cy="22833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13"/>
          <p:cNvSpPr/>
          <p:nvPr/>
        </p:nvSpPr>
        <p:spPr>
          <a:xfrm>
            <a:off x="3556240" y="1"/>
            <a:ext cx="22500" cy="514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13"/>
          <p:cNvSpPr/>
          <p:nvPr/>
        </p:nvSpPr>
        <p:spPr>
          <a:xfrm>
            <a:off x="2985241" y="2"/>
            <a:ext cx="22500" cy="302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13"/>
          <p:cNvSpPr/>
          <p:nvPr/>
        </p:nvSpPr>
        <p:spPr>
          <a:xfrm>
            <a:off x="3270741" y="2"/>
            <a:ext cx="22500" cy="303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13"/>
          <p:cNvSpPr/>
          <p:nvPr/>
        </p:nvSpPr>
        <p:spPr>
          <a:xfrm>
            <a:off x="4698237" y="1"/>
            <a:ext cx="22500" cy="514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13"/>
          <p:cNvSpPr/>
          <p:nvPr/>
        </p:nvSpPr>
        <p:spPr>
          <a:xfrm>
            <a:off x="3841739" y="1"/>
            <a:ext cx="22500" cy="453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13"/>
          <p:cNvSpPr/>
          <p:nvPr/>
        </p:nvSpPr>
        <p:spPr>
          <a:xfrm>
            <a:off x="4127238" y="1"/>
            <a:ext cx="22500" cy="412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13"/>
          <p:cNvSpPr/>
          <p:nvPr/>
        </p:nvSpPr>
        <p:spPr>
          <a:xfrm>
            <a:off x="4412737" y="1"/>
            <a:ext cx="22500" cy="5361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13"/>
          <p:cNvSpPr/>
          <p:nvPr/>
        </p:nvSpPr>
        <p:spPr>
          <a:xfrm>
            <a:off x="6125733" y="2"/>
            <a:ext cx="22500" cy="467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13"/>
          <p:cNvSpPr/>
          <p:nvPr/>
        </p:nvSpPr>
        <p:spPr>
          <a:xfrm>
            <a:off x="5554734" y="2"/>
            <a:ext cx="22500" cy="303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13"/>
          <p:cNvSpPr/>
          <p:nvPr/>
        </p:nvSpPr>
        <p:spPr>
          <a:xfrm>
            <a:off x="4983736" y="1"/>
            <a:ext cx="22500" cy="4128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13"/>
          <p:cNvSpPr/>
          <p:nvPr/>
        </p:nvSpPr>
        <p:spPr>
          <a:xfrm>
            <a:off x="5269235" y="1"/>
            <a:ext cx="22500" cy="485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13"/>
          <p:cNvSpPr/>
          <p:nvPr/>
        </p:nvSpPr>
        <p:spPr>
          <a:xfrm>
            <a:off x="5840234" y="2"/>
            <a:ext cx="22500" cy="302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13"/>
          <p:cNvSpPr/>
          <p:nvPr/>
        </p:nvSpPr>
        <p:spPr>
          <a:xfrm flipH="1">
            <a:off x="6696731" y="2"/>
            <a:ext cx="22500" cy="3027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13"/>
          <p:cNvSpPr/>
          <p:nvPr/>
        </p:nvSpPr>
        <p:spPr>
          <a:xfrm flipH="1">
            <a:off x="6411232" y="2"/>
            <a:ext cx="22500" cy="3036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13"/>
          <p:cNvSpPr/>
          <p:nvPr/>
        </p:nvSpPr>
        <p:spPr>
          <a:xfrm flipH="1">
            <a:off x="6982230" y="2"/>
            <a:ext cx="22500" cy="4674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13"/>
          <p:cNvSpPr/>
          <p:nvPr/>
        </p:nvSpPr>
        <p:spPr>
          <a:xfrm flipH="1">
            <a:off x="7267725" y="1"/>
            <a:ext cx="27000" cy="2070900"/>
          </a:xfrm>
          <a:prstGeom prst="roundRect">
            <a:avLst>
              <a:gd name="adj" fmla="val 50000"/>
            </a:avLst>
          </a:prstGeom>
          <a:gradFill>
            <a:gsLst>
              <a:gs pos="0">
                <a:srgbClr val="FFFFFF"/>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Bodoni"/>
              <a:buNone/>
              <a:defRPr sz="3000">
                <a:solidFill>
                  <a:schemeClr val="lt1"/>
                </a:solidFill>
                <a:latin typeface="Bodoni"/>
                <a:ea typeface="Bodoni"/>
                <a:cs typeface="Bodoni"/>
                <a:sym typeface="Bodoni"/>
              </a:defRPr>
            </a:lvl1pPr>
            <a:lvl2pPr lvl="1" algn="ctr">
              <a:spcBef>
                <a:spcPts val="0"/>
              </a:spcBef>
              <a:spcAft>
                <a:spcPts val="0"/>
              </a:spcAft>
              <a:buClr>
                <a:schemeClr val="lt1"/>
              </a:buClr>
              <a:buSzPts val="3000"/>
              <a:buFont typeface="Bodoni"/>
              <a:buNone/>
              <a:defRPr sz="3000">
                <a:solidFill>
                  <a:schemeClr val="lt1"/>
                </a:solidFill>
                <a:latin typeface="Bodoni"/>
                <a:ea typeface="Bodoni"/>
                <a:cs typeface="Bodoni"/>
                <a:sym typeface="Bodoni"/>
              </a:defRPr>
            </a:lvl2pPr>
            <a:lvl3pPr lvl="2" algn="ctr">
              <a:spcBef>
                <a:spcPts val="0"/>
              </a:spcBef>
              <a:spcAft>
                <a:spcPts val="0"/>
              </a:spcAft>
              <a:buClr>
                <a:schemeClr val="lt1"/>
              </a:buClr>
              <a:buSzPts val="3000"/>
              <a:buFont typeface="Bodoni"/>
              <a:buNone/>
              <a:defRPr sz="3000">
                <a:solidFill>
                  <a:schemeClr val="lt1"/>
                </a:solidFill>
                <a:latin typeface="Bodoni"/>
                <a:ea typeface="Bodoni"/>
                <a:cs typeface="Bodoni"/>
                <a:sym typeface="Bodoni"/>
              </a:defRPr>
            </a:lvl3pPr>
            <a:lvl4pPr lvl="3" algn="ctr">
              <a:spcBef>
                <a:spcPts val="0"/>
              </a:spcBef>
              <a:spcAft>
                <a:spcPts val="0"/>
              </a:spcAft>
              <a:buClr>
                <a:schemeClr val="lt1"/>
              </a:buClr>
              <a:buSzPts val="3000"/>
              <a:buFont typeface="Bodoni"/>
              <a:buNone/>
              <a:defRPr sz="3000">
                <a:solidFill>
                  <a:schemeClr val="lt1"/>
                </a:solidFill>
                <a:latin typeface="Bodoni"/>
                <a:ea typeface="Bodoni"/>
                <a:cs typeface="Bodoni"/>
                <a:sym typeface="Bodoni"/>
              </a:defRPr>
            </a:lvl4pPr>
            <a:lvl5pPr lvl="4" algn="ctr">
              <a:spcBef>
                <a:spcPts val="0"/>
              </a:spcBef>
              <a:spcAft>
                <a:spcPts val="0"/>
              </a:spcAft>
              <a:buClr>
                <a:schemeClr val="lt1"/>
              </a:buClr>
              <a:buSzPts val="3000"/>
              <a:buFont typeface="Bodoni"/>
              <a:buNone/>
              <a:defRPr sz="3000">
                <a:solidFill>
                  <a:schemeClr val="lt1"/>
                </a:solidFill>
                <a:latin typeface="Bodoni"/>
                <a:ea typeface="Bodoni"/>
                <a:cs typeface="Bodoni"/>
                <a:sym typeface="Bodoni"/>
              </a:defRPr>
            </a:lvl5pPr>
            <a:lvl6pPr lvl="5" algn="ctr">
              <a:spcBef>
                <a:spcPts val="0"/>
              </a:spcBef>
              <a:spcAft>
                <a:spcPts val="0"/>
              </a:spcAft>
              <a:buClr>
                <a:schemeClr val="lt1"/>
              </a:buClr>
              <a:buSzPts val="3000"/>
              <a:buFont typeface="Bodoni"/>
              <a:buNone/>
              <a:defRPr sz="3000">
                <a:solidFill>
                  <a:schemeClr val="lt1"/>
                </a:solidFill>
                <a:latin typeface="Bodoni"/>
                <a:ea typeface="Bodoni"/>
                <a:cs typeface="Bodoni"/>
                <a:sym typeface="Bodoni"/>
              </a:defRPr>
            </a:lvl6pPr>
            <a:lvl7pPr lvl="6" algn="ctr">
              <a:spcBef>
                <a:spcPts val="0"/>
              </a:spcBef>
              <a:spcAft>
                <a:spcPts val="0"/>
              </a:spcAft>
              <a:buClr>
                <a:schemeClr val="lt1"/>
              </a:buClr>
              <a:buSzPts val="3000"/>
              <a:buFont typeface="Bodoni"/>
              <a:buNone/>
              <a:defRPr sz="3000">
                <a:solidFill>
                  <a:schemeClr val="lt1"/>
                </a:solidFill>
                <a:latin typeface="Bodoni"/>
                <a:ea typeface="Bodoni"/>
                <a:cs typeface="Bodoni"/>
                <a:sym typeface="Bodoni"/>
              </a:defRPr>
            </a:lvl7pPr>
            <a:lvl8pPr lvl="7" algn="ctr">
              <a:spcBef>
                <a:spcPts val="0"/>
              </a:spcBef>
              <a:spcAft>
                <a:spcPts val="0"/>
              </a:spcAft>
              <a:buClr>
                <a:schemeClr val="lt1"/>
              </a:buClr>
              <a:buSzPts val="3000"/>
              <a:buFont typeface="Bodoni"/>
              <a:buNone/>
              <a:defRPr sz="3000">
                <a:solidFill>
                  <a:schemeClr val="lt1"/>
                </a:solidFill>
                <a:latin typeface="Bodoni"/>
                <a:ea typeface="Bodoni"/>
                <a:cs typeface="Bodoni"/>
                <a:sym typeface="Bodoni"/>
              </a:defRPr>
            </a:lvl8pPr>
            <a:lvl9pPr lvl="8" algn="ctr">
              <a:spcBef>
                <a:spcPts val="0"/>
              </a:spcBef>
              <a:spcAft>
                <a:spcPts val="0"/>
              </a:spcAft>
              <a:buClr>
                <a:schemeClr val="lt1"/>
              </a:buClr>
              <a:buSzPts val="3000"/>
              <a:buFont typeface="Bodoni"/>
              <a:buNone/>
              <a:defRPr sz="3000">
                <a:solidFill>
                  <a:schemeClr val="lt1"/>
                </a:solidFill>
                <a:latin typeface="Bodoni"/>
                <a:ea typeface="Bodoni"/>
                <a:cs typeface="Bodoni"/>
                <a:sym typeface="Bodoni"/>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1pPr>
            <a:lvl2pPr marL="914400" lvl="1"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2pPr>
            <a:lvl3pPr marL="1371600" lvl="2"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3pPr>
            <a:lvl4pPr marL="1828800" lvl="3"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4pPr>
            <a:lvl5pPr marL="2286000" lvl="4"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5pPr>
            <a:lvl6pPr marL="2743200" lvl="5"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6pPr>
            <a:lvl7pPr marL="3200400" lvl="6"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7pPr>
            <a:lvl8pPr marL="3657600" lvl="7"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8pPr>
            <a:lvl9pPr marL="4114800" lvl="8" indent="-330200">
              <a:lnSpc>
                <a:spcPct val="100000"/>
              </a:lnSpc>
              <a:spcBef>
                <a:spcPts val="0"/>
              </a:spcBef>
              <a:spcAft>
                <a:spcPts val="0"/>
              </a:spcAft>
              <a:buClr>
                <a:schemeClr val="lt1"/>
              </a:buClr>
              <a:buSzPts val="1600"/>
              <a:buFont typeface="Barlow"/>
              <a:buChar char="■"/>
              <a:defRPr sz="1600">
                <a:solidFill>
                  <a:schemeClr val="lt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B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7" r:id="rId7"/>
    <p:sldLayoutId id="2147483658" r:id="rId8"/>
    <p:sldLayoutId id="2147483659" r:id="rId9"/>
    <p:sldLayoutId id="2147483662" r:id="rId10"/>
    <p:sldLayoutId id="2147483663" r:id="rId11"/>
    <p:sldLayoutId id="2147483677" r:id="rId12"/>
    <p:sldLayoutId id="2147483678" r:id="rId13"/>
    <p:sldLayoutId id="2147483679" r:id="rId14"/>
    <p:sldLayoutId id="214748368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it.ly/2PfT4lq"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C7EC6D-4A66-4562-94EE-F21480271036}"/>
              </a:ext>
            </a:extLst>
          </p:cNvPr>
          <p:cNvSpPr txBox="1"/>
          <p:nvPr/>
        </p:nvSpPr>
        <p:spPr>
          <a:xfrm>
            <a:off x="0" y="861248"/>
            <a:ext cx="9144000" cy="830997"/>
          </a:xfrm>
          <a:prstGeom prst="rect">
            <a:avLst/>
          </a:prstGeom>
          <a:noFill/>
        </p:spPr>
        <p:txBody>
          <a:bodyPr wrap="square" rtlCol="0">
            <a:spAutoFit/>
          </a:bodyPr>
          <a:lstStyle/>
          <a:p>
            <a:pPr algn="ctr">
              <a:buClrTx/>
              <a:buFontTx/>
              <a:buNone/>
            </a:pPr>
            <a:r>
              <a:rPr lang="en-US" sz="2400" kern="1200" dirty="0">
                <a:solidFill>
                  <a:schemeClr val="bg1"/>
                </a:solidFill>
                <a:latin typeface="Bodoni" panose="020B0604020202020204" charset="0"/>
                <a:ea typeface="+mn-ea"/>
                <a:cs typeface="Times New Roman" pitchFamily="18" charset="0"/>
              </a:rPr>
              <a:t>Depression Detection Model using Sentiment Analysis in Micro-blog Social network</a:t>
            </a:r>
          </a:p>
        </p:txBody>
      </p:sp>
      <p:graphicFrame>
        <p:nvGraphicFramePr>
          <p:cNvPr id="9" name="Table 8">
            <a:extLst>
              <a:ext uri="{FF2B5EF4-FFF2-40B4-BE49-F238E27FC236}">
                <a16:creationId xmlns:a16="http://schemas.microsoft.com/office/drawing/2014/main" id="{26B4E6A7-ED50-4536-84CE-3A34498055F6}"/>
              </a:ext>
            </a:extLst>
          </p:cNvPr>
          <p:cNvGraphicFramePr>
            <a:graphicFrameLocks noGrp="1"/>
          </p:cNvGraphicFramePr>
          <p:nvPr>
            <p:extLst>
              <p:ext uri="{D42A27DB-BD31-4B8C-83A1-F6EECF244321}">
                <p14:modId xmlns:p14="http://schemas.microsoft.com/office/powerpoint/2010/main" val="3395051393"/>
              </p:ext>
            </p:extLst>
          </p:nvPr>
        </p:nvGraphicFramePr>
        <p:xfrm>
          <a:off x="228600" y="3359517"/>
          <a:ext cx="8686800" cy="1539240"/>
        </p:xfrm>
        <a:graphic>
          <a:graphicData uri="http://schemas.openxmlformats.org/drawingml/2006/table">
            <a:tbl>
              <a:tblPr firstRow="1" bandRow="1"/>
              <a:tblGrid>
                <a:gridCol w="6482688">
                  <a:extLst>
                    <a:ext uri="{9D8B030D-6E8A-4147-A177-3AD203B41FA5}">
                      <a16:colId xmlns:a16="http://schemas.microsoft.com/office/drawing/2014/main" val="20000"/>
                    </a:ext>
                  </a:extLst>
                </a:gridCol>
                <a:gridCol w="2204112">
                  <a:extLst>
                    <a:ext uri="{9D8B030D-6E8A-4147-A177-3AD203B41FA5}">
                      <a16:colId xmlns:a16="http://schemas.microsoft.com/office/drawing/2014/main" val="20001"/>
                    </a:ext>
                  </a:extLst>
                </a:gridCol>
              </a:tblGrid>
              <a:tr h="38100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r>
                        <a:rPr lang="en-US" sz="1600" b="0" dirty="0">
                          <a:solidFill>
                            <a:schemeClr val="bg1"/>
                          </a:solidFill>
                          <a:latin typeface="Barlow" panose="020B0604020202020204" charset="0"/>
                          <a:cs typeface="Times New Roman" pitchFamily="18" charset="0"/>
                        </a:rPr>
                        <a:t>ABDULLAH</a:t>
                      </a:r>
                      <a:r>
                        <a:rPr lang="en-US" sz="1600" b="0" baseline="0" dirty="0">
                          <a:solidFill>
                            <a:schemeClr val="bg1"/>
                          </a:solidFill>
                          <a:latin typeface="Barlow" panose="020B0604020202020204" charset="0"/>
                          <a:cs typeface="Times New Roman" pitchFamily="18" charset="0"/>
                        </a:rPr>
                        <a:t> BIN MOHAMMAD IQBAL</a:t>
                      </a:r>
                      <a:endParaRPr lang="en-US" sz="1600" b="0" dirty="0">
                        <a:solidFill>
                          <a:schemeClr val="bg1"/>
                        </a:solidFill>
                        <a:latin typeface="Barlow" panose="020B0604020202020204" charset="0"/>
                        <a:cs typeface="Times New Roman" pitchFamily="18"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r"/>
                      <a:r>
                        <a:rPr lang="en-US" sz="1600" b="0" dirty="0">
                          <a:solidFill>
                            <a:schemeClr val="bg1"/>
                          </a:solidFill>
                          <a:latin typeface="Barlow" panose="020B0604020202020204" charset="0"/>
                          <a:cs typeface="Times New Roman" pitchFamily="18" charset="0"/>
                        </a:rPr>
                        <a:t>4BP16CS001</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576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r>
                        <a:rPr lang="en-US" sz="1600" b="0" dirty="0">
                          <a:solidFill>
                            <a:schemeClr val="bg1"/>
                          </a:solidFill>
                          <a:latin typeface="Barlow" panose="020B0604020202020204" charset="0"/>
                          <a:cs typeface="Times New Roman" pitchFamily="18" charset="0"/>
                        </a:rPr>
                        <a:t>SHANKARAGOWDA B</a:t>
                      </a:r>
                    </a:p>
                  </a:txBody>
                  <a:tcPr>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r"/>
                      <a:r>
                        <a:rPr lang="en-US" sz="1600" b="0" dirty="0">
                          <a:solidFill>
                            <a:schemeClr val="bg1"/>
                          </a:solidFill>
                          <a:latin typeface="Barlow" panose="020B0604020202020204" charset="0"/>
                          <a:cs typeface="Times New Roman" pitchFamily="18" charset="0"/>
                        </a:rPr>
                        <a:t>4BP16CS041</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624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r>
                        <a:rPr lang="en-US" sz="1600" b="0" dirty="0">
                          <a:solidFill>
                            <a:schemeClr val="bg1"/>
                          </a:solidFill>
                          <a:latin typeface="Barlow" panose="020B0604020202020204" charset="0"/>
                          <a:cs typeface="Times New Roman" pitchFamily="18" charset="0"/>
                        </a:rPr>
                        <a:t>ABDUL</a:t>
                      </a:r>
                      <a:r>
                        <a:rPr lang="en-US" sz="1600" b="0" baseline="0" dirty="0">
                          <a:solidFill>
                            <a:schemeClr val="bg1"/>
                          </a:solidFill>
                          <a:latin typeface="Barlow" panose="020B0604020202020204" charset="0"/>
                          <a:cs typeface="Times New Roman" pitchFamily="18" charset="0"/>
                        </a:rPr>
                        <a:t> TAWWAB MULLA</a:t>
                      </a:r>
                      <a:endParaRPr lang="en-US" sz="1600" b="0" dirty="0">
                        <a:solidFill>
                          <a:schemeClr val="bg1"/>
                        </a:solidFill>
                        <a:latin typeface="Barlow" panose="020B0604020202020204" charset="0"/>
                        <a:cs typeface="Times New Roman" pitchFamily="18"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r"/>
                      <a:r>
                        <a:rPr lang="en-US" sz="1600" b="0" dirty="0">
                          <a:solidFill>
                            <a:schemeClr val="bg1"/>
                          </a:solidFill>
                          <a:latin typeface="Barlow" panose="020B0604020202020204" charset="0"/>
                          <a:cs typeface="Times New Roman" pitchFamily="18" charset="0"/>
                        </a:rPr>
                        <a:t>4BP17CS001</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624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r>
                        <a:rPr lang="en-US" sz="1600" b="0" dirty="0">
                          <a:solidFill>
                            <a:schemeClr val="bg1"/>
                          </a:solidFill>
                          <a:latin typeface="Barlow" panose="020B0604020202020204" charset="0"/>
                          <a:cs typeface="Times New Roman" pitchFamily="18" charset="0"/>
                        </a:rPr>
                        <a:t>NASHEEL</a:t>
                      </a:r>
                      <a:r>
                        <a:rPr lang="en-US" sz="1600" b="0" baseline="0" dirty="0">
                          <a:solidFill>
                            <a:schemeClr val="bg1"/>
                          </a:solidFill>
                          <a:latin typeface="Barlow" panose="020B0604020202020204" charset="0"/>
                          <a:cs typeface="Times New Roman" pitchFamily="18" charset="0"/>
                        </a:rPr>
                        <a:t> RAHMAN</a:t>
                      </a:r>
                      <a:endParaRPr lang="en-US" sz="1600" b="0" dirty="0">
                        <a:solidFill>
                          <a:schemeClr val="bg1"/>
                        </a:solidFill>
                        <a:latin typeface="Barlow" panose="020B0604020202020204" charset="0"/>
                        <a:cs typeface="Times New Roman" pitchFamily="18"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r"/>
                      <a:r>
                        <a:rPr lang="en-US" sz="1600" b="0" dirty="0">
                          <a:solidFill>
                            <a:schemeClr val="bg1"/>
                          </a:solidFill>
                          <a:latin typeface="Barlow" panose="020B0604020202020204" charset="0"/>
                          <a:cs typeface="Times New Roman" pitchFamily="18" charset="0"/>
                        </a:rPr>
                        <a:t>4BP17CS024</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TextBox 9">
            <a:extLst>
              <a:ext uri="{FF2B5EF4-FFF2-40B4-BE49-F238E27FC236}">
                <a16:creationId xmlns:a16="http://schemas.microsoft.com/office/drawing/2014/main" id="{FB04E996-5C79-406A-8039-0D0D7FB79F65}"/>
              </a:ext>
            </a:extLst>
          </p:cNvPr>
          <p:cNvSpPr txBox="1"/>
          <p:nvPr/>
        </p:nvSpPr>
        <p:spPr>
          <a:xfrm>
            <a:off x="0" y="2324075"/>
            <a:ext cx="9144000" cy="584775"/>
          </a:xfrm>
          <a:prstGeom prst="rect">
            <a:avLst/>
          </a:prstGeom>
          <a:noFill/>
        </p:spPr>
        <p:txBody>
          <a:bodyPr wrap="square" rtlCol="0">
            <a:spAutoFit/>
          </a:bodyPr>
          <a:lstStyle/>
          <a:p>
            <a:pPr algn="ctr">
              <a:buClrTx/>
              <a:buFontTx/>
              <a:buNone/>
            </a:pPr>
            <a:r>
              <a:rPr lang="en-US" kern="1200" dirty="0">
                <a:solidFill>
                  <a:schemeClr val="bg1"/>
                </a:solidFill>
                <a:latin typeface="Barlow" panose="020B0604020202020204" charset="0"/>
                <a:ea typeface="+mn-ea"/>
                <a:cs typeface="Times New Roman" pitchFamily="18" charset="0"/>
              </a:rPr>
              <a:t>Under the guidance of</a:t>
            </a:r>
          </a:p>
          <a:p>
            <a:pPr algn="ctr" rtl="1">
              <a:buClrTx/>
              <a:buFontTx/>
              <a:buNone/>
            </a:pPr>
            <a:r>
              <a:rPr lang="en-US" sz="1200" kern="1200" dirty="0">
                <a:solidFill>
                  <a:schemeClr val="bg1"/>
                </a:solidFill>
                <a:latin typeface="Times New Roman" pitchFamily="18" charset="0"/>
                <a:ea typeface="+mn-ea"/>
                <a:cs typeface="Times New Roman" pitchFamily="18" charset="0"/>
              </a:rPr>
              <a:t> </a:t>
            </a:r>
            <a:r>
              <a:rPr lang="en-US" sz="1800" kern="1200" dirty="0">
                <a:solidFill>
                  <a:schemeClr val="bg1"/>
                </a:solidFill>
                <a:latin typeface="Barlow" panose="020B0604020202020204" charset="0"/>
                <a:ea typeface="+mn-ea"/>
                <a:cs typeface="Times New Roman" panose="02020603050405020304" pitchFamily="18" charset="0"/>
              </a:rPr>
              <a:t>AFSAR BAIG M</a:t>
            </a:r>
            <a:endParaRPr lang="en-US" sz="1200" kern="1200" dirty="0">
              <a:solidFill>
                <a:schemeClr val="bg1"/>
              </a:solidFill>
              <a:latin typeface="Barlow" panose="020B0604020202020204" charset="0"/>
              <a:ea typeface="+mn-ea"/>
              <a:cs typeface="Times New Roman" panose="02020603050405020304" pitchFamily="18" charset="0"/>
            </a:endParaRPr>
          </a:p>
        </p:txBody>
      </p:sp>
      <p:pic>
        <p:nvPicPr>
          <p:cNvPr id="11" name="Picture 10">
            <a:extLst>
              <a:ext uri="{FF2B5EF4-FFF2-40B4-BE49-F238E27FC236}">
                <a16:creationId xmlns:a16="http://schemas.microsoft.com/office/drawing/2014/main" id="{3389BC7A-705E-4C2F-99C3-09FFCABCB0E6}"/>
              </a:ext>
            </a:extLst>
          </p:cNvPr>
          <p:cNvPicPr>
            <a:picLocks noChangeAspect="1"/>
          </p:cNvPicPr>
          <p:nvPr/>
        </p:nvPicPr>
        <p:blipFill>
          <a:blip r:embed="rId3" cstate="print"/>
          <a:stretch>
            <a:fillRect/>
          </a:stretch>
        </p:blipFill>
        <p:spPr>
          <a:xfrm>
            <a:off x="228600" y="2253196"/>
            <a:ext cx="970802" cy="799042"/>
          </a:xfrm>
          <a:prstGeom prst="rect">
            <a:avLst/>
          </a:prstGeom>
        </p:spPr>
      </p:pic>
      <p:pic>
        <p:nvPicPr>
          <p:cNvPr id="12" name="Picture 11" descr="Related image">
            <a:extLst>
              <a:ext uri="{FF2B5EF4-FFF2-40B4-BE49-F238E27FC236}">
                <a16:creationId xmlns:a16="http://schemas.microsoft.com/office/drawing/2014/main" id="{E196356A-6D34-4B8F-880F-B01717C91380}"/>
              </a:ext>
            </a:extLst>
          </p:cNvPr>
          <p:cNvPicPr/>
          <p:nvPr/>
        </p:nvPicPr>
        <p:blipFill rotWithShape="1">
          <a:blip r:embed="rId4" cstate="print">
            <a:extLst>
              <a:ext uri="{28A0092B-C50C-407E-A947-70E740481C1C}">
                <a14:useLocalDpi xmlns:a14="http://schemas.microsoft.com/office/drawing/2010/main" val="0"/>
              </a:ext>
            </a:extLst>
          </a:blip>
          <a:srcRect l="1823" t="16588" r="1823" b="18719"/>
          <a:stretch/>
        </p:blipFill>
        <p:spPr bwMode="auto">
          <a:xfrm>
            <a:off x="6576638" y="2273102"/>
            <a:ext cx="2338762" cy="830998"/>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AF312DE8-A9E0-404C-B835-0FEBDA7D992A}"/>
              </a:ext>
            </a:extLst>
          </p:cNvPr>
          <p:cNvSpPr txBox="1"/>
          <p:nvPr/>
        </p:nvSpPr>
        <p:spPr>
          <a:xfrm>
            <a:off x="0" y="1678242"/>
            <a:ext cx="9144000" cy="338554"/>
          </a:xfrm>
          <a:prstGeom prst="rect">
            <a:avLst/>
          </a:prstGeom>
          <a:noFill/>
        </p:spPr>
        <p:txBody>
          <a:bodyPr wrap="square" rtlCol="0">
            <a:spAutoFit/>
          </a:bodyPr>
          <a:lstStyle/>
          <a:p>
            <a:pPr algn="ctr">
              <a:buClrTx/>
              <a:buFontTx/>
              <a:buNone/>
            </a:pPr>
            <a:r>
              <a:rPr lang="en-IN" sz="1600" kern="1200" dirty="0">
                <a:solidFill>
                  <a:schemeClr val="bg1"/>
                </a:solidFill>
                <a:latin typeface="Barlow" panose="020B0604020202020204" charset="0"/>
                <a:ea typeface="+mn-ea"/>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418158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4"/>
          <p:cNvSpPr txBox="1">
            <a:spLocks noGrp="1"/>
          </p:cNvSpPr>
          <p:nvPr>
            <p:ph type="title"/>
          </p:nvPr>
        </p:nvSpPr>
        <p:spPr>
          <a:xfrm>
            <a:off x="1590725" y="539500"/>
            <a:ext cx="5962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Emotion Detection Techniques</a:t>
            </a:r>
            <a:endParaRPr dirty="0"/>
          </a:p>
        </p:txBody>
      </p:sp>
      <p:sp>
        <p:nvSpPr>
          <p:cNvPr id="1252" name="Google Shape;1252;p44"/>
          <p:cNvSpPr txBox="1">
            <a:spLocks noGrp="1"/>
          </p:cNvSpPr>
          <p:nvPr>
            <p:ph type="body" idx="1"/>
          </p:nvPr>
        </p:nvSpPr>
        <p:spPr>
          <a:xfrm>
            <a:off x="2241075" y="1725200"/>
            <a:ext cx="4662000" cy="31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Analyse depression from user’s data </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Positive Emotions: </a:t>
            </a:r>
            <a:endParaRPr dirty="0"/>
          </a:p>
          <a:p>
            <a:pPr marL="457200" lvl="0" indent="-330200" algn="l" rtl="0">
              <a:spcBef>
                <a:spcPts val="1000"/>
              </a:spcBef>
              <a:spcAft>
                <a:spcPts val="0"/>
              </a:spcAft>
              <a:buSzPts val="1600"/>
              <a:buChar char="●"/>
            </a:pPr>
            <a:r>
              <a:rPr lang="pt-BR" dirty="0"/>
              <a:t>Happy, love, nice, good, pretty </a:t>
            </a:r>
            <a:endParaRPr lang="en-US" dirty="0"/>
          </a:p>
          <a:p>
            <a:pPr marL="0" lvl="0" indent="0" algn="l" rtl="0">
              <a:lnSpc>
                <a:spcPct val="200000"/>
              </a:lnSpc>
              <a:spcBef>
                <a:spcPts val="0"/>
              </a:spcBef>
              <a:spcAft>
                <a:spcPts val="0"/>
              </a:spcAft>
              <a:buNone/>
            </a:pPr>
            <a:r>
              <a:rPr lang="en-US" dirty="0"/>
              <a:t>Negative Emotions: </a:t>
            </a:r>
          </a:p>
          <a:p>
            <a:pPr marL="457200" lvl="0" indent="-330200" algn="l" rtl="0">
              <a:spcBef>
                <a:spcPts val="1000"/>
              </a:spcBef>
              <a:spcAft>
                <a:spcPts val="0"/>
              </a:spcAft>
              <a:buSzPts val="1600"/>
              <a:buChar char="●"/>
            </a:pPr>
            <a:r>
              <a:rPr lang="en-US" dirty="0"/>
              <a:t> Worthless, loser, hurt, ugly, nasty, bad</a:t>
            </a:r>
            <a:endParaRPr kumimoji="0" lang="en-US" sz="1600" b="0" i="0" u="none" strike="noStrike" kern="0" cap="none" spc="0" normalizeH="0" baseline="0" noProof="0" dirty="0">
              <a:ln>
                <a:noFill/>
              </a:ln>
              <a:solidFill>
                <a:srgbClr val="FFFFFF"/>
              </a:solidFill>
              <a:effectLst/>
              <a:uLnTx/>
              <a:uFillTx/>
              <a:latin typeface="Barlow"/>
              <a:sym typeface="Barlow"/>
            </a:endParaRPr>
          </a:p>
          <a:p>
            <a:pPr marL="0" indent="0">
              <a:spcBef>
                <a:spcPts val="1000"/>
              </a:spcBef>
              <a:buNone/>
            </a:pPr>
            <a:endParaRPr lang="en-US" dirty="0"/>
          </a:p>
          <a:p>
            <a:pPr marL="0" indent="0">
              <a:spcBef>
                <a:spcPts val="1000"/>
              </a:spcBef>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4"/>
          <p:cNvSpPr txBox="1">
            <a:spLocks noGrp="1"/>
          </p:cNvSpPr>
          <p:nvPr>
            <p:ph type="title"/>
          </p:nvPr>
        </p:nvSpPr>
        <p:spPr>
          <a:xfrm>
            <a:off x="1590725" y="539500"/>
            <a:ext cx="5962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Emotion Detection Techniques</a:t>
            </a:r>
            <a:endParaRPr dirty="0"/>
          </a:p>
        </p:txBody>
      </p:sp>
      <p:sp>
        <p:nvSpPr>
          <p:cNvPr id="1252" name="Google Shape;1252;p44"/>
          <p:cNvSpPr txBox="1">
            <a:spLocks noGrp="1"/>
          </p:cNvSpPr>
          <p:nvPr>
            <p:ph type="body" idx="1"/>
          </p:nvPr>
        </p:nvSpPr>
        <p:spPr>
          <a:xfrm>
            <a:off x="2240975" y="1699800"/>
            <a:ext cx="4662000" cy="31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Anxiety: </a:t>
            </a:r>
            <a:endParaRPr dirty="0"/>
          </a:p>
          <a:p>
            <a:pPr marL="457200" lvl="0" indent="-330200" algn="l" rtl="0">
              <a:spcBef>
                <a:spcPts val="1000"/>
              </a:spcBef>
              <a:spcAft>
                <a:spcPts val="0"/>
              </a:spcAft>
              <a:buSzPts val="1600"/>
              <a:buChar char="●"/>
            </a:pPr>
            <a:r>
              <a:rPr lang="pt-BR" dirty="0"/>
              <a:t>worried, fearful</a:t>
            </a:r>
            <a:endParaRPr lang="en-US" dirty="0"/>
          </a:p>
          <a:p>
            <a:pPr marL="0" indent="0">
              <a:spcBef>
                <a:spcPts val="1000"/>
              </a:spcBef>
              <a:buNone/>
            </a:pPr>
            <a:r>
              <a:rPr lang="en-US" dirty="0"/>
              <a:t>Sadness:</a:t>
            </a:r>
          </a:p>
          <a:p>
            <a:pPr marL="457200" marR="0" lvl="0" indent="-330200" algn="l" defTabSz="914400" rtl="0" eaLnBrk="1" fontAlgn="auto" latinLnBrk="0" hangingPunct="1">
              <a:lnSpc>
                <a:spcPct val="100000"/>
              </a:lnSpc>
              <a:spcBef>
                <a:spcPts val="1000"/>
              </a:spcBef>
              <a:spcAft>
                <a:spcPts val="0"/>
              </a:spcAft>
              <a:buClr>
                <a:srgbClr val="FFFFFF"/>
              </a:buClr>
              <a:buSzPts val="1600"/>
              <a:buFont typeface="Barlow"/>
              <a:buChar char="●"/>
              <a:tabLst/>
              <a:defRPr/>
            </a:pPr>
            <a:r>
              <a:rPr kumimoji="0" lang="pt-BR" sz="1600" b="0" i="0" u="none" strike="noStrike" kern="0" cap="none" spc="0" normalizeH="0" baseline="0" noProof="0" dirty="0">
                <a:ln>
                  <a:noFill/>
                </a:ln>
                <a:solidFill>
                  <a:srgbClr val="FFFFFF"/>
                </a:solidFill>
                <a:effectLst/>
                <a:uLnTx/>
                <a:uFillTx/>
                <a:latin typeface="Barlow"/>
                <a:sym typeface="Barlow"/>
              </a:rPr>
              <a:t>worry, crying, grief, sad</a:t>
            </a:r>
          </a:p>
          <a:p>
            <a:pPr marL="0" indent="0">
              <a:spcBef>
                <a:spcPts val="1000"/>
              </a:spcBef>
              <a:buNone/>
            </a:pPr>
            <a:r>
              <a:rPr lang="en-US" dirty="0"/>
              <a:t>Anger:</a:t>
            </a:r>
          </a:p>
          <a:p>
            <a:pPr marL="457200" marR="0" lvl="0" indent="-330200" algn="l" defTabSz="914400" rtl="0" eaLnBrk="1" fontAlgn="auto" latinLnBrk="0" hangingPunct="1">
              <a:lnSpc>
                <a:spcPct val="100000"/>
              </a:lnSpc>
              <a:spcBef>
                <a:spcPts val="1000"/>
              </a:spcBef>
              <a:spcAft>
                <a:spcPts val="0"/>
              </a:spcAft>
              <a:buClr>
                <a:srgbClr val="FFFFFF"/>
              </a:buClr>
              <a:buSzPts val="1600"/>
              <a:buFont typeface="Barlow"/>
              <a:buChar char="●"/>
              <a:tabLst/>
              <a:defRPr/>
            </a:pPr>
            <a:r>
              <a:rPr lang="en-US" dirty="0">
                <a:solidFill>
                  <a:srgbClr val="FFFFFF"/>
                </a:solidFill>
              </a:rPr>
              <a:t> </a:t>
            </a:r>
            <a:r>
              <a:rPr kumimoji="0" lang="en-US" sz="1600" b="0" i="0" u="none" strike="noStrike" kern="0" cap="none" spc="0" normalizeH="0" baseline="0" noProof="0" dirty="0">
                <a:ln>
                  <a:noFill/>
                </a:ln>
                <a:solidFill>
                  <a:srgbClr val="FFFFFF"/>
                </a:solidFill>
                <a:effectLst/>
                <a:uLnTx/>
                <a:uFillTx/>
                <a:latin typeface="Barlow"/>
                <a:sym typeface="Barlow"/>
              </a:rPr>
              <a:t>Stop, shit, hate, kill, annoyed</a:t>
            </a:r>
          </a:p>
        </p:txBody>
      </p:sp>
    </p:spTree>
    <p:extLst>
      <p:ext uri="{BB962C8B-B14F-4D97-AF65-F5344CB8AC3E}">
        <p14:creationId xmlns:p14="http://schemas.microsoft.com/office/powerpoint/2010/main" val="205091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4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Depression Detection?</a:t>
            </a:r>
            <a:endParaRPr dirty="0"/>
          </a:p>
        </p:txBody>
      </p:sp>
      <p:sp>
        <p:nvSpPr>
          <p:cNvPr id="1258" name="Google Shape;1258;p45"/>
          <p:cNvSpPr txBox="1">
            <a:spLocks noGrp="1"/>
          </p:cNvSpPr>
          <p:nvPr>
            <p:ph type="body" idx="1"/>
          </p:nvPr>
        </p:nvSpPr>
        <p:spPr>
          <a:xfrm>
            <a:off x="961295" y="3099934"/>
            <a:ext cx="2994600" cy="11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Detects or verifies a persons mental image from text in a social networking apps</a:t>
            </a:r>
          </a:p>
          <a:p>
            <a:pPr marL="0" lvl="0" indent="0" algn="ctr" rtl="0">
              <a:spcBef>
                <a:spcPts val="0"/>
              </a:spcBef>
              <a:spcAft>
                <a:spcPts val="0"/>
              </a:spcAft>
              <a:buNone/>
            </a:pPr>
            <a:endParaRPr dirty="0"/>
          </a:p>
        </p:txBody>
      </p:sp>
      <p:sp>
        <p:nvSpPr>
          <p:cNvPr id="1259" name="Google Shape;1259;p45"/>
          <p:cNvSpPr txBox="1">
            <a:spLocks noGrp="1"/>
          </p:cNvSpPr>
          <p:nvPr>
            <p:ph type="body" idx="2"/>
          </p:nvPr>
        </p:nvSpPr>
        <p:spPr>
          <a:xfrm>
            <a:off x="4836408" y="3096746"/>
            <a:ext cx="2994600" cy="11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Compare selected emotions from text and try against model to analyze</a:t>
            </a:r>
            <a:endParaRPr dirty="0"/>
          </a:p>
        </p:txBody>
      </p:sp>
      <p:sp>
        <p:nvSpPr>
          <p:cNvPr id="1260" name="Google Shape;1260;p45"/>
          <p:cNvSpPr txBox="1">
            <a:spLocks noGrp="1"/>
          </p:cNvSpPr>
          <p:nvPr>
            <p:ph type="title" idx="3"/>
          </p:nvPr>
        </p:nvSpPr>
        <p:spPr>
          <a:xfrm>
            <a:off x="609600" y="2503888"/>
            <a:ext cx="369799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Machine Learning Model</a:t>
            </a:r>
            <a:endParaRPr dirty="0"/>
          </a:p>
        </p:txBody>
      </p:sp>
      <p:sp>
        <p:nvSpPr>
          <p:cNvPr id="1261" name="Google Shape;1261;p45"/>
          <p:cNvSpPr txBox="1">
            <a:spLocks noGrp="1"/>
          </p:cNvSpPr>
          <p:nvPr>
            <p:ph type="title" idx="4"/>
          </p:nvPr>
        </p:nvSpPr>
        <p:spPr>
          <a:xfrm>
            <a:off x="4845093" y="2508975"/>
            <a:ext cx="2994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Process</a:t>
            </a:r>
            <a:endParaRPr dirty="0"/>
          </a:p>
        </p:txBody>
      </p:sp>
      <p:grpSp>
        <p:nvGrpSpPr>
          <p:cNvPr id="1262" name="Google Shape;1262;p45"/>
          <p:cNvGrpSpPr/>
          <p:nvPr/>
        </p:nvGrpSpPr>
        <p:grpSpPr>
          <a:xfrm>
            <a:off x="6162450" y="2166405"/>
            <a:ext cx="332761" cy="234066"/>
            <a:chOff x="7989683" y="2350207"/>
            <a:chExt cx="332761" cy="234066"/>
          </a:xfrm>
        </p:grpSpPr>
        <p:sp>
          <p:nvSpPr>
            <p:cNvPr id="1263" name="Google Shape;1263;p45"/>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45"/>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45"/>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45"/>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45"/>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45"/>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9" name="Google Shape;1269;p45"/>
          <p:cNvGrpSpPr/>
          <p:nvPr/>
        </p:nvGrpSpPr>
        <p:grpSpPr>
          <a:xfrm>
            <a:off x="2268398" y="2101879"/>
            <a:ext cx="380393" cy="363118"/>
            <a:chOff x="4126815" y="2760704"/>
            <a:chExt cx="380393" cy="363118"/>
          </a:xfrm>
        </p:grpSpPr>
        <p:sp>
          <p:nvSpPr>
            <p:cNvPr id="1270" name="Google Shape;1270;p45"/>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45"/>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45"/>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45"/>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Objectives</a:t>
            </a:r>
            <a:endParaRPr dirty="0"/>
          </a:p>
        </p:txBody>
      </p:sp>
      <p:sp>
        <p:nvSpPr>
          <p:cNvPr id="1239" name="Google Shape;1239;p42"/>
          <p:cNvSpPr txBox="1">
            <a:spLocks noGrp="1"/>
          </p:cNvSpPr>
          <p:nvPr>
            <p:ph type="subTitle" idx="1"/>
          </p:nvPr>
        </p:nvSpPr>
        <p:spPr>
          <a:xfrm>
            <a:off x="2160525" y="2697163"/>
            <a:ext cx="4822950" cy="148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t>Depression Detection Model using Sentiment Analysis in Micro-blog Social network</a:t>
            </a:r>
            <a:endParaRPr dirty="0"/>
          </a:p>
        </p:txBody>
      </p:sp>
      <p:sp>
        <p:nvSpPr>
          <p:cNvPr id="1240" name="Google Shape;1240;p42"/>
          <p:cNvSpPr txBox="1">
            <a:spLocks noGrp="1"/>
          </p:cNvSpPr>
          <p:nvPr>
            <p:ph type="title" idx="4294967295"/>
          </p:nvPr>
        </p:nvSpPr>
        <p:spPr>
          <a:xfrm>
            <a:off x="0" y="1763713"/>
            <a:ext cx="2044700" cy="933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02</a:t>
            </a:r>
            <a:endParaRPr dirty="0"/>
          </a:p>
        </p:txBody>
      </p:sp>
    </p:spTree>
    <p:extLst>
      <p:ext uri="{BB962C8B-B14F-4D97-AF65-F5344CB8AC3E}">
        <p14:creationId xmlns:p14="http://schemas.microsoft.com/office/powerpoint/2010/main" val="203374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E04C-ADE0-494A-8D4D-A2726F5E98DD}"/>
              </a:ext>
            </a:extLst>
          </p:cNvPr>
          <p:cNvSpPr>
            <a:spLocks noGrp="1"/>
          </p:cNvSpPr>
          <p:nvPr>
            <p:ph type="title"/>
          </p:nvPr>
        </p:nvSpPr>
        <p:spPr/>
        <p:txBody>
          <a:bodyPr/>
          <a:lstStyle/>
          <a:p>
            <a:r>
              <a:rPr lang="en-US" dirty="0"/>
              <a:t>Objectives</a:t>
            </a:r>
          </a:p>
        </p:txBody>
      </p:sp>
      <p:sp>
        <p:nvSpPr>
          <p:cNvPr id="3" name="Subtitle 2">
            <a:extLst>
              <a:ext uri="{FF2B5EF4-FFF2-40B4-BE49-F238E27FC236}">
                <a16:creationId xmlns:a16="http://schemas.microsoft.com/office/drawing/2014/main" id="{B116DFF3-F422-404F-8CAB-154FAD953C0C}"/>
              </a:ext>
            </a:extLst>
          </p:cNvPr>
          <p:cNvSpPr>
            <a:spLocks noGrp="1"/>
          </p:cNvSpPr>
          <p:nvPr>
            <p:ph type="subTitle" idx="1"/>
          </p:nvPr>
        </p:nvSpPr>
        <p:spPr>
          <a:xfrm>
            <a:off x="2549400" y="2945250"/>
            <a:ext cx="4045200" cy="812100"/>
          </a:xfrm>
        </p:spPr>
        <p:txBody>
          <a:bodyPr/>
          <a:lstStyle/>
          <a:p>
            <a:pPr algn="l">
              <a:buFont typeface="Arial" panose="020B0604020202020204" pitchFamily="34" charset="0"/>
              <a:buChar char="•"/>
            </a:pPr>
            <a:r>
              <a:rPr lang="en-US" dirty="0"/>
              <a:t>Effective detection of depression </a:t>
            </a:r>
          </a:p>
          <a:p>
            <a:pPr algn="l">
              <a:buFont typeface="Arial" panose="020B0604020202020204" pitchFamily="34" charset="0"/>
              <a:buChar char="•"/>
            </a:pPr>
            <a:r>
              <a:rPr lang="en-US" dirty="0"/>
              <a:t>Use of most influential  ML technique</a:t>
            </a:r>
          </a:p>
        </p:txBody>
      </p:sp>
    </p:spTree>
    <p:extLst>
      <p:ext uri="{BB962C8B-B14F-4D97-AF65-F5344CB8AC3E}">
        <p14:creationId xmlns:p14="http://schemas.microsoft.com/office/powerpoint/2010/main" val="266446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Motivation</a:t>
            </a:r>
            <a:endParaRPr dirty="0"/>
          </a:p>
        </p:txBody>
      </p:sp>
      <p:sp>
        <p:nvSpPr>
          <p:cNvPr id="1239" name="Google Shape;1239;p42"/>
          <p:cNvSpPr txBox="1">
            <a:spLocks noGrp="1"/>
          </p:cNvSpPr>
          <p:nvPr>
            <p:ph type="subTitle" idx="1"/>
          </p:nvPr>
        </p:nvSpPr>
        <p:spPr>
          <a:xfrm>
            <a:off x="2160525" y="2697163"/>
            <a:ext cx="4822950" cy="148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t>Depression Detection Model using Sentiment Analysis in Micro-blog Social network</a:t>
            </a:r>
            <a:endParaRPr dirty="0"/>
          </a:p>
        </p:txBody>
      </p:sp>
      <p:sp>
        <p:nvSpPr>
          <p:cNvPr id="1240" name="Google Shape;1240;p42"/>
          <p:cNvSpPr txBox="1">
            <a:spLocks noGrp="1"/>
          </p:cNvSpPr>
          <p:nvPr>
            <p:ph type="title" idx="4294967295"/>
          </p:nvPr>
        </p:nvSpPr>
        <p:spPr>
          <a:xfrm>
            <a:off x="0" y="1763713"/>
            <a:ext cx="2044700" cy="933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03</a:t>
            </a:r>
            <a:endParaRPr dirty="0"/>
          </a:p>
        </p:txBody>
      </p:sp>
    </p:spTree>
    <p:extLst>
      <p:ext uri="{BB962C8B-B14F-4D97-AF65-F5344CB8AC3E}">
        <p14:creationId xmlns:p14="http://schemas.microsoft.com/office/powerpoint/2010/main" val="238572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5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Motivation</a:t>
            </a:r>
            <a:endParaRPr dirty="0"/>
          </a:p>
        </p:txBody>
      </p:sp>
      <p:sp>
        <p:nvSpPr>
          <p:cNvPr id="1384" name="Google Shape;1384;p50"/>
          <p:cNvSpPr txBox="1">
            <a:spLocks noGrp="1"/>
          </p:cNvSpPr>
          <p:nvPr>
            <p:ph type="title" idx="5"/>
          </p:nvPr>
        </p:nvSpPr>
        <p:spPr>
          <a:xfrm>
            <a:off x="1544238" y="353247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Blame</a:t>
            </a:r>
            <a:endParaRPr dirty="0"/>
          </a:p>
        </p:txBody>
      </p:sp>
      <p:sp>
        <p:nvSpPr>
          <p:cNvPr id="1386" name="Google Shape;1386;p50"/>
          <p:cNvSpPr txBox="1">
            <a:spLocks noGrp="1"/>
          </p:cNvSpPr>
          <p:nvPr>
            <p:ph type="title" idx="7"/>
          </p:nvPr>
        </p:nvSpPr>
        <p:spPr>
          <a:xfrm>
            <a:off x="5190753" y="357057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Self Harm</a:t>
            </a:r>
            <a:endParaRPr dirty="0"/>
          </a:p>
        </p:txBody>
      </p:sp>
      <p:sp>
        <p:nvSpPr>
          <p:cNvPr id="1398" name="Google Shape;1398;p50"/>
          <p:cNvSpPr txBox="1">
            <a:spLocks noGrp="1"/>
          </p:cNvSpPr>
          <p:nvPr>
            <p:ph type="title" idx="2"/>
          </p:nvPr>
        </p:nvSpPr>
        <p:spPr>
          <a:xfrm>
            <a:off x="1544238" y="187322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Suicide</a:t>
            </a:r>
            <a:endParaRPr dirty="0"/>
          </a:p>
        </p:txBody>
      </p:sp>
      <p:sp>
        <p:nvSpPr>
          <p:cNvPr id="1400" name="Google Shape;1400;p50"/>
          <p:cNvSpPr txBox="1">
            <a:spLocks noGrp="1"/>
          </p:cNvSpPr>
          <p:nvPr>
            <p:ph type="title" idx="3"/>
          </p:nvPr>
        </p:nvSpPr>
        <p:spPr>
          <a:xfrm>
            <a:off x="5190753" y="187322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Unaware</a:t>
            </a:r>
            <a:endParaRPr dirty="0"/>
          </a:p>
        </p:txBody>
      </p:sp>
      <p:grpSp>
        <p:nvGrpSpPr>
          <p:cNvPr id="49" name="Google Shape;10328;p84">
            <a:extLst>
              <a:ext uri="{FF2B5EF4-FFF2-40B4-BE49-F238E27FC236}">
                <a16:creationId xmlns:a16="http://schemas.microsoft.com/office/drawing/2014/main" id="{789C2EB9-7C41-4B74-9798-509870E36B48}"/>
              </a:ext>
            </a:extLst>
          </p:cNvPr>
          <p:cNvGrpSpPr/>
          <p:nvPr/>
        </p:nvGrpSpPr>
        <p:grpSpPr>
          <a:xfrm>
            <a:off x="2594472" y="1601845"/>
            <a:ext cx="358069" cy="317995"/>
            <a:chOff x="3584280" y="3699191"/>
            <a:chExt cx="358069" cy="317995"/>
          </a:xfrm>
          <a:solidFill>
            <a:schemeClr val="bg1"/>
          </a:solidFill>
        </p:grpSpPr>
        <p:sp>
          <p:nvSpPr>
            <p:cNvPr id="50" name="Google Shape;10329;p84">
              <a:extLst>
                <a:ext uri="{FF2B5EF4-FFF2-40B4-BE49-F238E27FC236}">
                  <a16:creationId xmlns:a16="http://schemas.microsoft.com/office/drawing/2014/main" id="{DE38F1A7-A53F-47C9-8ADE-120BC2506451}"/>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330;p84">
              <a:extLst>
                <a:ext uri="{FF2B5EF4-FFF2-40B4-BE49-F238E27FC236}">
                  <a16:creationId xmlns:a16="http://schemas.microsoft.com/office/drawing/2014/main" id="{BE703887-2325-4F90-8121-06862FD1B102}"/>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331;p84">
              <a:extLst>
                <a:ext uri="{FF2B5EF4-FFF2-40B4-BE49-F238E27FC236}">
                  <a16:creationId xmlns:a16="http://schemas.microsoft.com/office/drawing/2014/main" id="{81B3074D-39B7-4693-9641-55C39C237929}"/>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332;p84">
              <a:extLst>
                <a:ext uri="{FF2B5EF4-FFF2-40B4-BE49-F238E27FC236}">
                  <a16:creationId xmlns:a16="http://schemas.microsoft.com/office/drawing/2014/main" id="{20508A1C-B0D1-4447-B257-2B07820FFF26}"/>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 name="Google Shape;10324;p84">
            <a:extLst>
              <a:ext uri="{FF2B5EF4-FFF2-40B4-BE49-F238E27FC236}">
                <a16:creationId xmlns:a16="http://schemas.microsoft.com/office/drawing/2014/main" id="{14F3A5A3-EEB3-4E1A-8427-5B1B2B1B11BB}"/>
              </a:ext>
            </a:extLst>
          </p:cNvPr>
          <p:cNvGrpSpPr/>
          <p:nvPr/>
        </p:nvGrpSpPr>
        <p:grpSpPr>
          <a:xfrm>
            <a:off x="6271441" y="1570470"/>
            <a:ext cx="356164" cy="355815"/>
            <a:chOff x="3040984" y="3681059"/>
            <a:chExt cx="356164" cy="355815"/>
          </a:xfrm>
          <a:solidFill>
            <a:schemeClr val="bg1"/>
          </a:solidFill>
        </p:grpSpPr>
        <p:sp>
          <p:nvSpPr>
            <p:cNvPr id="55" name="Google Shape;10325;p84">
              <a:extLst>
                <a:ext uri="{FF2B5EF4-FFF2-40B4-BE49-F238E27FC236}">
                  <a16:creationId xmlns:a16="http://schemas.microsoft.com/office/drawing/2014/main" id="{CDBB66C6-B2A6-47A4-8A56-A78BD448E8DF}"/>
                </a:ext>
              </a:extLst>
            </p:cNvPr>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0326;p84">
              <a:extLst>
                <a:ext uri="{FF2B5EF4-FFF2-40B4-BE49-F238E27FC236}">
                  <a16:creationId xmlns:a16="http://schemas.microsoft.com/office/drawing/2014/main" id="{827C5FAB-7817-4885-9F9C-0F72DB0342CE}"/>
                </a:ext>
              </a:extLst>
            </p:cNvPr>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0327;p84">
              <a:extLst>
                <a:ext uri="{FF2B5EF4-FFF2-40B4-BE49-F238E27FC236}">
                  <a16:creationId xmlns:a16="http://schemas.microsoft.com/office/drawing/2014/main" id="{DD47F8EC-A2DB-4C29-9474-FAC10B187224}"/>
                </a:ext>
              </a:extLst>
            </p:cNvPr>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 name="Google Shape;10423;p84">
            <a:extLst>
              <a:ext uri="{FF2B5EF4-FFF2-40B4-BE49-F238E27FC236}">
                <a16:creationId xmlns:a16="http://schemas.microsoft.com/office/drawing/2014/main" id="{B9E7EF2D-86C4-41A5-A99E-F8A27C82C7F7}"/>
              </a:ext>
            </a:extLst>
          </p:cNvPr>
          <p:cNvGrpSpPr/>
          <p:nvPr/>
        </p:nvGrpSpPr>
        <p:grpSpPr>
          <a:xfrm>
            <a:off x="2556065" y="3237148"/>
            <a:ext cx="380012" cy="351274"/>
            <a:chOff x="7384751" y="4147984"/>
            <a:chExt cx="380012" cy="351274"/>
          </a:xfrm>
          <a:solidFill>
            <a:schemeClr val="bg1"/>
          </a:solidFill>
        </p:grpSpPr>
        <p:sp>
          <p:nvSpPr>
            <p:cNvPr id="59" name="Google Shape;10424;p84">
              <a:extLst>
                <a:ext uri="{FF2B5EF4-FFF2-40B4-BE49-F238E27FC236}">
                  <a16:creationId xmlns:a16="http://schemas.microsoft.com/office/drawing/2014/main" id="{B8429E37-2818-44BC-B6B1-1B2DDDA77584}"/>
                </a:ext>
              </a:extLst>
            </p:cNvPr>
            <p:cNvSpPr/>
            <p:nvPr/>
          </p:nvSpPr>
          <p:spPr>
            <a:xfrm>
              <a:off x="7385513" y="4225879"/>
              <a:ext cx="379250" cy="273379"/>
            </a:xfrm>
            <a:custGeom>
              <a:avLst/>
              <a:gdLst/>
              <a:ahLst/>
              <a:cxnLst/>
              <a:rect l="l" t="t" r="r" b="b"/>
              <a:pathLst>
                <a:path w="11943" h="8609" extrusionOk="0">
                  <a:moveTo>
                    <a:pt x="11740" y="0"/>
                  </a:moveTo>
                  <a:cubicBezTo>
                    <a:pt x="11645" y="0"/>
                    <a:pt x="11562" y="72"/>
                    <a:pt x="11562" y="179"/>
                  </a:cubicBezTo>
                  <a:lnTo>
                    <a:pt x="11562" y="2667"/>
                  </a:lnTo>
                  <a:cubicBezTo>
                    <a:pt x="11562" y="3393"/>
                    <a:pt x="10966" y="3989"/>
                    <a:pt x="10240" y="3989"/>
                  </a:cubicBezTo>
                  <a:lnTo>
                    <a:pt x="9085" y="3989"/>
                  </a:lnTo>
                  <a:cubicBezTo>
                    <a:pt x="8954" y="3989"/>
                    <a:pt x="8823" y="4084"/>
                    <a:pt x="8776" y="4203"/>
                  </a:cubicBezTo>
                  <a:cubicBezTo>
                    <a:pt x="8573" y="4703"/>
                    <a:pt x="8549" y="5167"/>
                    <a:pt x="8752" y="5537"/>
                  </a:cubicBezTo>
                  <a:cubicBezTo>
                    <a:pt x="8823" y="5703"/>
                    <a:pt x="8942" y="5834"/>
                    <a:pt x="9049" y="5941"/>
                  </a:cubicBezTo>
                  <a:cubicBezTo>
                    <a:pt x="8752" y="5929"/>
                    <a:pt x="8514" y="5822"/>
                    <a:pt x="8359" y="5656"/>
                  </a:cubicBezTo>
                  <a:cubicBezTo>
                    <a:pt x="8240" y="5537"/>
                    <a:pt x="7978" y="5167"/>
                    <a:pt x="8073" y="4358"/>
                  </a:cubicBezTo>
                  <a:cubicBezTo>
                    <a:pt x="8109" y="4155"/>
                    <a:pt x="7942" y="3977"/>
                    <a:pt x="7740" y="3977"/>
                  </a:cubicBezTo>
                  <a:lnTo>
                    <a:pt x="5954" y="3977"/>
                  </a:lnTo>
                  <a:cubicBezTo>
                    <a:pt x="5859" y="3977"/>
                    <a:pt x="5775" y="4048"/>
                    <a:pt x="5775" y="4155"/>
                  </a:cubicBezTo>
                  <a:cubicBezTo>
                    <a:pt x="5775" y="4263"/>
                    <a:pt x="5847" y="4334"/>
                    <a:pt x="5954" y="4334"/>
                  </a:cubicBezTo>
                  <a:lnTo>
                    <a:pt x="6847" y="4334"/>
                  </a:lnTo>
                  <a:lnTo>
                    <a:pt x="6847" y="5691"/>
                  </a:lnTo>
                  <a:cubicBezTo>
                    <a:pt x="6847" y="6430"/>
                    <a:pt x="6228" y="7037"/>
                    <a:pt x="5490" y="7037"/>
                  </a:cubicBezTo>
                  <a:lnTo>
                    <a:pt x="4704" y="7037"/>
                  </a:lnTo>
                  <a:cubicBezTo>
                    <a:pt x="4561" y="7037"/>
                    <a:pt x="4466" y="7144"/>
                    <a:pt x="4466" y="7275"/>
                  </a:cubicBezTo>
                  <a:cubicBezTo>
                    <a:pt x="4442" y="7834"/>
                    <a:pt x="4239" y="8215"/>
                    <a:pt x="3668" y="8251"/>
                  </a:cubicBezTo>
                  <a:cubicBezTo>
                    <a:pt x="3930" y="7977"/>
                    <a:pt x="3954" y="7573"/>
                    <a:pt x="3882" y="7239"/>
                  </a:cubicBezTo>
                  <a:cubicBezTo>
                    <a:pt x="3846" y="7120"/>
                    <a:pt x="3763" y="7037"/>
                    <a:pt x="3644" y="7037"/>
                  </a:cubicBezTo>
                  <a:lnTo>
                    <a:pt x="1703" y="7037"/>
                  </a:lnTo>
                  <a:cubicBezTo>
                    <a:pt x="965" y="7037"/>
                    <a:pt x="358" y="6430"/>
                    <a:pt x="358" y="5691"/>
                  </a:cubicBezTo>
                  <a:lnTo>
                    <a:pt x="358" y="5310"/>
                  </a:lnTo>
                  <a:cubicBezTo>
                    <a:pt x="358" y="5227"/>
                    <a:pt x="275" y="5132"/>
                    <a:pt x="179" y="5132"/>
                  </a:cubicBezTo>
                  <a:cubicBezTo>
                    <a:pt x="84" y="5132"/>
                    <a:pt x="1" y="5215"/>
                    <a:pt x="1" y="5310"/>
                  </a:cubicBezTo>
                  <a:lnTo>
                    <a:pt x="1" y="5691"/>
                  </a:lnTo>
                  <a:cubicBezTo>
                    <a:pt x="1" y="6620"/>
                    <a:pt x="751" y="7394"/>
                    <a:pt x="1703" y="7394"/>
                  </a:cubicBezTo>
                  <a:lnTo>
                    <a:pt x="3573" y="7394"/>
                  </a:lnTo>
                  <a:cubicBezTo>
                    <a:pt x="3596" y="7620"/>
                    <a:pt x="3596" y="8025"/>
                    <a:pt x="3215" y="8144"/>
                  </a:cubicBezTo>
                  <a:cubicBezTo>
                    <a:pt x="2989" y="8215"/>
                    <a:pt x="3001" y="8525"/>
                    <a:pt x="3239" y="8573"/>
                  </a:cubicBezTo>
                  <a:cubicBezTo>
                    <a:pt x="3370" y="8608"/>
                    <a:pt x="3489" y="8608"/>
                    <a:pt x="3596" y="8608"/>
                  </a:cubicBezTo>
                  <a:cubicBezTo>
                    <a:pt x="4299" y="8608"/>
                    <a:pt x="4763" y="8204"/>
                    <a:pt x="4823" y="7394"/>
                  </a:cubicBezTo>
                  <a:lnTo>
                    <a:pt x="5513" y="7394"/>
                  </a:lnTo>
                  <a:cubicBezTo>
                    <a:pt x="6454" y="7394"/>
                    <a:pt x="7228" y="6644"/>
                    <a:pt x="7228" y="5691"/>
                  </a:cubicBezTo>
                  <a:lnTo>
                    <a:pt x="7228" y="4334"/>
                  </a:lnTo>
                  <a:lnTo>
                    <a:pt x="7764" y="4334"/>
                  </a:lnTo>
                  <a:cubicBezTo>
                    <a:pt x="7716" y="4715"/>
                    <a:pt x="7704" y="5429"/>
                    <a:pt x="8157" y="5894"/>
                  </a:cubicBezTo>
                  <a:cubicBezTo>
                    <a:pt x="8407" y="6168"/>
                    <a:pt x="8764" y="6299"/>
                    <a:pt x="9240" y="6299"/>
                  </a:cubicBezTo>
                  <a:cubicBezTo>
                    <a:pt x="9311" y="6299"/>
                    <a:pt x="9383" y="6299"/>
                    <a:pt x="9478" y="6287"/>
                  </a:cubicBezTo>
                  <a:cubicBezTo>
                    <a:pt x="9704" y="6263"/>
                    <a:pt x="9776" y="5965"/>
                    <a:pt x="9561" y="5846"/>
                  </a:cubicBezTo>
                  <a:cubicBezTo>
                    <a:pt x="8847" y="5429"/>
                    <a:pt x="9002" y="4715"/>
                    <a:pt x="9145" y="4334"/>
                  </a:cubicBezTo>
                  <a:lnTo>
                    <a:pt x="10276" y="4334"/>
                  </a:lnTo>
                  <a:cubicBezTo>
                    <a:pt x="11205" y="4334"/>
                    <a:pt x="11943" y="3584"/>
                    <a:pt x="11943" y="2667"/>
                  </a:cubicBezTo>
                  <a:lnTo>
                    <a:pt x="11943" y="179"/>
                  </a:lnTo>
                  <a:cubicBezTo>
                    <a:pt x="11919" y="95"/>
                    <a:pt x="11847" y="0"/>
                    <a:pt x="117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0425;p84">
              <a:extLst>
                <a:ext uri="{FF2B5EF4-FFF2-40B4-BE49-F238E27FC236}">
                  <a16:creationId xmlns:a16="http://schemas.microsoft.com/office/drawing/2014/main" id="{DFBEF546-EF7F-4176-A27B-A96FC1315428}"/>
                </a:ext>
              </a:extLst>
            </p:cNvPr>
            <p:cNvSpPr/>
            <p:nvPr/>
          </p:nvSpPr>
          <p:spPr>
            <a:xfrm>
              <a:off x="7384751" y="4147984"/>
              <a:ext cx="380012" cy="228382"/>
            </a:xfrm>
            <a:custGeom>
              <a:avLst/>
              <a:gdLst/>
              <a:ahLst/>
              <a:cxnLst/>
              <a:rect l="l" t="t" r="r" b="b"/>
              <a:pathLst>
                <a:path w="11967" h="7192" extrusionOk="0">
                  <a:moveTo>
                    <a:pt x="3144" y="0"/>
                  </a:moveTo>
                  <a:cubicBezTo>
                    <a:pt x="2227" y="0"/>
                    <a:pt x="1477" y="739"/>
                    <a:pt x="1477" y="1667"/>
                  </a:cubicBezTo>
                  <a:lnTo>
                    <a:pt x="1477" y="4132"/>
                  </a:lnTo>
                  <a:cubicBezTo>
                    <a:pt x="1108" y="4191"/>
                    <a:pt x="751" y="4358"/>
                    <a:pt x="477" y="4644"/>
                  </a:cubicBezTo>
                  <a:cubicBezTo>
                    <a:pt x="168" y="4965"/>
                    <a:pt x="1" y="5382"/>
                    <a:pt x="1" y="5823"/>
                  </a:cubicBezTo>
                  <a:lnTo>
                    <a:pt x="1" y="7013"/>
                  </a:lnTo>
                  <a:cubicBezTo>
                    <a:pt x="1" y="7097"/>
                    <a:pt x="84" y="7192"/>
                    <a:pt x="180" y="7192"/>
                  </a:cubicBezTo>
                  <a:cubicBezTo>
                    <a:pt x="275" y="7192"/>
                    <a:pt x="358" y="7108"/>
                    <a:pt x="358" y="7013"/>
                  </a:cubicBezTo>
                  <a:lnTo>
                    <a:pt x="358" y="5823"/>
                  </a:lnTo>
                  <a:cubicBezTo>
                    <a:pt x="358" y="5465"/>
                    <a:pt x="501" y="5132"/>
                    <a:pt x="751" y="4882"/>
                  </a:cubicBezTo>
                  <a:cubicBezTo>
                    <a:pt x="953" y="4668"/>
                    <a:pt x="1203" y="4537"/>
                    <a:pt x="1489" y="4477"/>
                  </a:cubicBezTo>
                  <a:lnTo>
                    <a:pt x="1489" y="5084"/>
                  </a:lnTo>
                  <a:cubicBezTo>
                    <a:pt x="1489" y="6013"/>
                    <a:pt x="2239" y="6751"/>
                    <a:pt x="3156" y="6751"/>
                  </a:cubicBezTo>
                  <a:lnTo>
                    <a:pt x="5240" y="6751"/>
                  </a:lnTo>
                  <a:cubicBezTo>
                    <a:pt x="5335" y="6751"/>
                    <a:pt x="5418" y="6680"/>
                    <a:pt x="5418" y="6573"/>
                  </a:cubicBezTo>
                  <a:cubicBezTo>
                    <a:pt x="5418" y="6489"/>
                    <a:pt x="5347" y="6394"/>
                    <a:pt x="5240" y="6394"/>
                  </a:cubicBezTo>
                  <a:lnTo>
                    <a:pt x="3156" y="6394"/>
                  </a:lnTo>
                  <a:cubicBezTo>
                    <a:pt x="2430" y="6394"/>
                    <a:pt x="1834" y="5799"/>
                    <a:pt x="1834" y="5073"/>
                  </a:cubicBezTo>
                  <a:lnTo>
                    <a:pt x="1834" y="1620"/>
                  </a:lnTo>
                  <a:cubicBezTo>
                    <a:pt x="1834" y="893"/>
                    <a:pt x="2430" y="298"/>
                    <a:pt x="3156" y="298"/>
                  </a:cubicBezTo>
                  <a:lnTo>
                    <a:pt x="10288" y="298"/>
                  </a:lnTo>
                  <a:cubicBezTo>
                    <a:pt x="11014" y="298"/>
                    <a:pt x="11610" y="893"/>
                    <a:pt x="11610" y="1620"/>
                  </a:cubicBezTo>
                  <a:lnTo>
                    <a:pt x="11610" y="1846"/>
                  </a:lnTo>
                  <a:cubicBezTo>
                    <a:pt x="11610" y="1929"/>
                    <a:pt x="11693" y="2025"/>
                    <a:pt x="11788" y="2025"/>
                  </a:cubicBezTo>
                  <a:cubicBezTo>
                    <a:pt x="11883" y="2025"/>
                    <a:pt x="11967" y="1953"/>
                    <a:pt x="11967" y="1846"/>
                  </a:cubicBezTo>
                  <a:lnTo>
                    <a:pt x="11967" y="1620"/>
                  </a:lnTo>
                  <a:cubicBezTo>
                    <a:pt x="11943" y="762"/>
                    <a:pt x="11193" y="0"/>
                    <a:pt x="102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0426;p84">
              <a:extLst>
                <a:ext uri="{FF2B5EF4-FFF2-40B4-BE49-F238E27FC236}">
                  <a16:creationId xmlns:a16="http://schemas.microsoft.com/office/drawing/2014/main" id="{FD10AFE2-60AD-45B2-B363-94943C43112E}"/>
                </a:ext>
              </a:extLst>
            </p:cNvPr>
            <p:cNvSpPr/>
            <p:nvPr/>
          </p:nvSpPr>
          <p:spPr>
            <a:xfrm>
              <a:off x="7507642" y="4228134"/>
              <a:ext cx="37852" cy="37852"/>
            </a:xfrm>
            <a:custGeom>
              <a:avLst/>
              <a:gdLst/>
              <a:ahLst/>
              <a:cxnLst/>
              <a:rect l="l" t="t" r="r" b="b"/>
              <a:pathLst>
                <a:path w="1192" h="1192" extrusionOk="0">
                  <a:moveTo>
                    <a:pt x="596" y="358"/>
                  </a:moveTo>
                  <a:cubicBezTo>
                    <a:pt x="739" y="358"/>
                    <a:pt x="834" y="465"/>
                    <a:pt x="834" y="596"/>
                  </a:cubicBezTo>
                  <a:cubicBezTo>
                    <a:pt x="834" y="739"/>
                    <a:pt x="739" y="834"/>
                    <a:pt x="596" y="834"/>
                  </a:cubicBezTo>
                  <a:cubicBezTo>
                    <a:pt x="465" y="834"/>
                    <a:pt x="358" y="739"/>
                    <a:pt x="358" y="596"/>
                  </a:cubicBezTo>
                  <a:cubicBezTo>
                    <a:pt x="358" y="465"/>
                    <a:pt x="465" y="358"/>
                    <a:pt x="596" y="358"/>
                  </a:cubicBezTo>
                  <a:close/>
                  <a:moveTo>
                    <a:pt x="596" y="1"/>
                  </a:moveTo>
                  <a:cubicBezTo>
                    <a:pt x="274" y="1"/>
                    <a:pt x="0" y="274"/>
                    <a:pt x="0" y="596"/>
                  </a:cubicBezTo>
                  <a:cubicBezTo>
                    <a:pt x="0" y="929"/>
                    <a:pt x="274" y="1191"/>
                    <a:pt x="596" y="1191"/>
                  </a:cubicBezTo>
                  <a:cubicBezTo>
                    <a:pt x="929" y="1191"/>
                    <a:pt x="1191" y="929"/>
                    <a:pt x="1191" y="596"/>
                  </a:cubicBezTo>
                  <a:cubicBezTo>
                    <a:pt x="1191" y="274"/>
                    <a:pt x="929" y="1"/>
                    <a:pt x="5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0427;p84">
              <a:extLst>
                <a:ext uri="{FF2B5EF4-FFF2-40B4-BE49-F238E27FC236}">
                  <a16:creationId xmlns:a16="http://schemas.microsoft.com/office/drawing/2014/main" id="{4E2309D4-1F76-434A-AE97-9D2B48F54012}"/>
                </a:ext>
              </a:extLst>
            </p:cNvPr>
            <p:cNvSpPr/>
            <p:nvPr/>
          </p:nvSpPr>
          <p:spPr>
            <a:xfrm>
              <a:off x="7573820" y="4228134"/>
              <a:ext cx="37820" cy="37852"/>
            </a:xfrm>
            <a:custGeom>
              <a:avLst/>
              <a:gdLst/>
              <a:ahLst/>
              <a:cxnLst/>
              <a:rect l="l" t="t" r="r" b="b"/>
              <a:pathLst>
                <a:path w="1191" h="1192" extrusionOk="0">
                  <a:moveTo>
                    <a:pt x="595" y="358"/>
                  </a:moveTo>
                  <a:cubicBezTo>
                    <a:pt x="738" y="358"/>
                    <a:pt x="833" y="465"/>
                    <a:pt x="833" y="596"/>
                  </a:cubicBezTo>
                  <a:cubicBezTo>
                    <a:pt x="833" y="739"/>
                    <a:pt x="738" y="834"/>
                    <a:pt x="595" y="834"/>
                  </a:cubicBezTo>
                  <a:cubicBezTo>
                    <a:pt x="464" y="834"/>
                    <a:pt x="357" y="739"/>
                    <a:pt x="357" y="596"/>
                  </a:cubicBezTo>
                  <a:cubicBezTo>
                    <a:pt x="357" y="465"/>
                    <a:pt x="464" y="358"/>
                    <a:pt x="595" y="358"/>
                  </a:cubicBezTo>
                  <a:close/>
                  <a:moveTo>
                    <a:pt x="595" y="1"/>
                  </a:moveTo>
                  <a:cubicBezTo>
                    <a:pt x="274" y="1"/>
                    <a:pt x="0" y="274"/>
                    <a:pt x="0" y="596"/>
                  </a:cubicBezTo>
                  <a:cubicBezTo>
                    <a:pt x="0" y="929"/>
                    <a:pt x="274" y="1191"/>
                    <a:pt x="595" y="1191"/>
                  </a:cubicBezTo>
                  <a:cubicBezTo>
                    <a:pt x="929" y="1191"/>
                    <a:pt x="1191" y="929"/>
                    <a:pt x="1191" y="596"/>
                  </a:cubicBezTo>
                  <a:cubicBezTo>
                    <a:pt x="1191" y="274"/>
                    <a:pt x="929" y="1"/>
                    <a:pt x="59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0428;p84">
              <a:extLst>
                <a:ext uri="{FF2B5EF4-FFF2-40B4-BE49-F238E27FC236}">
                  <a16:creationId xmlns:a16="http://schemas.microsoft.com/office/drawing/2014/main" id="{B89F2A59-360C-4F5E-8173-22D575D2AF81}"/>
                </a:ext>
              </a:extLst>
            </p:cNvPr>
            <p:cNvSpPr/>
            <p:nvPr/>
          </p:nvSpPr>
          <p:spPr>
            <a:xfrm>
              <a:off x="7640728" y="4228134"/>
              <a:ext cx="37852" cy="37852"/>
            </a:xfrm>
            <a:custGeom>
              <a:avLst/>
              <a:gdLst/>
              <a:ahLst/>
              <a:cxnLst/>
              <a:rect l="l" t="t" r="r" b="b"/>
              <a:pathLst>
                <a:path w="1192" h="1192" extrusionOk="0">
                  <a:moveTo>
                    <a:pt x="596" y="358"/>
                  </a:moveTo>
                  <a:cubicBezTo>
                    <a:pt x="727" y="358"/>
                    <a:pt x="834" y="465"/>
                    <a:pt x="834" y="596"/>
                  </a:cubicBezTo>
                  <a:cubicBezTo>
                    <a:pt x="834" y="739"/>
                    <a:pt x="727" y="834"/>
                    <a:pt x="596" y="834"/>
                  </a:cubicBezTo>
                  <a:cubicBezTo>
                    <a:pt x="453" y="834"/>
                    <a:pt x="358" y="739"/>
                    <a:pt x="358" y="596"/>
                  </a:cubicBezTo>
                  <a:cubicBezTo>
                    <a:pt x="334" y="465"/>
                    <a:pt x="453" y="358"/>
                    <a:pt x="596" y="358"/>
                  </a:cubicBezTo>
                  <a:close/>
                  <a:moveTo>
                    <a:pt x="596" y="1"/>
                  </a:moveTo>
                  <a:cubicBezTo>
                    <a:pt x="262" y="1"/>
                    <a:pt x="0" y="274"/>
                    <a:pt x="0" y="596"/>
                  </a:cubicBezTo>
                  <a:cubicBezTo>
                    <a:pt x="0" y="929"/>
                    <a:pt x="262" y="1191"/>
                    <a:pt x="596" y="1191"/>
                  </a:cubicBezTo>
                  <a:cubicBezTo>
                    <a:pt x="917" y="1191"/>
                    <a:pt x="1191" y="929"/>
                    <a:pt x="1191" y="596"/>
                  </a:cubicBezTo>
                  <a:cubicBezTo>
                    <a:pt x="1191" y="274"/>
                    <a:pt x="917" y="1"/>
                    <a:pt x="5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10763;p85">
            <a:extLst>
              <a:ext uri="{FF2B5EF4-FFF2-40B4-BE49-F238E27FC236}">
                <a16:creationId xmlns:a16="http://schemas.microsoft.com/office/drawing/2014/main" id="{35D24E24-EAE9-4E45-B8B9-04ABFF7202D8}"/>
              </a:ext>
            </a:extLst>
          </p:cNvPr>
          <p:cNvGrpSpPr/>
          <p:nvPr/>
        </p:nvGrpSpPr>
        <p:grpSpPr>
          <a:xfrm>
            <a:off x="6254951" y="3268199"/>
            <a:ext cx="390287" cy="367065"/>
            <a:chOff x="6649231" y="1500021"/>
            <a:chExt cx="390287" cy="367065"/>
          </a:xfrm>
          <a:solidFill>
            <a:schemeClr val="bg1"/>
          </a:solidFill>
        </p:grpSpPr>
        <p:sp>
          <p:nvSpPr>
            <p:cNvPr id="65" name="Google Shape;10764;p85">
              <a:extLst>
                <a:ext uri="{FF2B5EF4-FFF2-40B4-BE49-F238E27FC236}">
                  <a16:creationId xmlns:a16="http://schemas.microsoft.com/office/drawing/2014/main" id="{3708E710-F211-4EA5-BA79-BE8BA58CF4D3}"/>
                </a:ext>
              </a:extLst>
            </p:cNvPr>
            <p:cNvSpPr/>
            <p:nvPr/>
          </p:nvSpPr>
          <p:spPr>
            <a:xfrm>
              <a:off x="6649231" y="1500021"/>
              <a:ext cx="390287" cy="367065"/>
            </a:xfrm>
            <a:custGeom>
              <a:avLst/>
              <a:gdLst/>
              <a:ahLst/>
              <a:cxnLst/>
              <a:rect l="l" t="t" r="r" b="b"/>
              <a:pathLst>
                <a:path w="12252" h="11523" extrusionOk="0">
                  <a:moveTo>
                    <a:pt x="2393" y="6022"/>
                  </a:moveTo>
                  <a:lnTo>
                    <a:pt x="5775" y="9391"/>
                  </a:lnTo>
                  <a:lnTo>
                    <a:pt x="4691" y="10487"/>
                  </a:lnTo>
                  <a:cubicBezTo>
                    <a:pt x="4221" y="10951"/>
                    <a:pt x="3611" y="11183"/>
                    <a:pt x="3000" y="11183"/>
                  </a:cubicBezTo>
                  <a:cubicBezTo>
                    <a:pt x="2390" y="11183"/>
                    <a:pt x="1780" y="10951"/>
                    <a:pt x="1310" y="10487"/>
                  </a:cubicBezTo>
                  <a:cubicBezTo>
                    <a:pt x="369" y="9546"/>
                    <a:pt x="369" y="8046"/>
                    <a:pt x="1310" y="7105"/>
                  </a:cubicBezTo>
                  <a:lnTo>
                    <a:pt x="2393" y="6022"/>
                  </a:lnTo>
                  <a:close/>
                  <a:moveTo>
                    <a:pt x="3000" y="331"/>
                  </a:moveTo>
                  <a:cubicBezTo>
                    <a:pt x="3608" y="331"/>
                    <a:pt x="4203" y="557"/>
                    <a:pt x="4667" y="1021"/>
                  </a:cubicBezTo>
                  <a:lnTo>
                    <a:pt x="10763" y="7105"/>
                  </a:lnTo>
                  <a:cubicBezTo>
                    <a:pt x="11680" y="8046"/>
                    <a:pt x="11680" y="9546"/>
                    <a:pt x="10763" y="10463"/>
                  </a:cubicBezTo>
                  <a:lnTo>
                    <a:pt x="10728" y="10499"/>
                  </a:lnTo>
                  <a:cubicBezTo>
                    <a:pt x="10263" y="10957"/>
                    <a:pt x="9656" y="11186"/>
                    <a:pt x="9050" y="11186"/>
                  </a:cubicBezTo>
                  <a:cubicBezTo>
                    <a:pt x="8445" y="11186"/>
                    <a:pt x="7840" y="10957"/>
                    <a:pt x="7382" y="10499"/>
                  </a:cubicBezTo>
                  <a:lnTo>
                    <a:pt x="1286" y="4415"/>
                  </a:lnTo>
                  <a:cubicBezTo>
                    <a:pt x="369" y="3486"/>
                    <a:pt x="369" y="1986"/>
                    <a:pt x="1286" y="1057"/>
                  </a:cubicBezTo>
                  <a:cubicBezTo>
                    <a:pt x="1310" y="1045"/>
                    <a:pt x="1929" y="331"/>
                    <a:pt x="3000" y="331"/>
                  </a:cubicBezTo>
                  <a:close/>
                  <a:moveTo>
                    <a:pt x="2999" y="0"/>
                  </a:moveTo>
                  <a:cubicBezTo>
                    <a:pt x="2307" y="0"/>
                    <a:pt x="1613" y="265"/>
                    <a:pt x="1084" y="795"/>
                  </a:cubicBezTo>
                  <a:lnTo>
                    <a:pt x="1060" y="819"/>
                  </a:lnTo>
                  <a:cubicBezTo>
                    <a:pt x="0" y="1879"/>
                    <a:pt x="0" y="3593"/>
                    <a:pt x="1060" y="4641"/>
                  </a:cubicBezTo>
                  <a:lnTo>
                    <a:pt x="2167" y="5760"/>
                  </a:lnTo>
                  <a:lnTo>
                    <a:pt x="1084" y="6855"/>
                  </a:lnTo>
                  <a:cubicBezTo>
                    <a:pt x="24" y="7903"/>
                    <a:pt x="24" y="9653"/>
                    <a:pt x="1084" y="10701"/>
                  </a:cubicBezTo>
                  <a:cubicBezTo>
                    <a:pt x="1613" y="11231"/>
                    <a:pt x="2313" y="11496"/>
                    <a:pt x="3012" y="11496"/>
                  </a:cubicBezTo>
                  <a:cubicBezTo>
                    <a:pt x="3712" y="11496"/>
                    <a:pt x="4411" y="11231"/>
                    <a:pt x="4941" y="10701"/>
                  </a:cubicBezTo>
                  <a:lnTo>
                    <a:pt x="6025" y="9618"/>
                  </a:lnTo>
                  <a:lnTo>
                    <a:pt x="7144" y="10737"/>
                  </a:lnTo>
                  <a:cubicBezTo>
                    <a:pt x="7674" y="11261"/>
                    <a:pt x="8364" y="11523"/>
                    <a:pt x="9055" y="11523"/>
                  </a:cubicBezTo>
                  <a:cubicBezTo>
                    <a:pt x="9745" y="11523"/>
                    <a:pt x="10436" y="11261"/>
                    <a:pt x="10966" y="10737"/>
                  </a:cubicBezTo>
                  <a:lnTo>
                    <a:pt x="11001" y="10701"/>
                  </a:lnTo>
                  <a:cubicBezTo>
                    <a:pt x="12037" y="9653"/>
                    <a:pt x="12037" y="7939"/>
                    <a:pt x="11001" y="6879"/>
                  </a:cubicBezTo>
                  <a:lnTo>
                    <a:pt x="6263" y="2141"/>
                  </a:lnTo>
                  <a:lnTo>
                    <a:pt x="7370" y="1045"/>
                  </a:lnTo>
                  <a:cubicBezTo>
                    <a:pt x="7811" y="593"/>
                    <a:pt x="8418" y="343"/>
                    <a:pt x="9049" y="343"/>
                  </a:cubicBezTo>
                  <a:cubicBezTo>
                    <a:pt x="11156" y="343"/>
                    <a:pt x="12252" y="2914"/>
                    <a:pt x="10728" y="4427"/>
                  </a:cubicBezTo>
                  <a:lnTo>
                    <a:pt x="9989" y="5165"/>
                  </a:lnTo>
                  <a:cubicBezTo>
                    <a:pt x="9882" y="5272"/>
                    <a:pt x="9954" y="5451"/>
                    <a:pt x="10108" y="5451"/>
                  </a:cubicBezTo>
                  <a:cubicBezTo>
                    <a:pt x="10228" y="5451"/>
                    <a:pt x="10204" y="5391"/>
                    <a:pt x="10966" y="4641"/>
                  </a:cubicBezTo>
                  <a:cubicBezTo>
                    <a:pt x="11490" y="4129"/>
                    <a:pt x="11775" y="3450"/>
                    <a:pt x="11775" y="2724"/>
                  </a:cubicBezTo>
                  <a:cubicBezTo>
                    <a:pt x="11775" y="1224"/>
                    <a:pt x="10549" y="9"/>
                    <a:pt x="9049" y="9"/>
                  </a:cubicBezTo>
                  <a:cubicBezTo>
                    <a:pt x="8323" y="9"/>
                    <a:pt x="7632" y="283"/>
                    <a:pt x="7132" y="807"/>
                  </a:cubicBezTo>
                  <a:lnTo>
                    <a:pt x="6025" y="1914"/>
                  </a:lnTo>
                  <a:lnTo>
                    <a:pt x="4905" y="795"/>
                  </a:lnTo>
                  <a:cubicBezTo>
                    <a:pt x="4382" y="265"/>
                    <a:pt x="3691" y="0"/>
                    <a:pt x="29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0765;p85">
              <a:extLst>
                <a:ext uri="{FF2B5EF4-FFF2-40B4-BE49-F238E27FC236}">
                  <a16:creationId xmlns:a16="http://schemas.microsoft.com/office/drawing/2014/main" id="{162DFC15-B531-45DE-BFC3-40C93F2EEB85}"/>
                </a:ext>
              </a:extLst>
            </p:cNvPr>
            <p:cNvSpPr/>
            <p:nvPr/>
          </p:nvSpPr>
          <p:spPr>
            <a:xfrm>
              <a:off x="6759194" y="1602435"/>
              <a:ext cx="161983" cy="161409"/>
            </a:xfrm>
            <a:custGeom>
              <a:avLst/>
              <a:gdLst/>
              <a:ahLst/>
              <a:cxnLst/>
              <a:rect l="l" t="t" r="r" b="b"/>
              <a:pathLst>
                <a:path w="5085" h="5067" extrusionOk="0">
                  <a:moveTo>
                    <a:pt x="2192" y="0"/>
                  </a:moveTo>
                  <a:cubicBezTo>
                    <a:pt x="2147" y="0"/>
                    <a:pt x="2102" y="15"/>
                    <a:pt x="2073" y="45"/>
                  </a:cubicBezTo>
                  <a:lnTo>
                    <a:pt x="60" y="2057"/>
                  </a:lnTo>
                  <a:cubicBezTo>
                    <a:pt x="1" y="2116"/>
                    <a:pt x="1" y="2236"/>
                    <a:pt x="60" y="2295"/>
                  </a:cubicBezTo>
                  <a:lnTo>
                    <a:pt x="501" y="2747"/>
                  </a:lnTo>
                  <a:cubicBezTo>
                    <a:pt x="531" y="2771"/>
                    <a:pt x="575" y="2783"/>
                    <a:pt x="620" y="2783"/>
                  </a:cubicBezTo>
                  <a:cubicBezTo>
                    <a:pt x="665" y="2783"/>
                    <a:pt x="709" y="2771"/>
                    <a:pt x="739" y="2747"/>
                  </a:cubicBezTo>
                  <a:cubicBezTo>
                    <a:pt x="799" y="2688"/>
                    <a:pt x="799" y="2569"/>
                    <a:pt x="739" y="2497"/>
                  </a:cubicBezTo>
                  <a:lnTo>
                    <a:pt x="418" y="2176"/>
                  </a:lnTo>
                  <a:lnTo>
                    <a:pt x="2192" y="402"/>
                  </a:lnTo>
                  <a:lnTo>
                    <a:pt x="4668" y="2890"/>
                  </a:lnTo>
                  <a:lnTo>
                    <a:pt x="2906" y="4664"/>
                  </a:lnTo>
                  <a:lnTo>
                    <a:pt x="1322" y="3081"/>
                  </a:lnTo>
                  <a:cubicBezTo>
                    <a:pt x="1293" y="3051"/>
                    <a:pt x="1248" y="3036"/>
                    <a:pt x="1203" y="3036"/>
                  </a:cubicBezTo>
                  <a:cubicBezTo>
                    <a:pt x="1159" y="3036"/>
                    <a:pt x="1114" y="3051"/>
                    <a:pt x="1084" y="3081"/>
                  </a:cubicBezTo>
                  <a:cubicBezTo>
                    <a:pt x="1025" y="3140"/>
                    <a:pt x="1025" y="3259"/>
                    <a:pt x="1084" y="3319"/>
                  </a:cubicBezTo>
                  <a:lnTo>
                    <a:pt x="2787" y="5022"/>
                  </a:lnTo>
                  <a:cubicBezTo>
                    <a:pt x="2817" y="5051"/>
                    <a:pt x="2861" y="5066"/>
                    <a:pt x="2906" y="5066"/>
                  </a:cubicBezTo>
                  <a:cubicBezTo>
                    <a:pt x="2951" y="5066"/>
                    <a:pt x="2995" y="5051"/>
                    <a:pt x="3025" y="5022"/>
                  </a:cubicBezTo>
                  <a:lnTo>
                    <a:pt x="5025" y="3009"/>
                  </a:lnTo>
                  <a:cubicBezTo>
                    <a:pt x="5085" y="2938"/>
                    <a:pt x="5085" y="2831"/>
                    <a:pt x="5025" y="2771"/>
                  </a:cubicBezTo>
                  <a:lnTo>
                    <a:pt x="2311" y="45"/>
                  </a:lnTo>
                  <a:cubicBezTo>
                    <a:pt x="2281" y="15"/>
                    <a:pt x="2236" y="0"/>
                    <a:pt x="2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0766;p85">
              <a:extLst>
                <a:ext uri="{FF2B5EF4-FFF2-40B4-BE49-F238E27FC236}">
                  <a16:creationId xmlns:a16="http://schemas.microsoft.com/office/drawing/2014/main" id="{D7E6FCAA-2251-4D1B-9D9F-868B703B8299}"/>
                </a:ext>
              </a:extLst>
            </p:cNvPr>
            <p:cNvSpPr/>
            <p:nvPr/>
          </p:nvSpPr>
          <p:spPr>
            <a:xfrm>
              <a:off x="6718229" y="1625179"/>
              <a:ext cx="15227" cy="14239"/>
            </a:xfrm>
            <a:custGeom>
              <a:avLst/>
              <a:gdLst/>
              <a:ahLst/>
              <a:cxnLst/>
              <a:rect l="l" t="t" r="r" b="b"/>
              <a:pathLst>
                <a:path w="478" h="447" extrusionOk="0">
                  <a:moveTo>
                    <a:pt x="180" y="0"/>
                  </a:moveTo>
                  <a:cubicBezTo>
                    <a:pt x="135" y="0"/>
                    <a:pt x="90" y="15"/>
                    <a:pt x="61" y="45"/>
                  </a:cubicBezTo>
                  <a:cubicBezTo>
                    <a:pt x="1" y="105"/>
                    <a:pt x="1" y="224"/>
                    <a:pt x="61" y="283"/>
                  </a:cubicBezTo>
                  <a:lnTo>
                    <a:pt x="180" y="402"/>
                  </a:lnTo>
                  <a:cubicBezTo>
                    <a:pt x="209" y="432"/>
                    <a:pt x="254" y="447"/>
                    <a:pt x="299" y="447"/>
                  </a:cubicBezTo>
                  <a:cubicBezTo>
                    <a:pt x="343" y="447"/>
                    <a:pt x="388" y="432"/>
                    <a:pt x="418" y="402"/>
                  </a:cubicBezTo>
                  <a:cubicBezTo>
                    <a:pt x="477" y="343"/>
                    <a:pt x="477" y="224"/>
                    <a:pt x="418" y="164"/>
                  </a:cubicBezTo>
                  <a:lnTo>
                    <a:pt x="299" y="45"/>
                  </a:lnTo>
                  <a:cubicBezTo>
                    <a:pt x="269" y="15"/>
                    <a:pt x="224"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0767;p85">
              <a:extLst>
                <a:ext uri="{FF2B5EF4-FFF2-40B4-BE49-F238E27FC236}">
                  <a16:creationId xmlns:a16="http://schemas.microsoft.com/office/drawing/2014/main" id="{D3D76A0B-27AD-4B6F-AF61-BBD1BB1DBE24}"/>
                </a:ext>
              </a:extLst>
            </p:cNvPr>
            <p:cNvSpPr/>
            <p:nvPr/>
          </p:nvSpPr>
          <p:spPr>
            <a:xfrm>
              <a:off x="6712176" y="1588005"/>
              <a:ext cx="16533" cy="14048"/>
            </a:xfrm>
            <a:custGeom>
              <a:avLst/>
              <a:gdLst/>
              <a:ahLst/>
              <a:cxnLst/>
              <a:rect l="l" t="t" r="r" b="b"/>
              <a:pathLst>
                <a:path w="519" h="441" extrusionOk="0">
                  <a:moveTo>
                    <a:pt x="179" y="1"/>
                  </a:moveTo>
                  <a:cubicBezTo>
                    <a:pt x="134" y="1"/>
                    <a:pt x="90" y="16"/>
                    <a:pt x="60" y="45"/>
                  </a:cubicBezTo>
                  <a:cubicBezTo>
                    <a:pt x="0" y="93"/>
                    <a:pt x="0" y="224"/>
                    <a:pt x="60" y="283"/>
                  </a:cubicBezTo>
                  <a:cubicBezTo>
                    <a:pt x="155" y="355"/>
                    <a:pt x="191" y="438"/>
                    <a:pt x="298" y="438"/>
                  </a:cubicBezTo>
                  <a:cubicBezTo>
                    <a:pt x="307" y="440"/>
                    <a:pt x="315" y="440"/>
                    <a:pt x="323" y="440"/>
                  </a:cubicBezTo>
                  <a:cubicBezTo>
                    <a:pt x="460" y="440"/>
                    <a:pt x="518" y="254"/>
                    <a:pt x="417" y="164"/>
                  </a:cubicBezTo>
                  <a:lnTo>
                    <a:pt x="298" y="45"/>
                  </a:lnTo>
                  <a:cubicBezTo>
                    <a:pt x="268" y="16"/>
                    <a:pt x="22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0768;p85">
              <a:extLst>
                <a:ext uri="{FF2B5EF4-FFF2-40B4-BE49-F238E27FC236}">
                  <a16:creationId xmlns:a16="http://schemas.microsoft.com/office/drawing/2014/main" id="{FB201080-110C-41D0-988C-C416567A71B3}"/>
                </a:ext>
              </a:extLst>
            </p:cNvPr>
            <p:cNvSpPr/>
            <p:nvPr/>
          </p:nvSpPr>
          <p:spPr>
            <a:xfrm>
              <a:off x="6744796" y="1555003"/>
              <a:ext cx="16628" cy="14367"/>
            </a:xfrm>
            <a:custGeom>
              <a:avLst/>
              <a:gdLst/>
              <a:ahLst/>
              <a:cxnLst/>
              <a:rect l="l" t="t" r="r" b="b"/>
              <a:pathLst>
                <a:path w="522" h="451" extrusionOk="0">
                  <a:moveTo>
                    <a:pt x="179" y="1"/>
                  </a:moveTo>
                  <a:cubicBezTo>
                    <a:pt x="134" y="1"/>
                    <a:pt x="90" y="16"/>
                    <a:pt x="60" y="45"/>
                  </a:cubicBezTo>
                  <a:cubicBezTo>
                    <a:pt x="0" y="105"/>
                    <a:pt x="0" y="224"/>
                    <a:pt x="60" y="284"/>
                  </a:cubicBezTo>
                  <a:cubicBezTo>
                    <a:pt x="155" y="367"/>
                    <a:pt x="203" y="450"/>
                    <a:pt x="298" y="450"/>
                  </a:cubicBezTo>
                  <a:cubicBezTo>
                    <a:pt x="303" y="451"/>
                    <a:pt x="307" y="451"/>
                    <a:pt x="312" y="451"/>
                  </a:cubicBezTo>
                  <a:cubicBezTo>
                    <a:pt x="457" y="451"/>
                    <a:pt x="521" y="268"/>
                    <a:pt x="417" y="165"/>
                  </a:cubicBezTo>
                  <a:lnTo>
                    <a:pt x="298" y="45"/>
                  </a:lnTo>
                  <a:cubicBezTo>
                    <a:pt x="268" y="16"/>
                    <a:pt x="22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0769;p85">
              <a:extLst>
                <a:ext uri="{FF2B5EF4-FFF2-40B4-BE49-F238E27FC236}">
                  <a16:creationId xmlns:a16="http://schemas.microsoft.com/office/drawing/2014/main" id="{7C2AB2A6-7660-45A3-B3BE-2E4177B21F97}"/>
                </a:ext>
              </a:extLst>
            </p:cNvPr>
            <p:cNvSpPr/>
            <p:nvPr/>
          </p:nvSpPr>
          <p:spPr>
            <a:xfrm>
              <a:off x="6750115" y="1593707"/>
              <a:ext cx="15577" cy="13952"/>
            </a:xfrm>
            <a:custGeom>
              <a:avLst/>
              <a:gdLst/>
              <a:ahLst/>
              <a:cxnLst/>
              <a:rect l="l" t="t" r="r" b="b"/>
              <a:pathLst>
                <a:path w="489" h="438" extrusionOk="0">
                  <a:moveTo>
                    <a:pt x="179" y="0"/>
                  </a:moveTo>
                  <a:cubicBezTo>
                    <a:pt x="134" y="0"/>
                    <a:pt x="89" y="15"/>
                    <a:pt x="60" y="45"/>
                  </a:cubicBezTo>
                  <a:cubicBezTo>
                    <a:pt x="0" y="93"/>
                    <a:pt x="0" y="212"/>
                    <a:pt x="60" y="283"/>
                  </a:cubicBezTo>
                  <a:cubicBezTo>
                    <a:pt x="155" y="354"/>
                    <a:pt x="191" y="438"/>
                    <a:pt x="298" y="438"/>
                  </a:cubicBezTo>
                  <a:cubicBezTo>
                    <a:pt x="345" y="438"/>
                    <a:pt x="393" y="426"/>
                    <a:pt x="417" y="402"/>
                  </a:cubicBezTo>
                  <a:cubicBezTo>
                    <a:pt x="488" y="319"/>
                    <a:pt x="488" y="212"/>
                    <a:pt x="417" y="164"/>
                  </a:cubicBezTo>
                  <a:lnTo>
                    <a:pt x="298" y="45"/>
                  </a:lnTo>
                  <a:cubicBezTo>
                    <a:pt x="268" y="15"/>
                    <a:pt x="223"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0770;p85">
              <a:extLst>
                <a:ext uri="{FF2B5EF4-FFF2-40B4-BE49-F238E27FC236}">
                  <a16:creationId xmlns:a16="http://schemas.microsoft.com/office/drawing/2014/main" id="{39594046-E9E2-4BBE-9E7E-D38DCE9AB8E3}"/>
                </a:ext>
              </a:extLst>
            </p:cNvPr>
            <p:cNvSpPr/>
            <p:nvPr/>
          </p:nvSpPr>
          <p:spPr>
            <a:xfrm>
              <a:off x="6782353" y="1561852"/>
              <a:ext cx="16692" cy="14335"/>
            </a:xfrm>
            <a:custGeom>
              <a:avLst/>
              <a:gdLst/>
              <a:ahLst/>
              <a:cxnLst/>
              <a:rect l="l" t="t" r="r" b="b"/>
              <a:pathLst>
                <a:path w="524" h="450" extrusionOk="0">
                  <a:moveTo>
                    <a:pt x="179" y="0"/>
                  </a:moveTo>
                  <a:cubicBezTo>
                    <a:pt x="134" y="0"/>
                    <a:pt x="89" y="15"/>
                    <a:pt x="60" y="45"/>
                  </a:cubicBezTo>
                  <a:cubicBezTo>
                    <a:pt x="0" y="104"/>
                    <a:pt x="0" y="223"/>
                    <a:pt x="60" y="283"/>
                  </a:cubicBezTo>
                  <a:cubicBezTo>
                    <a:pt x="155" y="354"/>
                    <a:pt x="179" y="450"/>
                    <a:pt x="298" y="450"/>
                  </a:cubicBezTo>
                  <a:cubicBezTo>
                    <a:pt x="453" y="450"/>
                    <a:pt x="524" y="271"/>
                    <a:pt x="417" y="164"/>
                  </a:cubicBezTo>
                  <a:lnTo>
                    <a:pt x="298" y="45"/>
                  </a:lnTo>
                  <a:cubicBezTo>
                    <a:pt x="268" y="15"/>
                    <a:pt x="223"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0771;p85">
              <a:extLst>
                <a:ext uri="{FF2B5EF4-FFF2-40B4-BE49-F238E27FC236}">
                  <a16:creationId xmlns:a16="http://schemas.microsoft.com/office/drawing/2014/main" id="{7D64B934-63B2-4006-A40F-E3D3C34BC021}"/>
                </a:ext>
              </a:extLst>
            </p:cNvPr>
            <p:cNvSpPr/>
            <p:nvPr/>
          </p:nvSpPr>
          <p:spPr>
            <a:xfrm>
              <a:off x="6884735" y="1791686"/>
              <a:ext cx="15227" cy="14239"/>
            </a:xfrm>
            <a:custGeom>
              <a:avLst/>
              <a:gdLst/>
              <a:ahLst/>
              <a:cxnLst/>
              <a:rect l="l" t="t" r="r" b="b"/>
              <a:pathLst>
                <a:path w="478" h="447" extrusionOk="0">
                  <a:moveTo>
                    <a:pt x="179" y="0"/>
                  </a:moveTo>
                  <a:cubicBezTo>
                    <a:pt x="135" y="0"/>
                    <a:pt x="90" y="15"/>
                    <a:pt x="60" y="45"/>
                  </a:cubicBezTo>
                  <a:cubicBezTo>
                    <a:pt x="1" y="104"/>
                    <a:pt x="1" y="224"/>
                    <a:pt x="60" y="283"/>
                  </a:cubicBezTo>
                  <a:lnTo>
                    <a:pt x="179" y="402"/>
                  </a:lnTo>
                  <a:cubicBezTo>
                    <a:pt x="209" y="432"/>
                    <a:pt x="254" y="447"/>
                    <a:pt x="298" y="447"/>
                  </a:cubicBezTo>
                  <a:cubicBezTo>
                    <a:pt x="343" y="447"/>
                    <a:pt x="388" y="432"/>
                    <a:pt x="418" y="402"/>
                  </a:cubicBezTo>
                  <a:cubicBezTo>
                    <a:pt x="477" y="343"/>
                    <a:pt x="477" y="224"/>
                    <a:pt x="418" y="164"/>
                  </a:cubicBezTo>
                  <a:lnTo>
                    <a:pt x="298" y="45"/>
                  </a:lnTo>
                  <a:cubicBezTo>
                    <a:pt x="269" y="15"/>
                    <a:pt x="224"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0772;p85">
              <a:extLst>
                <a:ext uri="{FF2B5EF4-FFF2-40B4-BE49-F238E27FC236}">
                  <a16:creationId xmlns:a16="http://schemas.microsoft.com/office/drawing/2014/main" id="{062D657C-A858-4000-BDBA-650089048EA7}"/>
                </a:ext>
              </a:extLst>
            </p:cNvPr>
            <p:cNvSpPr/>
            <p:nvPr/>
          </p:nvSpPr>
          <p:spPr>
            <a:xfrm>
              <a:off x="6922292" y="1797738"/>
              <a:ext cx="15195" cy="14271"/>
            </a:xfrm>
            <a:custGeom>
              <a:avLst/>
              <a:gdLst/>
              <a:ahLst/>
              <a:cxnLst/>
              <a:rect l="l" t="t" r="r" b="b"/>
              <a:pathLst>
                <a:path w="477" h="448" extrusionOk="0">
                  <a:moveTo>
                    <a:pt x="179" y="1"/>
                  </a:moveTo>
                  <a:cubicBezTo>
                    <a:pt x="134" y="1"/>
                    <a:pt x="90" y="16"/>
                    <a:pt x="60" y="45"/>
                  </a:cubicBezTo>
                  <a:cubicBezTo>
                    <a:pt x="1" y="105"/>
                    <a:pt x="1" y="224"/>
                    <a:pt x="60" y="284"/>
                  </a:cubicBezTo>
                  <a:lnTo>
                    <a:pt x="179" y="403"/>
                  </a:lnTo>
                  <a:cubicBezTo>
                    <a:pt x="209" y="432"/>
                    <a:pt x="254" y="447"/>
                    <a:pt x="298" y="447"/>
                  </a:cubicBezTo>
                  <a:cubicBezTo>
                    <a:pt x="343" y="447"/>
                    <a:pt x="387" y="432"/>
                    <a:pt x="417" y="403"/>
                  </a:cubicBezTo>
                  <a:cubicBezTo>
                    <a:pt x="477" y="343"/>
                    <a:pt x="477" y="224"/>
                    <a:pt x="417" y="165"/>
                  </a:cubicBezTo>
                  <a:lnTo>
                    <a:pt x="298" y="45"/>
                  </a:lnTo>
                  <a:cubicBezTo>
                    <a:pt x="268" y="16"/>
                    <a:pt x="22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0773;p85">
              <a:extLst>
                <a:ext uri="{FF2B5EF4-FFF2-40B4-BE49-F238E27FC236}">
                  <a16:creationId xmlns:a16="http://schemas.microsoft.com/office/drawing/2014/main" id="{0B3DD5BE-0260-455F-AEFC-95C0A69D5A58}"/>
                </a:ext>
              </a:extLst>
            </p:cNvPr>
            <p:cNvSpPr/>
            <p:nvPr/>
          </p:nvSpPr>
          <p:spPr>
            <a:xfrm>
              <a:off x="6954911" y="1765118"/>
              <a:ext cx="15195" cy="14271"/>
            </a:xfrm>
            <a:custGeom>
              <a:avLst/>
              <a:gdLst/>
              <a:ahLst/>
              <a:cxnLst/>
              <a:rect l="l" t="t" r="r" b="b"/>
              <a:pathLst>
                <a:path w="477" h="448" extrusionOk="0">
                  <a:moveTo>
                    <a:pt x="179" y="1"/>
                  </a:moveTo>
                  <a:cubicBezTo>
                    <a:pt x="134" y="1"/>
                    <a:pt x="90" y="16"/>
                    <a:pt x="60" y="46"/>
                  </a:cubicBezTo>
                  <a:cubicBezTo>
                    <a:pt x="0" y="105"/>
                    <a:pt x="0" y="224"/>
                    <a:pt x="60" y="284"/>
                  </a:cubicBezTo>
                  <a:lnTo>
                    <a:pt x="179" y="403"/>
                  </a:lnTo>
                  <a:cubicBezTo>
                    <a:pt x="209" y="432"/>
                    <a:pt x="253" y="447"/>
                    <a:pt x="298" y="447"/>
                  </a:cubicBezTo>
                  <a:cubicBezTo>
                    <a:pt x="343" y="447"/>
                    <a:pt x="387" y="432"/>
                    <a:pt x="417" y="403"/>
                  </a:cubicBezTo>
                  <a:cubicBezTo>
                    <a:pt x="477" y="343"/>
                    <a:pt x="477" y="224"/>
                    <a:pt x="417" y="165"/>
                  </a:cubicBezTo>
                  <a:lnTo>
                    <a:pt x="298" y="46"/>
                  </a:lnTo>
                  <a:cubicBezTo>
                    <a:pt x="268" y="16"/>
                    <a:pt x="224" y="1"/>
                    <a:pt x="1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0774;p85">
              <a:extLst>
                <a:ext uri="{FF2B5EF4-FFF2-40B4-BE49-F238E27FC236}">
                  <a16:creationId xmlns:a16="http://schemas.microsoft.com/office/drawing/2014/main" id="{B7A0C617-6337-4602-8B3B-3CF94F5E0B09}"/>
                </a:ext>
              </a:extLst>
            </p:cNvPr>
            <p:cNvSpPr/>
            <p:nvPr/>
          </p:nvSpPr>
          <p:spPr>
            <a:xfrm>
              <a:off x="6916590" y="1759831"/>
              <a:ext cx="16724" cy="14335"/>
            </a:xfrm>
            <a:custGeom>
              <a:avLst/>
              <a:gdLst/>
              <a:ahLst/>
              <a:cxnLst/>
              <a:rect l="l" t="t" r="r" b="b"/>
              <a:pathLst>
                <a:path w="525" h="450" extrusionOk="0">
                  <a:moveTo>
                    <a:pt x="180" y="0"/>
                  </a:moveTo>
                  <a:cubicBezTo>
                    <a:pt x="135" y="0"/>
                    <a:pt x="90" y="15"/>
                    <a:pt x="60" y="45"/>
                  </a:cubicBezTo>
                  <a:cubicBezTo>
                    <a:pt x="1" y="104"/>
                    <a:pt x="1" y="223"/>
                    <a:pt x="60" y="283"/>
                  </a:cubicBezTo>
                  <a:cubicBezTo>
                    <a:pt x="144" y="366"/>
                    <a:pt x="191" y="450"/>
                    <a:pt x="299" y="450"/>
                  </a:cubicBezTo>
                  <a:cubicBezTo>
                    <a:pt x="441" y="450"/>
                    <a:pt x="525" y="271"/>
                    <a:pt x="418" y="164"/>
                  </a:cubicBezTo>
                  <a:lnTo>
                    <a:pt x="299" y="45"/>
                  </a:lnTo>
                  <a:cubicBezTo>
                    <a:pt x="269" y="15"/>
                    <a:pt x="224" y="0"/>
                    <a:pt x="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0775;p85">
              <a:extLst>
                <a:ext uri="{FF2B5EF4-FFF2-40B4-BE49-F238E27FC236}">
                  <a16:creationId xmlns:a16="http://schemas.microsoft.com/office/drawing/2014/main" id="{5242000F-136F-45BA-AEB7-F6A1416D345D}"/>
                </a:ext>
              </a:extLst>
            </p:cNvPr>
            <p:cNvSpPr/>
            <p:nvPr/>
          </p:nvSpPr>
          <p:spPr>
            <a:xfrm>
              <a:off x="6948477" y="1727593"/>
              <a:ext cx="16979" cy="14367"/>
            </a:xfrm>
            <a:custGeom>
              <a:avLst/>
              <a:gdLst/>
              <a:ahLst/>
              <a:cxnLst/>
              <a:rect l="l" t="t" r="r" b="b"/>
              <a:pathLst>
                <a:path w="533" h="451" extrusionOk="0">
                  <a:moveTo>
                    <a:pt x="179" y="0"/>
                  </a:moveTo>
                  <a:cubicBezTo>
                    <a:pt x="134" y="0"/>
                    <a:pt x="89" y="15"/>
                    <a:pt x="60" y="45"/>
                  </a:cubicBezTo>
                  <a:cubicBezTo>
                    <a:pt x="0" y="104"/>
                    <a:pt x="0" y="223"/>
                    <a:pt x="60" y="283"/>
                  </a:cubicBezTo>
                  <a:cubicBezTo>
                    <a:pt x="143" y="366"/>
                    <a:pt x="191" y="450"/>
                    <a:pt x="298" y="450"/>
                  </a:cubicBezTo>
                  <a:cubicBezTo>
                    <a:pt x="302" y="450"/>
                    <a:pt x="306" y="450"/>
                    <a:pt x="310" y="450"/>
                  </a:cubicBezTo>
                  <a:cubicBezTo>
                    <a:pt x="446" y="450"/>
                    <a:pt x="532" y="268"/>
                    <a:pt x="417" y="164"/>
                  </a:cubicBezTo>
                  <a:lnTo>
                    <a:pt x="298" y="45"/>
                  </a:lnTo>
                  <a:cubicBezTo>
                    <a:pt x="268" y="15"/>
                    <a:pt x="223"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5263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Scope</a:t>
            </a:r>
            <a:endParaRPr dirty="0"/>
          </a:p>
        </p:txBody>
      </p:sp>
      <p:sp>
        <p:nvSpPr>
          <p:cNvPr id="1239" name="Google Shape;1239;p42"/>
          <p:cNvSpPr txBox="1">
            <a:spLocks noGrp="1"/>
          </p:cNvSpPr>
          <p:nvPr>
            <p:ph type="subTitle" idx="1"/>
          </p:nvPr>
        </p:nvSpPr>
        <p:spPr>
          <a:xfrm>
            <a:off x="2160525" y="2697163"/>
            <a:ext cx="4822950" cy="148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t>Depression Detection Model using Sentiment Analysis in Micro-blog Social network</a:t>
            </a:r>
            <a:endParaRPr dirty="0"/>
          </a:p>
        </p:txBody>
      </p:sp>
      <p:sp>
        <p:nvSpPr>
          <p:cNvPr id="1240" name="Google Shape;1240;p42"/>
          <p:cNvSpPr txBox="1">
            <a:spLocks noGrp="1"/>
          </p:cNvSpPr>
          <p:nvPr>
            <p:ph type="title" idx="4294967295"/>
          </p:nvPr>
        </p:nvSpPr>
        <p:spPr>
          <a:xfrm>
            <a:off x="0" y="1763713"/>
            <a:ext cx="2044700" cy="933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04</a:t>
            </a:r>
            <a:endParaRPr dirty="0"/>
          </a:p>
        </p:txBody>
      </p:sp>
    </p:spTree>
    <p:extLst>
      <p:ext uri="{BB962C8B-B14F-4D97-AF65-F5344CB8AC3E}">
        <p14:creationId xmlns:p14="http://schemas.microsoft.com/office/powerpoint/2010/main" val="195437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51"/>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Scope</a:t>
            </a:r>
            <a:endParaRPr dirty="0"/>
          </a:p>
        </p:txBody>
      </p:sp>
      <p:grpSp>
        <p:nvGrpSpPr>
          <p:cNvPr id="1427" name="Google Shape;1427;p51"/>
          <p:cNvGrpSpPr/>
          <p:nvPr/>
        </p:nvGrpSpPr>
        <p:grpSpPr>
          <a:xfrm>
            <a:off x="3588071" y="1990642"/>
            <a:ext cx="1967888" cy="1965612"/>
            <a:chOff x="3588071" y="1990642"/>
            <a:chExt cx="1967888" cy="1965612"/>
          </a:xfrm>
        </p:grpSpPr>
        <p:sp>
          <p:nvSpPr>
            <p:cNvPr id="1428" name="Google Shape;1428;p51"/>
            <p:cNvSpPr/>
            <p:nvPr/>
          </p:nvSpPr>
          <p:spPr>
            <a:xfrm>
              <a:off x="3588473" y="1990642"/>
              <a:ext cx="919321" cy="755467"/>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9" name="Google Shape;1429;p51"/>
            <p:cNvSpPr/>
            <p:nvPr/>
          </p:nvSpPr>
          <p:spPr>
            <a:xfrm>
              <a:off x="3588071" y="3037522"/>
              <a:ext cx="755467" cy="918732"/>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51"/>
            <p:cNvSpPr/>
            <p:nvPr/>
          </p:nvSpPr>
          <p:spPr>
            <a:xfrm>
              <a:off x="4799885" y="1992474"/>
              <a:ext cx="755474" cy="911095"/>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51"/>
            <p:cNvSpPr/>
            <p:nvPr/>
          </p:nvSpPr>
          <p:spPr>
            <a:xfrm>
              <a:off x="4636681" y="3197905"/>
              <a:ext cx="919278" cy="755431"/>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2" name="Google Shape;1432;p51"/>
          <p:cNvSpPr txBox="1"/>
          <p:nvPr/>
        </p:nvSpPr>
        <p:spPr>
          <a:xfrm>
            <a:off x="713213" y="1852262"/>
            <a:ext cx="2409000" cy="49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pt-BR" sz="2400" dirty="0">
                <a:solidFill>
                  <a:srgbClr val="FFFFFF"/>
                </a:solidFill>
                <a:latin typeface="Bodoni"/>
                <a:ea typeface="Bodoni"/>
                <a:cs typeface="Bodoni"/>
                <a:sym typeface="Bodoni"/>
              </a:rPr>
              <a:t>Identification</a:t>
            </a:r>
            <a:endParaRPr sz="2400" dirty="0">
              <a:solidFill>
                <a:srgbClr val="FFFFFF"/>
              </a:solidFill>
              <a:latin typeface="Bodoni"/>
              <a:ea typeface="Bodoni"/>
              <a:cs typeface="Bodoni"/>
              <a:sym typeface="Bodoni"/>
            </a:endParaRPr>
          </a:p>
        </p:txBody>
      </p:sp>
      <p:sp>
        <p:nvSpPr>
          <p:cNvPr id="1433" name="Google Shape;1433;p51"/>
          <p:cNvSpPr txBox="1"/>
          <p:nvPr/>
        </p:nvSpPr>
        <p:spPr>
          <a:xfrm>
            <a:off x="713238" y="2244587"/>
            <a:ext cx="2409000" cy="639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pt-BR" sz="1600" dirty="0">
                <a:solidFill>
                  <a:srgbClr val="FFFFFF"/>
                </a:solidFill>
                <a:latin typeface="Barlow"/>
                <a:ea typeface="Barlow"/>
                <a:cs typeface="Barlow"/>
                <a:sym typeface="Barlow"/>
              </a:rPr>
              <a:t>Get treatment in earliest stages </a:t>
            </a:r>
            <a:endParaRPr sz="1600" dirty="0">
              <a:solidFill>
                <a:srgbClr val="FFFFFF"/>
              </a:solidFill>
              <a:latin typeface="Barlow"/>
              <a:ea typeface="Barlow"/>
              <a:cs typeface="Barlow"/>
              <a:sym typeface="Barlow"/>
            </a:endParaRPr>
          </a:p>
        </p:txBody>
      </p:sp>
      <p:sp>
        <p:nvSpPr>
          <p:cNvPr id="1434" name="Google Shape;1434;p51"/>
          <p:cNvSpPr txBox="1"/>
          <p:nvPr/>
        </p:nvSpPr>
        <p:spPr>
          <a:xfrm>
            <a:off x="6021736" y="1852262"/>
            <a:ext cx="2409000" cy="4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dirty="0">
                <a:solidFill>
                  <a:srgbClr val="FFFFFF"/>
                </a:solidFill>
                <a:latin typeface="Bodoni"/>
                <a:ea typeface="Bodoni"/>
                <a:cs typeface="Bodoni"/>
                <a:sym typeface="Bodoni"/>
              </a:rPr>
              <a:t>Accuracy</a:t>
            </a:r>
            <a:endParaRPr sz="2400" dirty="0">
              <a:solidFill>
                <a:srgbClr val="FFFFFF"/>
              </a:solidFill>
              <a:latin typeface="Bodoni"/>
              <a:ea typeface="Bodoni"/>
              <a:cs typeface="Bodoni"/>
              <a:sym typeface="Bodoni"/>
            </a:endParaRPr>
          </a:p>
        </p:txBody>
      </p:sp>
      <p:sp>
        <p:nvSpPr>
          <p:cNvPr id="1435" name="Google Shape;1435;p51"/>
          <p:cNvSpPr txBox="1"/>
          <p:nvPr/>
        </p:nvSpPr>
        <p:spPr>
          <a:xfrm>
            <a:off x="6021751" y="2244587"/>
            <a:ext cx="2409000" cy="6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600" dirty="0">
                <a:solidFill>
                  <a:srgbClr val="FFFFFF"/>
                </a:solidFill>
                <a:latin typeface="Barlow"/>
                <a:ea typeface="Barlow"/>
                <a:cs typeface="Barlow"/>
                <a:sym typeface="Barlow"/>
              </a:rPr>
              <a:t>Prediction of state of people by available data</a:t>
            </a:r>
            <a:endParaRPr sz="1600" dirty="0">
              <a:solidFill>
                <a:srgbClr val="FFFFFF"/>
              </a:solidFill>
              <a:latin typeface="Barlow"/>
              <a:ea typeface="Barlow"/>
              <a:cs typeface="Barlow"/>
              <a:sym typeface="Barlow"/>
            </a:endParaRPr>
          </a:p>
        </p:txBody>
      </p:sp>
      <p:sp>
        <p:nvSpPr>
          <p:cNvPr id="1436" name="Google Shape;1436;p51"/>
          <p:cNvSpPr txBox="1"/>
          <p:nvPr/>
        </p:nvSpPr>
        <p:spPr>
          <a:xfrm>
            <a:off x="713225" y="2980774"/>
            <a:ext cx="2409000" cy="49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pt-BR" sz="2400" dirty="0">
                <a:solidFill>
                  <a:srgbClr val="FFFFFF"/>
                </a:solidFill>
                <a:latin typeface="Bodoni"/>
                <a:ea typeface="Bodoni"/>
                <a:cs typeface="Bodoni"/>
                <a:sym typeface="Bodoni"/>
              </a:rPr>
              <a:t>User Content</a:t>
            </a:r>
            <a:endParaRPr sz="2400" dirty="0">
              <a:solidFill>
                <a:srgbClr val="FFFFFF"/>
              </a:solidFill>
              <a:latin typeface="Bodoni"/>
              <a:ea typeface="Bodoni"/>
              <a:cs typeface="Bodoni"/>
              <a:sym typeface="Bodoni"/>
            </a:endParaRPr>
          </a:p>
        </p:txBody>
      </p:sp>
      <p:sp>
        <p:nvSpPr>
          <p:cNvPr id="1437" name="Google Shape;1437;p51"/>
          <p:cNvSpPr txBox="1"/>
          <p:nvPr/>
        </p:nvSpPr>
        <p:spPr>
          <a:xfrm>
            <a:off x="713250" y="3373100"/>
            <a:ext cx="2409000" cy="639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pt-BR" sz="1600" dirty="0">
                <a:solidFill>
                  <a:srgbClr val="FFFFFF"/>
                </a:solidFill>
                <a:latin typeface="Barlow"/>
                <a:ea typeface="Barlow"/>
                <a:cs typeface="Barlow"/>
                <a:sym typeface="Barlow"/>
              </a:rPr>
              <a:t>Utilize text from social network for data</a:t>
            </a:r>
            <a:endParaRPr sz="1600" dirty="0">
              <a:solidFill>
                <a:srgbClr val="FFFFFF"/>
              </a:solidFill>
              <a:latin typeface="Barlow"/>
              <a:ea typeface="Barlow"/>
              <a:cs typeface="Barlow"/>
              <a:sym typeface="Barlow"/>
            </a:endParaRPr>
          </a:p>
        </p:txBody>
      </p:sp>
      <p:sp>
        <p:nvSpPr>
          <p:cNvPr id="1438" name="Google Shape;1438;p51"/>
          <p:cNvSpPr txBox="1"/>
          <p:nvPr/>
        </p:nvSpPr>
        <p:spPr>
          <a:xfrm>
            <a:off x="6021749" y="3059499"/>
            <a:ext cx="2409000" cy="4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dirty="0">
                <a:solidFill>
                  <a:srgbClr val="FFFFFF"/>
                </a:solidFill>
                <a:latin typeface="Bodoni"/>
                <a:ea typeface="Bodoni"/>
                <a:cs typeface="Bodoni"/>
                <a:sym typeface="Bodoni"/>
              </a:rPr>
              <a:t>Usage</a:t>
            </a:r>
            <a:endParaRPr sz="2400" dirty="0">
              <a:solidFill>
                <a:srgbClr val="FFFFFF"/>
              </a:solidFill>
              <a:latin typeface="Bodoni"/>
              <a:ea typeface="Bodoni"/>
              <a:cs typeface="Bodoni"/>
              <a:sym typeface="Bodoni"/>
            </a:endParaRPr>
          </a:p>
        </p:txBody>
      </p:sp>
      <p:sp>
        <p:nvSpPr>
          <p:cNvPr id="1439" name="Google Shape;1439;p51"/>
          <p:cNvSpPr txBox="1"/>
          <p:nvPr/>
        </p:nvSpPr>
        <p:spPr>
          <a:xfrm>
            <a:off x="6021764" y="3451825"/>
            <a:ext cx="2409000" cy="6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1600" dirty="0">
                <a:solidFill>
                  <a:srgbClr val="FFFFFF"/>
                </a:solidFill>
                <a:latin typeface="Barlow"/>
                <a:ea typeface="Barlow"/>
                <a:cs typeface="Barlow"/>
                <a:sym typeface="Barlow"/>
              </a:rPr>
              <a:t>Ease in accessing content from network</a:t>
            </a:r>
            <a:endParaRPr sz="1600" dirty="0">
              <a:solidFill>
                <a:srgbClr val="FFFFFF"/>
              </a:solidFill>
              <a:latin typeface="Barlow"/>
              <a:ea typeface="Barlow"/>
              <a:cs typeface="Barlow"/>
              <a:sym typeface="Barlow"/>
            </a:endParaRPr>
          </a:p>
        </p:txBody>
      </p:sp>
      <p:sp>
        <p:nvSpPr>
          <p:cNvPr id="1440" name="Google Shape;1440;p51"/>
          <p:cNvSpPr txBox="1"/>
          <p:nvPr/>
        </p:nvSpPr>
        <p:spPr>
          <a:xfrm>
            <a:off x="3690000" y="2095575"/>
            <a:ext cx="542100" cy="45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2400">
                <a:solidFill>
                  <a:schemeClr val="lt1"/>
                </a:solidFill>
                <a:latin typeface="Bodoni"/>
                <a:ea typeface="Bodoni"/>
                <a:cs typeface="Bodoni"/>
                <a:sym typeface="Bodoni"/>
              </a:rPr>
              <a:t>1</a:t>
            </a:r>
            <a:endParaRPr sz="2400" dirty="0">
              <a:solidFill>
                <a:schemeClr val="lt1"/>
              </a:solidFill>
              <a:latin typeface="Bodoni"/>
              <a:ea typeface="Bodoni"/>
              <a:cs typeface="Bodoni"/>
              <a:sym typeface="Bodoni"/>
            </a:endParaRPr>
          </a:p>
        </p:txBody>
      </p:sp>
      <p:sp>
        <p:nvSpPr>
          <p:cNvPr id="1441" name="Google Shape;1441;p51"/>
          <p:cNvSpPr txBox="1"/>
          <p:nvPr/>
        </p:nvSpPr>
        <p:spPr>
          <a:xfrm>
            <a:off x="4906563" y="2095575"/>
            <a:ext cx="542100" cy="45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2400">
                <a:solidFill>
                  <a:schemeClr val="lt1"/>
                </a:solidFill>
                <a:latin typeface="Bodoni"/>
                <a:ea typeface="Bodoni"/>
                <a:cs typeface="Bodoni"/>
                <a:sym typeface="Bodoni"/>
              </a:rPr>
              <a:t>2</a:t>
            </a:r>
            <a:endParaRPr sz="2400" dirty="0">
              <a:solidFill>
                <a:schemeClr val="lt1"/>
              </a:solidFill>
              <a:latin typeface="Bodoni"/>
              <a:ea typeface="Bodoni"/>
              <a:cs typeface="Bodoni"/>
              <a:sym typeface="Bodoni"/>
            </a:endParaRPr>
          </a:p>
        </p:txBody>
      </p:sp>
      <p:sp>
        <p:nvSpPr>
          <p:cNvPr id="1442" name="Google Shape;1442;p51"/>
          <p:cNvSpPr txBox="1"/>
          <p:nvPr/>
        </p:nvSpPr>
        <p:spPr>
          <a:xfrm>
            <a:off x="3690000" y="3348363"/>
            <a:ext cx="542100" cy="45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2400">
                <a:solidFill>
                  <a:schemeClr val="lt1"/>
                </a:solidFill>
                <a:latin typeface="Bodoni"/>
                <a:ea typeface="Bodoni"/>
                <a:cs typeface="Bodoni"/>
                <a:sym typeface="Bodoni"/>
              </a:rPr>
              <a:t>3</a:t>
            </a:r>
            <a:endParaRPr sz="2400" dirty="0">
              <a:solidFill>
                <a:schemeClr val="lt1"/>
              </a:solidFill>
              <a:latin typeface="Bodoni"/>
              <a:ea typeface="Bodoni"/>
              <a:cs typeface="Bodoni"/>
              <a:sym typeface="Bodoni"/>
            </a:endParaRPr>
          </a:p>
        </p:txBody>
      </p:sp>
      <p:sp>
        <p:nvSpPr>
          <p:cNvPr id="1443" name="Google Shape;1443;p51"/>
          <p:cNvSpPr txBox="1"/>
          <p:nvPr/>
        </p:nvSpPr>
        <p:spPr>
          <a:xfrm>
            <a:off x="4906563" y="3348363"/>
            <a:ext cx="542100" cy="45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pt-BR" sz="2400">
                <a:solidFill>
                  <a:schemeClr val="lt1"/>
                </a:solidFill>
                <a:latin typeface="Bodoni"/>
                <a:ea typeface="Bodoni"/>
                <a:cs typeface="Bodoni"/>
                <a:sym typeface="Bodoni"/>
              </a:rPr>
              <a:t>4</a:t>
            </a:r>
            <a:endParaRPr sz="2400" dirty="0">
              <a:solidFill>
                <a:schemeClr val="lt1"/>
              </a:solidFill>
              <a:latin typeface="Bodoni"/>
              <a:ea typeface="Bodoni"/>
              <a:cs typeface="Bodoni"/>
              <a:sym typeface="Bodon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42"/>
          <p:cNvSpPr txBox="1">
            <a:spLocks noGrp="1"/>
          </p:cNvSpPr>
          <p:nvPr>
            <p:ph type="title"/>
          </p:nvPr>
        </p:nvSpPr>
        <p:spPr>
          <a:xfrm>
            <a:off x="2549400" y="1727100"/>
            <a:ext cx="4045200" cy="13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Problem statement</a:t>
            </a:r>
            <a:br>
              <a:rPr lang="pt-BR" dirty="0"/>
            </a:br>
            <a:endParaRPr lang="pt-BR" dirty="0"/>
          </a:p>
        </p:txBody>
      </p:sp>
      <p:sp>
        <p:nvSpPr>
          <p:cNvPr id="1239" name="Google Shape;1239;p42"/>
          <p:cNvSpPr txBox="1">
            <a:spLocks noGrp="1"/>
          </p:cNvSpPr>
          <p:nvPr>
            <p:ph type="subTitle" idx="1"/>
          </p:nvPr>
        </p:nvSpPr>
        <p:spPr>
          <a:xfrm>
            <a:off x="2160525" y="3124200"/>
            <a:ext cx="4822950" cy="16058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t>Depression Detection Model using Sentiment Analysis in Micro-blog Social network</a:t>
            </a:r>
            <a:endParaRPr dirty="0"/>
          </a:p>
        </p:txBody>
      </p:sp>
      <p:sp>
        <p:nvSpPr>
          <p:cNvPr id="1240" name="Google Shape;1240;p42"/>
          <p:cNvSpPr txBox="1">
            <a:spLocks noGrp="1"/>
          </p:cNvSpPr>
          <p:nvPr>
            <p:ph type="title" idx="4294967295"/>
          </p:nvPr>
        </p:nvSpPr>
        <p:spPr>
          <a:xfrm>
            <a:off x="0" y="1763713"/>
            <a:ext cx="2044700" cy="933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05</a:t>
            </a:r>
            <a:endParaRPr dirty="0"/>
          </a:p>
        </p:txBody>
      </p:sp>
    </p:spTree>
    <p:extLst>
      <p:ext uri="{BB962C8B-B14F-4D97-AF65-F5344CB8AC3E}">
        <p14:creationId xmlns:p14="http://schemas.microsoft.com/office/powerpoint/2010/main" val="411874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37"/>
          <p:cNvSpPr txBox="1">
            <a:spLocks noGrp="1"/>
          </p:cNvSpPr>
          <p:nvPr>
            <p:ph type="ctrTitle"/>
          </p:nvPr>
        </p:nvSpPr>
        <p:spPr>
          <a:xfrm>
            <a:off x="1071900" y="1528763"/>
            <a:ext cx="7000200" cy="28858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Depression Detection Model using Sentiment Analysis in Micro-blog Social network</a:t>
            </a:r>
          </a:p>
        </p:txBody>
      </p:sp>
      <p:sp>
        <p:nvSpPr>
          <p:cNvPr id="1201" name="Google Shape;1201;p37"/>
          <p:cNvSpPr txBox="1">
            <a:spLocks noGrp="1"/>
          </p:cNvSpPr>
          <p:nvPr>
            <p:ph type="subTitle" idx="1"/>
          </p:nvPr>
        </p:nvSpPr>
        <p:spPr>
          <a:xfrm>
            <a:off x="1071900" y="4414568"/>
            <a:ext cx="7000200" cy="44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Every life matters...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48"/>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endParaRPr dirty="0"/>
          </a:p>
        </p:txBody>
      </p:sp>
      <p:sp>
        <p:nvSpPr>
          <p:cNvPr id="1338" name="Google Shape;1338;p48"/>
          <p:cNvSpPr txBox="1">
            <a:spLocks noGrp="1"/>
          </p:cNvSpPr>
          <p:nvPr>
            <p:ph type="title" idx="2"/>
          </p:nvPr>
        </p:nvSpPr>
        <p:spPr>
          <a:xfrm>
            <a:off x="713256" y="249172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Detection</a:t>
            </a:r>
            <a:endParaRPr dirty="0"/>
          </a:p>
        </p:txBody>
      </p:sp>
      <p:sp>
        <p:nvSpPr>
          <p:cNvPr id="1339" name="Google Shape;1339;p48"/>
          <p:cNvSpPr txBox="1">
            <a:spLocks noGrp="1"/>
          </p:cNvSpPr>
          <p:nvPr>
            <p:ph type="subTitle" idx="1"/>
          </p:nvPr>
        </p:nvSpPr>
        <p:spPr>
          <a:xfrm>
            <a:off x="713256" y="2875390"/>
            <a:ext cx="2409000" cy="7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pt-BR" dirty="0"/>
              <a:t>Unable to detect normally</a:t>
            </a:r>
          </a:p>
        </p:txBody>
      </p:sp>
      <p:sp>
        <p:nvSpPr>
          <p:cNvPr id="1340" name="Google Shape;1340;p48"/>
          <p:cNvSpPr txBox="1">
            <a:spLocks noGrp="1"/>
          </p:cNvSpPr>
          <p:nvPr>
            <p:ph type="title" idx="3"/>
          </p:nvPr>
        </p:nvSpPr>
        <p:spPr>
          <a:xfrm>
            <a:off x="3367527" y="249172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Effect</a:t>
            </a:r>
            <a:endParaRPr dirty="0"/>
          </a:p>
        </p:txBody>
      </p:sp>
      <p:sp>
        <p:nvSpPr>
          <p:cNvPr id="1341" name="Google Shape;1341;p48"/>
          <p:cNvSpPr txBox="1">
            <a:spLocks noGrp="1"/>
          </p:cNvSpPr>
          <p:nvPr>
            <p:ph type="subTitle" idx="4"/>
          </p:nvPr>
        </p:nvSpPr>
        <p:spPr>
          <a:xfrm>
            <a:off x="3367527" y="2875390"/>
            <a:ext cx="2409000" cy="7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Problematic on a long run</a:t>
            </a:r>
          </a:p>
        </p:txBody>
      </p:sp>
      <p:sp>
        <p:nvSpPr>
          <p:cNvPr id="1342" name="Google Shape;1342;p48"/>
          <p:cNvSpPr txBox="1">
            <a:spLocks noGrp="1"/>
          </p:cNvSpPr>
          <p:nvPr>
            <p:ph type="title" idx="5"/>
          </p:nvPr>
        </p:nvSpPr>
        <p:spPr>
          <a:xfrm>
            <a:off x="6021801" y="249172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Individual</a:t>
            </a:r>
            <a:endParaRPr dirty="0"/>
          </a:p>
        </p:txBody>
      </p:sp>
      <p:sp>
        <p:nvSpPr>
          <p:cNvPr id="1343" name="Google Shape;1343;p48"/>
          <p:cNvSpPr txBox="1">
            <a:spLocks noGrp="1"/>
          </p:cNvSpPr>
          <p:nvPr>
            <p:ph type="subTitle" idx="6"/>
          </p:nvPr>
        </p:nvSpPr>
        <p:spPr>
          <a:xfrm>
            <a:off x="6021801" y="2875390"/>
            <a:ext cx="2409000" cy="7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Any one can be checked against </a:t>
            </a:r>
            <a:endParaRPr lang="pt-BR" dirty="0"/>
          </a:p>
        </p:txBody>
      </p:sp>
      <p:grpSp>
        <p:nvGrpSpPr>
          <p:cNvPr id="1344" name="Google Shape;1344;p48"/>
          <p:cNvGrpSpPr/>
          <p:nvPr/>
        </p:nvGrpSpPr>
        <p:grpSpPr>
          <a:xfrm>
            <a:off x="1739674" y="2139934"/>
            <a:ext cx="356164" cy="355815"/>
            <a:chOff x="3040984" y="3681059"/>
            <a:chExt cx="356164" cy="355815"/>
          </a:xfrm>
        </p:grpSpPr>
        <p:sp>
          <p:nvSpPr>
            <p:cNvPr id="1345" name="Google Shape;1345;p48"/>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48"/>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48"/>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48"/>
          <p:cNvGrpSpPr/>
          <p:nvPr/>
        </p:nvGrpSpPr>
        <p:grpSpPr>
          <a:xfrm>
            <a:off x="4392992" y="2176159"/>
            <a:ext cx="358069" cy="317995"/>
            <a:chOff x="3584280" y="3699191"/>
            <a:chExt cx="358069" cy="317995"/>
          </a:xfrm>
        </p:grpSpPr>
        <p:sp>
          <p:nvSpPr>
            <p:cNvPr id="1349" name="Google Shape;1349;p48"/>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48"/>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8"/>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8"/>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3" name="Google Shape;1353;p48"/>
          <p:cNvGrpSpPr/>
          <p:nvPr/>
        </p:nvGrpSpPr>
        <p:grpSpPr>
          <a:xfrm>
            <a:off x="7048584" y="2139934"/>
            <a:ext cx="355434" cy="355815"/>
            <a:chOff x="4673540" y="3680297"/>
            <a:chExt cx="355434" cy="355815"/>
          </a:xfrm>
        </p:grpSpPr>
        <p:sp>
          <p:nvSpPr>
            <p:cNvPr id="1354" name="Google Shape;1354;p48"/>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48"/>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48"/>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269047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48"/>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endParaRPr dirty="0"/>
          </a:p>
        </p:txBody>
      </p:sp>
      <p:sp>
        <p:nvSpPr>
          <p:cNvPr id="1338" name="Google Shape;1338;p48"/>
          <p:cNvSpPr txBox="1">
            <a:spLocks noGrp="1"/>
          </p:cNvSpPr>
          <p:nvPr>
            <p:ph type="title" idx="2"/>
          </p:nvPr>
        </p:nvSpPr>
        <p:spPr>
          <a:xfrm>
            <a:off x="713256" y="249172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Analysis</a:t>
            </a:r>
            <a:endParaRPr dirty="0"/>
          </a:p>
        </p:txBody>
      </p:sp>
      <p:sp>
        <p:nvSpPr>
          <p:cNvPr id="1339" name="Google Shape;1339;p48"/>
          <p:cNvSpPr txBox="1">
            <a:spLocks noGrp="1"/>
          </p:cNvSpPr>
          <p:nvPr>
            <p:ph type="subTitle" idx="1"/>
          </p:nvPr>
        </p:nvSpPr>
        <p:spPr>
          <a:xfrm>
            <a:off x="713256" y="2875390"/>
            <a:ext cx="2409000" cy="7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pt-BR" dirty="0"/>
              <a:t>Subject-dependent sentiment analysis</a:t>
            </a:r>
          </a:p>
        </p:txBody>
      </p:sp>
      <p:sp>
        <p:nvSpPr>
          <p:cNvPr id="1340" name="Google Shape;1340;p48"/>
          <p:cNvSpPr txBox="1">
            <a:spLocks noGrp="1"/>
          </p:cNvSpPr>
          <p:nvPr>
            <p:ph type="title" idx="3"/>
          </p:nvPr>
        </p:nvSpPr>
        <p:spPr>
          <a:xfrm>
            <a:off x="3367527" y="249172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Personality</a:t>
            </a:r>
            <a:endParaRPr dirty="0"/>
          </a:p>
        </p:txBody>
      </p:sp>
      <p:sp>
        <p:nvSpPr>
          <p:cNvPr id="1341" name="Google Shape;1341;p48"/>
          <p:cNvSpPr txBox="1">
            <a:spLocks noGrp="1"/>
          </p:cNvSpPr>
          <p:nvPr>
            <p:ph type="subTitle" idx="4"/>
          </p:nvPr>
        </p:nvSpPr>
        <p:spPr>
          <a:xfrm>
            <a:off x="3367527" y="2875390"/>
            <a:ext cx="2409000" cy="7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Abstract Features </a:t>
            </a:r>
          </a:p>
        </p:txBody>
      </p:sp>
      <p:sp>
        <p:nvSpPr>
          <p:cNvPr id="1342" name="Google Shape;1342;p48"/>
          <p:cNvSpPr txBox="1">
            <a:spLocks noGrp="1"/>
          </p:cNvSpPr>
          <p:nvPr>
            <p:ph type="title" idx="5"/>
          </p:nvPr>
        </p:nvSpPr>
        <p:spPr>
          <a:xfrm>
            <a:off x="6021801" y="249172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Individual</a:t>
            </a:r>
            <a:endParaRPr dirty="0"/>
          </a:p>
        </p:txBody>
      </p:sp>
      <p:sp>
        <p:nvSpPr>
          <p:cNvPr id="1343" name="Google Shape;1343;p48"/>
          <p:cNvSpPr txBox="1">
            <a:spLocks noGrp="1"/>
          </p:cNvSpPr>
          <p:nvPr>
            <p:ph type="subTitle" idx="6"/>
          </p:nvPr>
        </p:nvSpPr>
        <p:spPr>
          <a:xfrm>
            <a:off x="6021801" y="2875390"/>
            <a:ext cx="2409000" cy="7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Target Dependent Features are considered</a:t>
            </a:r>
          </a:p>
        </p:txBody>
      </p:sp>
      <p:grpSp>
        <p:nvGrpSpPr>
          <p:cNvPr id="1344" name="Google Shape;1344;p48"/>
          <p:cNvGrpSpPr/>
          <p:nvPr/>
        </p:nvGrpSpPr>
        <p:grpSpPr>
          <a:xfrm>
            <a:off x="1739674" y="2139934"/>
            <a:ext cx="356164" cy="355815"/>
            <a:chOff x="3040984" y="3681059"/>
            <a:chExt cx="356164" cy="355815"/>
          </a:xfrm>
        </p:grpSpPr>
        <p:sp>
          <p:nvSpPr>
            <p:cNvPr id="1345" name="Google Shape;1345;p48"/>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48"/>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48"/>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48"/>
          <p:cNvGrpSpPr/>
          <p:nvPr/>
        </p:nvGrpSpPr>
        <p:grpSpPr>
          <a:xfrm>
            <a:off x="4392992" y="2176159"/>
            <a:ext cx="358069" cy="317995"/>
            <a:chOff x="3584280" y="3699191"/>
            <a:chExt cx="358069" cy="317995"/>
          </a:xfrm>
        </p:grpSpPr>
        <p:sp>
          <p:nvSpPr>
            <p:cNvPr id="1349" name="Google Shape;1349;p48"/>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48"/>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48"/>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48"/>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3" name="Google Shape;1353;p48"/>
          <p:cNvGrpSpPr/>
          <p:nvPr/>
        </p:nvGrpSpPr>
        <p:grpSpPr>
          <a:xfrm>
            <a:off x="7048584" y="2139934"/>
            <a:ext cx="355434" cy="355815"/>
            <a:chOff x="4673540" y="3680297"/>
            <a:chExt cx="355434" cy="355815"/>
          </a:xfrm>
        </p:grpSpPr>
        <p:sp>
          <p:nvSpPr>
            <p:cNvPr id="1354" name="Google Shape;1354;p48"/>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48"/>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48"/>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760214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42"/>
          <p:cNvSpPr txBox="1">
            <a:spLocks noGrp="1"/>
          </p:cNvSpPr>
          <p:nvPr>
            <p:ph type="title"/>
          </p:nvPr>
        </p:nvSpPr>
        <p:spPr>
          <a:xfrm>
            <a:off x="2549400" y="1727100"/>
            <a:ext cx="4045200" cy="14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Literature Survey</a:t>
            </a:r>
          </a:p>
        </p:txBody>
      </p:sp>
      <p:sp>
        <p:nvSpPr>
          <p:cNvPr id="1239" name="Google Shape;1239;p42"/>
          <p:cNvSpPr txBox="1">
            <a:spLocks noGrp="1"/>
          </p:cNvSpPr>
          <p:nvPr>
            <p:ph type="subTitle" idx="1"/>
          </p:nvPr>
        </p:nvSpPr>
        <p:spPr>
          <a:xfrm>
            <a:off x="2160525" y="3213900"/>
            <a:ext cx="4822950" cy="148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t>Depression Detection Model using Sentiment Analysis in Micro-blog Social network</a:t>
            </a:r>
            <a:endParaRPr dirty="0"/>
          </a:p>
        </p:txBody>
      </p:sp>
      <p:sp>
        <p:nvSpPr>
          <p:cNvPr id="1240" name="Google Shape;1240;p42"/>
          <p:cNvSpPr txBox="1">
            <a:spLocks noGrp="1"/>
          </p:cNvSpPr>
          <p:nvPr>
            <p:ph type="title" idx="4294967295"/>
          </p:nvPr>
        </p:nvSpPr>
        <p:spPr>
          <a:xfrm>
            <a:off x="0" y="1763713"/>
            <a:ext cx="2044700" cy="933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06</a:t>
            </a:r>
            <a:endParaRPr dirty="0"/>
          </a:p>
        </p:txBody>
      </p:sp>
    </p:spTree>
    <p:extLst>
      <p:ext uri="{BB962C8B-B14F-4D97-AF65-F5344CB8AC3E}">
        <p14:creationId xmlns:p14="http://schemas.microsoft.com/office/powerpoint/2010/main" val="2878683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43"/>
          <p:cNvSpPr txBox="1">
            <a:spLocks noGrp="1"/>
          </p:cNvSpPr>
          <p:nvPr>
            <p:ph type="title"/>
          </p:nvPr>
        </p:nvSpPr>
        <p:spPr>
          <a:xfrm>
            <a:off x="2284350" y="1727100"/>
            <a:ext cx="4575300" cy="844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Literature Survey</a:t>
            </a:r>
          </a:p>
        </p:txBody>
      </p:sp>
      <p:sp>
        <p:nvSpPr>
          <p:cNvPr id="1246" name="Google Shape;1246;p43"/>
          <p:cNvSpPr txBox="1">
            <a:spLocks noGrp="1"/>
          </p:cNvSpPr>
          <p:nvPr>
            <p:ph type="subTitle" idx="1"/>
          </p:nvPr>
        </p:nvSpPr>
        <p:spPr>
          <a:xfrm>
            <a:off x="762000" y="2571750"/>
            <a:ext cx="7620000" cy="1657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Wang, Xinyu, et al. "A depression detection model based on sentiment analysis in micro-blog social network." </a:t>
            </a:r>
            <a:r>
              <a:rPr lang="en-US" i="1" dirty="0"/>
              <a:t>Pacific-Asia Conference on Knowledge Discovery and Data Mining</a:t>
            </a:r>
            <a:r>
              <a:rPr lang="en-US" dirty="0"/>
              <a:t>. Springer, Berlin, Heidelberg, 2013.</a:t>
            </a:r>
          </a:p>
          <a:p>
            <a:pPr marL="0" lvl="0" indent="0" algn="l" rtl="0">
              <a:spcBef>
                <a:spcPts val="0"/>
              </a:spcBef>
              <a:spcAft>
                <a:spcPts val="0"/>
              </a:spcAft>
            </a:pPr>
            <a:endParaRPr lang="en-US" dirty="0"/>
          </a:p>
          <a:p>
            <a:pPr marL="285750" indent="-285750" algn="l">
              <a:buFont typeface="Arial" panose="020B0604020202020204" pitchFamily="34" charset="0"/>
              <a:buChar char="•"/>
            </a:pPr>
            <a:r>
              <a:rPr lang="pt-BR" dirty="0"/>
              <a:t>Depression detection in social network via DM</a:t>
            </a:r>
          </a:p>
          <a:p>
            <a:pPr marL="285750" lvl="0" indent="-285750" algn="l" rtl="0">
              <a:spcBef>
                <a:spcPts val="0"/>
              </a:spcBef>
              <a:spcAft>
                <a:spcPts val="0"/>
              </a:spcAft>
              <a:buFont typeface="Arial" panose="020B0604020202020204" pitchFamily="34" charset="0"/>
              <a:buChar char="•"/>
            </a:pPr>
            <a:r>
              <a:rPr lang="pt-BR" dirty="0"/>
              <a:t>Calculate depression inclination by vocabulary and man-made rules</a:t>
            </a:r>
          </a:p>
          <a:p>
            <a:pPr marL="285750" lvl="0" indent="-285750" algn="l" rtl="0">
              <a:spcBef>
                <a:spcPts val="0"/>
              </a:spcBef>
              <a:spcAft>
                <a:spcPts val="0"/>
              </a:spcAft>
              <a:buFont typeface="Arial" panose="020B0604020202020204" pitchFamily="34" charset="0"/>
              <a:buChar char="•"/>
            </a:pPr>
            <a:r>
              <a:rPr lang="pt-BR" dirty="0"/>
              <a:t>Constructed based on ten features derived from psychological research</a:t>
            </a:r>
          </a:p>
          <a:p>
            <a:pPr marL="0" lvl="0" indent="0" algn="ctr" rtl="0">
              <a:spcBef>
                <a:spcPts val="0"/>
              </a:spcBef>
              <a:spcAft>
                <a:spcPts val="0"/>
              </a:spcAft>
              <a:buNone/>
            </a:pPr>
            <a:r>
              <a:rPr lang="pt-BR" dirty="0"/>
              <a:t> </a:t>
            </a:r>
          </a:p>
        </p:txBody>
      </p:sp>
    </p:spTree>
    <p:extLst>
      <p:ext uri="{BB962C8B-B14F-4D97-AF65-F5344CB8AC3E}">
        <p14:creationId xmlns:p14="http://schemas.microsoft.com/office/powerpoint/2010/main" val="2264147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43"/>
          <p:cNvSpPr txBox="1">
            <a:spLocks noGrp="1"/>
          </p:cNvSpPr>
          <p:nvPr>
            <p:ph type="title"/>
          </p:nvPr>
        </p:nvSpPr>
        <p:spPr>
          <a:xfrm>
            <a:off x="2284350" y="1727100"/>
            <a:ext cx="4575300" cy="844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Literature Survey</a:t>
            </a:r>
          </a:p>
        </p:txBody>
      </p:sp>
      <p:sp>
        <p:nvSpPr>
          <p:cNvPr id="4" name="Google Shape;1246;p43">
            <a:extLst>
              <a:ext uri="{FF2B5EF4-FFF2-40B4-BE49-F238E27FC236}">
                <a16:creationId xmlns:a16="http://schemas.microsoft.com/office/drawing/2014/main" id="{09599A09-304D-4BB6-9803-FFC0222124D8}"/>
              </a:ext>
            </a:extLst>
          </p:cNvPr>
          <p:cNvSpPr txBox="1">
            <a:spLocks/>
          </p:cNvSpPr>
          <p:nvPr/>
        </p:nvSpPr>
        <p:spPr>
          <a:xfrm>
            <a:off x="768350" y="2571750"/>
            <a:ext cx="7607300" cy="1644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2100"/>
              <a:buFont typeface="Barlow"/>
              <a:buNone/>
              <a:defRPr sz="1600" b="0" i="0" u="none" strike="noStrike" cap="none">
                <a:solidFill>
                  <a:schemeClr val="lt1"/>
                </a:solidFill>
                <a:latin typeface="Barlow"/>
                <a:ea typeface="Barlow"/>
                <a:cs typeface="Barlow"/>
                <a:sym typeface="Barlow"/>
              </a:defRPr>
            </a:lvl1pPr>
            <a:lvl2pPr marL="914400" marR="0" lvl="1"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2pPr>
            <a:lvl3pPr marL="1371600" marR="0" lvl="2"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3pPr>
            <a:lvl4pPr marL="1828800" marR="0" lvl="3"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4pPr>
            <a:lvl5pPr marL="2286000" marR="0" lvl="4"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5pPr>
            <a:lvl6pPr marL="2743200" marR="0" lvl="5"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6pPr>
            <a:lvl7pPr marL="3200400" marR="0" lvl="6"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7pPr>
            <a:lvl8pPr marL="3657600" marR="0" lvl="7"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8pPr>
            <a:lvl9pPr marL="4114800" marR="0" lvl="8"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9pPr>
          </a:lstStyle>
          <a:p>
            <a:pPr marL="0" lvl="0" indent="0" algn="l" rtl="0">
              <a:spcBef>
                <a:spcPts val="0"/>
              </a:spcBef>
              <a:spcAft>
                <a:spcPts val="0"/>
              </a:spcAft>
            </a:pPr>
            <a:r>
              <a:rPr lang="en-US" dirty="0"/>
              <a:t>Wang, Xinyu, Chunhong Zhang, and Li Sun. "An improved model for depression detection in micro-blog social network." 2013 IEEE 13th International Conference on Data Mining Workshops. IEEE, 2013.</a:t>
            </a:r>
          </a:p>
          <a:p>
            <a:pPr marL="0" lvl="0" indent="0" algn="l" rtl="0">
              <a:spcBef>
                <a:spcPts val="0"/>
              </a:spcBef>
              <a:spcAft>
                <a:spcPts val="0"/>
              </a:spcAft>
            </a:pPr>
            <a:endParaRPr lang="en-US" dirty="0"/>
          </a:p>
          <a:p>
            <a:pPr marL="285750" indent="-285750" algn="l">
              <a:buFont typeface="Arial" panose="020B0604020202020204" pitchFamily="34" charset="0"/>
              <a:buChar char="•"/>
            </a:pPr>
            <a:r>
              <a:rPr lang="pt-BR" dirty="0"/>
              <a:t>Detection based on node and linkage features</a:t>
            </a:r>
          </a:p>
          <a:p>
            <a:pPr marL="285750" indent="-285750" algn="l">
              <a:buFont typeface="Arial" panose="020B0604020202020204" pitchFamily="34" charset="0"/>
              <a:buChar char="•"/>
            </a:pPr>
            <a:r>
              <a:rPr lang="pt-BR" dirty="0"/>
              <a:t>Measuring Linkage features: tie strength, interaction content analysis</a:t>
            </a:r>
          </a:p>
          <a:p>
            <a:pPr marL="285750" indent="-285750" algn="l">
              <a:buFont typeface="Arial" panose="020B0604020202020204" pitchFamily="34" charset="0"/>
              <a:buChar char="•"/>
            </a:pPr>
            <a:r>
              <a:rPr lang="pt-BR" dirty="0"/>
              <a:t>Propagation rule of depression is considered</a:t>
            </a:r>
          </a:p>
        </p:txBody>
      </p:sp>
    </p:spTree>
    <p:extLst>
      <p:ext uri="{BB962C8B-B14F-4D97-AF65-F5344CB8AC3E}">
        <p14:creationId xmlns:p14="http://schemas.microsoft.com/office/powerpoint/2010/main" val="4097746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43"/>
          <p:cNvSpPr txBox="1">
            <a:spLocks noGrp="1"/>
          </p:cNvSpPr>
          <p:nvPr>
            <p:ph type="title"/>
          </p:nvPr>
        </p:nvSpPr>
        <p:spPr>
          <a:xfrm>
            <a:off x="2284350" y="1727100"/>
            <a:ext cx="4575300" cy="844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Literature Survey</a:t>
            </a:r>
          </a:p>
        </p:txBody>
      </p:sp>
      <p:sp>
        <p:nvSpPr>
          <p:cNvPr id="6" name="Google Shape;1246;p43">
            <a:extLst>
              <a:ext uri="{FF2B5EF4-FFF2-40B4-BE49-F238E27FC236}">
                <a16:creationId xmlns:a16="http://schemas.microsoft.com/office/drawing/2014/main" id="{5BCAF73D-CF6F-409B-A0D2-B4A0F78A25FE}"/>
              </a:ext>
            </a:extLst>
          </p:cNvPr>
          <p:cNvSpPr txBox="1">
            <a:spLocks/>
          </p:cNvSpPr>
          <p:nvPr/>
        </p:nvSpPr>
        <p:spPr>
          <a:xfrm>
            <a:off x="768350" y="2571750"/>
            <a:ext cx="7607300" cy="1644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2100"/>
              <a:buFont typeface="Barlow"/>
              <a:buNone/>
              <a:defRPr sz="1600" b="0" i="0" u="none" strike="noStrike" cap="none">
                <a:solidFill>
                  <a:schemeClr val="lt1"/>
                </a:solidFill>
                <a:latin typeface="Barlow"/>
                <a:ea typeface="Barlow"/>
                <a:cs typeface="Barlow"/>
                <a:sym typeface="Barlow"/>
              </a:defRPr>
            </a:lvl1pPr>
            <a:lvl2pPr marL="914400" marR="0" lvl="1"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2pPr>
            <a:lvl3pPr marL="1371600" marR="0" lvl="2"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3pPr>
            <a:lvl4pPr marL="1828800" marR="0" lvl="3"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4pPr>
            <a:lvl5pPr marL="2286000" marR="0" lvl="4"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5pPr>
            <a:lvl6pPr marL="2743200" marR="0" lvl="5"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6pPr>
            <a:lvl7pPr marL="3200400" marR="0" lvl="6"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7pPr>
            <a:lvl8pPr marL="3657600" marR="0" lvl="7"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8pPr>
            <a:lvl9pPr marL="4114800" marR="0" lvl="8"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9pPr>
          </a:lstStyle>
          <a:p>
            <a:pPr marL="0" lvl="0" indent="0" algn="l" rtl="0">
              <a:spcBef>
                <a:spcPts val="0"/>
              </a:spcBef>
              <a:spcAft>
                <a:spcPts val="0"/>
              </a:spcAft>
            </a:pPr>
            <a:r>
              <a:rPr lang="en-US" dirty="0"/>
              <a:t>Islam MR, Kabir MA, Ahmed A, Kamal ARM, Wang H, Ulhaq A. Depression detection from social network data using machine learning techniques. Health Inf Sci Syst. 2018;6(1):8. Published 2018 Aug 27. doi:10.1007/s13755-018-0046-0</a:t>
            </a:r>
          </a:p>
          <a:p>
            <a:pPr marL="0" lvl="0" indent="0" algn="l" rtl="0">
              <a:spcBef>
                <a:spcPts val="0"/>
              </a:spcBef>
              <a:spcAft>
                <a:spcPts val="0"/>
              </a:spcAft>
            </a:pPr>
            <a:endParaRPr lang="en-US" dirty="0"/>
          </a:p>
          <a:p>
            <a:pPr marL="285750" indent="-285750" algn="l">
              <a:buFont typeface="Arial" panose="020B0604020202020204" pitchFamily="34" charset="0"/>
              <a:buChar char="•"/>
            </a:pPr>
            <a:r>
              <a:rPr lang="en-US" dirty="0"/>
              <a:t>Depression analysis on Facebook data</a:t>
            </a:r>
            <a:endParaRPr lang="pt-BR" dirty="0"/>
          </a:p>
          <a:p>
            <a:pPr marL="285750" indent="-285750" algn="l">
              <a:buFont typeface="Arial" panose="020B0604020202020204" pitchFamily="34" charset="0"/>
              <a:buChar char="•"/>
            </a:pPr>
            <a:r>
              <a:rPr lang="pt-BR" dirty="0"/>
              <a:t>Propose ML technique </a:t>
            </a:r>
          </a:p>
          <a:p>
            <a:pPr marL="285750" indent="-285750" algn="l">
              <a:buFont typeface="Arial" panose="020B0604020202020204" pitchFamily="34" charset="0"/>
              <a:buChar char="•"/>
            </a:pPr>
            <a:r>
              <a:rPr lang="en-US" dirty="0"/>
              <a:t>Evaluation of efficiency of proposed method using psycholinguistic features</a:t>
            </a:r>
            <a:endParaRPr lang="pt-BR" dirty="0"/>
          </a:p>
        </p:txBody>
      </p:sp>
    </p:spTree>
    <p:extLst>
      <p:ext uri="{BB962C8B-B14F-4D97-AF65-F5344CB8AC3E}">
        <p14:creationId xmlns:p14="http://schemas.microsoft.com/office/powerpoint/2010/main" val="1907632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43"/>
          <p:cNvSpPr txBox="1">
            <a:spLocks noGrp="1"/>
          </p:cNvSpPr>
          <p:nvPr>
            <p:ph type="title"/>
          </p:nvPr>
        </p:nvSpPr>
        <p:spPr>
          <a:xfrm>
            <a:off x="2284350" y="1727100"/>
            <a:ext cx="4575300" cy="844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Literature Survey</a:t>
            </a:r>
          </a:p>
        </p:txBody>
      </p:sp>
      <p:sp>
        <p:nvSpPr>
          <p:cNvPr id="6" name="Google Shape;1246;p43">
            <a:extLst>
              <a:ext uri="{FF2B5EF4-FFF2-40B4-BE49-F238E27FC236}">
                <a16:creationId xmlns:a16="http://schemas.microsoft.com/office/drawing/2014/main" id="{F179998F-1748-47AA-B662-A0AF261D2436}"/>
              </a:ext>
            </a:extLst>
          </p:cNvPr>
          <p:cNvSpPr txBox="1">
            <a:spLocks/>
          </p:cNvSpPr>
          <p:nvPr/>
        </p:nvSpPr>
        <p:spPr>
          <a:xfrm>
            <a:off x="768350" y="2571750"/>
            <a:ext cx="7607300" cy="2112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2100"/>
              <a:buFont typeface="Barlow"/>
              <a:buNone/>
              <a:defRPr sz="1600" b="0" i="0" u="none" strike="noStrike" cap="none">
                <a:solidFill>
                  <a:schemeClr val="lt1"/>
                </a:solidFill>
                <a:latin typeface="Barlow"/>
                <a:ea typeface="Barlow"/>
                <a:cs typeface="Barlow"/>
                <a:sym typeface="Barlow"/>
              </a:defRPr>
            </a:lvl1pPr>
            <a:lvl2pPr marL="914400" marR="0" lvl="1"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2pPr>
            <a:lvl3pPr marL="1371600" marR="0" lvl="2"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3pPr>
            <a:lvl4pPr marL="1828800" marR="0" lvl="3"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4pPr>
            <a:lvl5pPr marL="2286000" marR="0" lvl="4"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5pPr>
            <a:lvl6pPr marL="2743200" marR="0" lvl="5"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6pPr>
            <a:lvl7pPr marL="3200400" marR="0" lvl="6"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7pPr>
            <a:lvl8pPr marL="3657600" marR="0" lvl="7"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8pPr>
            <a:lvl9pPr marL="4114800" marR="0" lvl="8" indent="-330200" algn="ctr" rtl="0">
              <a:lnSpc>
                <a:spcPct val="100000"/>
              </a:lnSpc>
              <a:spcBef>
                <a:spcPts val="0"/>
              </a:spcBef>
              <a:spcAft>
                <a:spcPts val="0"/>
              </a:spcAft>
              <a:buClr>
                <a:schemeClr val="lt1"/>
              </a:buClr>
              <a:buSzPts val="2100"/>
              <a:buFont typeface="Barlow"/>
              <a:buNone/>
              <a:defRPr sz="2100" b="0" i="0" u="none" strike="noStrike" cap="none">
                <a:solidFill>
                  <a:schemeClr val="lt1"/>
                </a:solidFill>
                <a:latin typeface="Barlow"/>
                <a:ea typeface="Barlow"/>
                <a:cs typeface="Barlow"/>
                <a:sym typeface="Barlow"/>
              </a:defRPr>
            </a:lvl9pPr>
          </a:lstStyle>
          <a:p>
            <a:pPr marL="0" lvl="0" indent="0" algn="l" rtl="0">
              <a:spcBef>
                <a:spcPts val="0"/>
              </a:spcBef>
              <a:spcAft>
                <a:spcPts val="0"/>
              </a:spcAft>
            </a:pPr>
            <a:r>
              <a:rPr lang="en-US" dirty="0"/>
              <a:t>Song, Hoyun, et al. "Feature Attention Network: Interpretable Depression Detection from Social Media." Proceedings of the 32nd Pacific Asia Conference on Language, Information and Computation. 2018.</a:t>
            </a:r>
          </a:p>
          <a:p>
            <a:pPr marL="0" lvl="0" indent="0" algn="l" rtl="0">
              <a:spcBef>
                <a:spcPts val="0"/>
              </a:spcBef>
              <a:spcAft>
                <a:spcPts val="0"/>
              </a:spcAft>
            </a:pPr>
            <a:endParaRPr lang="en-US" dirty="0"/>
          </a:p>
          <a:p>
            <a:pPr marL="285750" indent="-285750" algn="l">
              <a:buFont typeface="Arial" panose="020B0604020202020204" pitchFamily="34" charset="0"/>
              <a:buChar char="•"/>
            </a:pPr>
            <a:r>
              <a:rPr lang="pt-BR" dirty="0"/>
              <a:t>Propose </a:t>
            </a:r>
            <a:r>
              <a:rPr lang="en-US" dirty="0"/>
              <a:t>Feature Attention Network (FAN)</a:t>
            </a:r>
          </a:p>
          <a:p>
            <a:pPr marL="742950" lvl="1" indent="-285750" algn="l">
              <a:buFont typeface="Arial" panose="020B0604020202020204" pitchFamily="34" charset="0"/>
              <a:buChar char="•"/>
            </a:pPr>
            <a:r>
              <a:rPr lang="en-US" sz="1600" dirty="0"/>
              <a:t>FAN:	process of diagnosing depression by an expert who has 			background knowledge about depression </a:t>
            </a:r>
            <a:endParaRPr lang="pt-BR" sz="1600" dirty="0"/>
          </a:p>
          <a:p>
            <a:pPr marL="285750" indent="-285750" algn="l">
              <a:buFont typeface="Arial" panose="020B0604020202020204" pitchFamily="34" charset="0"/>
              <a:buChar char="•"/>
            </a:pPr>
            <a:r>
              <a:rPr lang="en-US" dirty="0"/>
              <a:t>Evaluate the performance of model on a large-scale general forum (Reddit Self-reported Depression Diagnosis) dataset</a:t>
            </a:r>
            <a:endParaRPr lang="pt-BR" dirty="0"/>
          </a:p>
        </p:txBody>
      </p:sp>
    </p:spTree>
    <p:extLst>
      <p:ext uri="{BB962C8B-B14F-4D97-AF65-F5344CB8AC3E}">
        <p14:creationId xmlns:p14="http://schemas.microsoft.com/office/powerpoint/2010/main" val="1328961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Methodology</a:t>
            </a:r>
            <a:br>
              <a:rPr lang="pt-BR" dirty="0"/>
            </a:br>
            <a:endParaRPr lang="pt-BR" dirty="0"/>
          </a:p>
        </p:txBody>
      </p:sp>
      <p:sp>
        <p:nvSpPr>
          <p:cNvPr id="1239" name="Google Shape;1239;p42"/>
          <p:cNvSpPr txBox="1">
            <a:spLocks noGrp="1"/>
          </p:cNvSpPr>
          <p:nvPr>
            <p:ph type="subTitle" idx="1"/>
          </p:nvPr>
        </p:nvSpPr>
        <p:spPr>
          <a:xfrm>
            <a:off x="2160525" y="2697163"/>
            <a:ext cx="4822950" cy="148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t>Depression Detection Model using Sentiment Analysis in Micro-blog Social network</a:t>
            </a:r>
            <a:endParaRPr dirty="0"/>
          </a:p>
        </p:txBody>
      </p:sp>
      <p:sp>
        <p:nvSpPr>
          <p:cNvPr id="1240" name="Google Shape;1240;p42"/>
          <p:cNvSpPr txBox="1">
            <a:spLocks noGrp="1"/>
          </p:cNvSpPr>
          <p:nvPr>
            <p:ph type="title" idx="4294967295"/>
          </p:nvPr>
        </p:nvSpPr>
        <p:spPr>
          <a:xfrm>
            <a:off x="0" y="1763713"/>
            <a:ext cx="2044700" cy="933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07</a:t>
            </a:r>
            <a:endParaRPr dirty="0"/>
          </a:p>
        </p:txBody>
      </p:sp>
    </p:spTree>
    <p:extLst>
      <p:ext uri="{BB962C8B-B14F-4D97-AF65-F5344CB8AC3E}">
        <p14:creationId xmlns:p14="http://schemas.microsoft.com/office/powerpoint/2010/main" val="1494653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46"/>
          <p:cNvSpPr/>
          <p:nvPr/>
        </p:nvSpPr>
        <p:spPr>
          <a:xfrm>
            <a:off x="7127413" y="2929075"/>
            <a:ext cx="595200" cy="595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46"/>
          <p:cNvSpPr/>
          <p:nvPr/>
        </p:nvSpPr>
        <p:spPr>
          <a:xfrm>
            <a:off x="5191388" y="2929075"/>
            <a:ext cx="595200" cy="595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4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Methodology</a:t>
            </a:r>
            <a:endParaRPr dirty="0"/>
          </a:p>
        </p:txBody>
      </p:sp>
      <p:sp>
        <p:nvSpPr>
          <p:cNvPr id="1283" name="Google Shape;1283;p46"/>
          <p:cNvSpPr/>
          <p:nvPr/>
        </p:nvSpPr>
        <p:spPr>
          <a:xfrm>
            <a:off x="4274400" y="1228167"/>
            <a:ext cx="595200" cy="595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46"/>
          <p:cNvSpPr/>
          <p:nvPr/>
        </p:nvSpPr>
        <p:spPr>
          <a:xfrm>
            <a:off x="3269850" y="2929075"/>
            <a:ext cx="595200" cy="595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46"/>
          <p:cNvSpPr/>
          <p:nvPr/>
        </p:nvSpPr>
        <p:spPr>
          <a:xfrm>
            <a:off x="1333825" y="2929075"/>
            <a:ext cx="595200" cy="595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46"/>
          <p:cNvSpPr txBox="1"/>
          <p:nvPr/>
        </p:nvSpPr>
        <p:spPr>
          <a:xfrm>
            <a:off x="781463" y="3524275"/>
            <a:ext cx="1809900" cy="4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2400" dirty="0">
                <a:solidFill>
                  <a:srgbClr val="FFFFFF"/>
                </a:solidFill>
                <a:latin typeface="Bodoni"/>
                <a:ea typeface="Bodoni"/>
                <a:cs typeface="Bodoni"/>
                <a:sym typeface="Bodoni"/>
              </a:rPr>
              <a:t>Emotional Process</a:t>
            </a:r>
            <a:endParaRPr sz="2400" dirty="0">
              <a:solidFill>
                <a:srgbClr val="FFFFFF"/>
              </a:solidFill>
              <a:latin typeface="Bodoni"/>
              <a:ea typeface="Bodoni"/>
              <a:cs typeface="Bodoni"/>
              <a:sym typeface="Bodoni"/>
            </a:endParaRPr>
          </a:p>
        </p:txBody>
      </p:sp>
      <p:sp>
        <p:nvSpPr>
          <p:cNvPr id="1314" name="Google Shape;1314;p46"/>
          <p:cNvSpPr txBox="1"/>
          <p:nvPr/>
        </p:nvSpPr>
        <p:spPr>
          <a:xfrm>
            <a:off x="2719914" y="3524275"/>
            <a:ext cx="1809900" cy="4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2400" dirty="0">
                <a:solidFill>
                  <a:srgbClr val="FFFFFF"/>
                </a:solidFill>
                <a:latin typeface="Bodoni"/>
                <a:ea typeface="Bodoni"/>
                <a:cs typeface="Bodoni"/>
                <a:sym typeface="Bodoni"/>
              </a:rPr>
              <a:t>Temporal Process</a:t>
            </a:r>
            <a:endParaRPr sz="2400" dirty="0">
              <a:solidFill>
                <a:srgbClr val="FFFFFF"/>
              </a:solidFill>
              <a:latin typeface="Bodoni"/>
              <a:ea typeface="Bodoni"/>
              <a:cs typeface="Bodoni"/>
              <a:sym typeface="Bodoni"/>
            </a:endParaRPr>
          </a:p>
        </p:txBody>
      </p:sp>
      <p:sp>
        <p:nvSpPr>
          <p:cNvPr id="1316" name="Google Shape;1316;p46"/>
          <p:cNvSpPr txBox="1"/>
          <p:nvPr/>
        </p:nvSpPr>
        <p:spPr>
          <a:xfrm>
            <a:off x="4636238" y="3524275"/>
            <a:ext cx="1809900" cy="4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2400" dirty="0">
                <a:solidFill>
                  <a:srgbClr val="FFFFFF"/>
                </a:solidFill>
                <a:latin typeface="Bodoni"/>
                <a:ea typeface="Bodoni"/>
                <a:cs typeface="Bodoni"/>
                <a:sym typeface="Bodoni"/>
              </a:rPr>
              <a:t>Linguistic style</a:t>
            </a:r>
          </a:p>
        </p:txBody>
      </p:sp>
      <p:sp>
        <p:nvSpPr>
          <p:cNvPr id="1318" name="Google Shape;1318;p46"/>
          <p:cNvSpPr txBox="1"/>
          <p:nvPr/>
        </p:nvSpPr>
        <p:spPr>
          <a:xfrm>
            <a:off x="6552563" y="3524275"/>
            <a:ext cx="1809900" cy="4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pt-BR" sz="2400" dirty="0">
                <a:solidFill>
                  <a:srgbClr val="FFFFFF"/>
                </a:solidFill>
                <a:latin typeface="Bodoni"/>
                <a:ea typeface="Bodoni"/>
                <a:cs typeface="Bodoni"/>
                <a:sym typeface="Bodoni"/>
              </a:rPr>
              <a:t>All Features</a:t>
            </a:r>
            <a:endParaRPr sz="2400" dirty="0">
              <a:solidFill>
                <a:srgbClr val="FFFFFF"/>
              </a:solidFill>
              <a:latin typeface="Bodoni"/>
              <a:ea typeface="Bodoni"/>
              <a:cs typeface="Bodoni"/>
              <a:sym typeface="Bodoni"/>
            </a:endParaRPr>
          </a:p>
        </p:txBody>
      </p:sp>
      <p:cxnSp>
        <p:nvCxnSpPr>
          <p:cNvPr id="10" name="Straight Connector 9">
            <a:extLst>
              <a:ext uri="{FF2B5EF4-FFF2-40B4-BE49-F238E27FC236}">
                <a16:creationId xmlns:a16="http://schemas.microsoft.com/office/drawing/2014/main" id="{4D9CD532-5C40-48B1-A563-D79251BC4EDA}"/>
              </a:ext>
            </a:extLst>
          </p:cNvPr>
          <p:cNvCxnSpPr>
            <a:cxnSpLocks/>
            <a:stCxn id="1283" idx="4"/>
          </p:cNvCxnSpPr>
          <p:nvPr/>
        </p:nvCxnSpPr>
        <p:spPr>
          <a:xfrm>
            <a:off x="4572000" y="1823367"/>
            <a:ext cx="2653" cy="762478"/>
          </a:xfrm>
          <a:prstGeom prst="line">
            <a:avLst/>
          </a:prstGeom>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D641EB11-25EB-4143-BBF6-8EEC1944C4DA}"/>
              </a:ext>
            </a:extLst>
          </p:cNvPr>
          <p:cNvCxnSpPr>
            <a:cxnSpLocks/>
            <a:stCxn id="1283" idx="4"/>
            <a:endCxn id="1278" idx="0"/>
          </p:cNvCxnSpPr>
          <p:nvPr/>
        </p:nvCxnSpPr>
        <p:spPr>
          <a:xfrm rot="16200000" flipH="1">
            <a:off x="5445652" y="949714"/>
            <a:ext cx="1105708" cy="2853013"/>
          </a:xfrm>
          <a:prstGeom prst="bentConnector3">
            <a:avLst>
              <a:gd name="adj1" fmla="val 477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D0082326-1486-450B-947A-E113104E0649}"/>
              </a:ext>
            </a:extLst>
          </p:cNvPr>
          <p:cNvCxnSpPr>
            <a:cxnSpLocks/>
            <a:stCxn id="1283" idx="4"/>
            <a:endCxn id="1279" idx="0"/>
          </p:cNvCxnSpPr>
          <p:nvPr/>
        </p:nvCxnSpPr>
        <p:spPr>
          <a:xfrm rot="16200000" flipH="1">
            <a:off x="4477640" y="1917727"/>
            <a:ext cx="1105708" cy="916988"/>
          </a:xfrm>
          <a:prstGeom prst="bentConnector3">
            <a:avLst>
              <a:gd name="adj1" fmla="val 477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9AA83DB-158C-43E8-BFE8-15AB3F4DD228}"/>
              </a:ext>
            </a:extLst>
          </p:cNvPr>
          <p:cNvCxnSpPr>
            <a:cxnSpLocks/>
            <a:stCxn id="1283" idx="4"/>
            <a:endCxn id="1305" idx="0"/>
          </p:cNvCxnSpPr>
          <p:nvPr/>
        </p:nvCxnSpPr>
        <p:spPr>
          <a:xfrm rot="5400000">
            <a:off x="3516871" y="1873946"/>
            <a:ext cx="1105708" cy="1004550"/>
          </a:xfrm>
          <a:prstGeom prst="bentConnector3">
            <a:avLst>
              <a:gd name="adj1" fmla="val 477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2ED28FE-7A4D-4A96-8D18-FF7C0074EBE6}"/>
              </a:ext>
            </a:extLst>
          </p:cNvPr>
          <p:cNvCxnSpPr>
            <a:cxnSpLocks/>
            <a:stCxn id="1283" idx="4"/>
            <a:endCxn id="1306" idx="0"/>
          </p:cNvCxnSpPr>
          <p:nvPr/>
        </p:nvCxnSpPr>
        <p:spPr>
          <a:xfrm rot="5400000">
            <a:off x="2548859" y="905934"/>
            <a:ext cx="1105708" cy="2940575"/>
          </a:xfrm>
          <a:prstGeom prst="bentConnector3">
            <a:avLst>
              <a:gd name="adj1" fmla="val 4776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8" name="Google Shape;10312;p84">
            <a:extLst>
              <a:ext uri="{FF2B5EF4-FFF2-40B4-BE49-F238E27FC236}">
                <a16:creationId xmlns:a16="http://schemas.microsoft.com/office/drawing/2014/main" id="{48558532-D605-43AE-8324-FB7C9B50D539}"/>
              </a:ext>
            </a:extLst>
          </p:cNvPr>
          <p:cNvGrpSpPr/>
          <p:nvPr/>
        </p:nvGrpSpPr>
        <p:grpSpPr>
          <a:xfrm>
            <a:off x="1444733" y="3052228"/>
            <a:ext cx="357720" cy="355148"/>
            <a:chOff x="1952836" y="3680964"/>
            <a:chExt cx="357720" cy="355148"/>
          </a:xfrm>
          <a:solidFill>
            <a:schemeClr val="bg1"/>
          </a:solidFill>
        </p:grpSpPr>
        <p:sp>
          <p:nvSpPr>
            <p:cNvPr id="109" name="Google Shape;10313;p84">
              <a:extLst>
                <a:ext uri="{FF2B5EF4-FFF2-40B4-BE49-F238E27FC236}">
                  <a16:creationId xmlns:a16="http://schemas.microsoft.com/office/drawing/2014/main" id="{DD18F849-6EDC-497F-B579-7EA0AD835BBD}"/>
                </a:ext>
              </a:extLst>
            </p:cNvPr>
            <p:cNvSpPr/>
            <p:nvPr/>
          </p:nvSpPr>
          <p:spPr>
            <a:xfrm>
              <a:off x="2054166" y="3814144"/>
              <a:ext cx="38233" cy="49188"/>
            </a:xfrm>
            <a:custGeom>
              <a:avLst/>
              <a:gdLst/>
              <a:ahLst/>
              <a:cxnLst/>
              <a:rect l="l" t="t" r="r" b="b"/>
              <a:pathLst>
                <a:path w="1204"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203"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0314;p84">
              <a:extLst>
                <a:ext uri="{FF2B5EF4-FFF2-40B4-BE49-F238E27FC236}">
                  <a16:creationId xmlns:a16="http://schemas.microsoft.com/office/drawing/2014/main" id="{6E17630B-B5CD-469E-BAF6-1C2371875DD1}"/>
                </a:ext>
              </a:extLst>
            </p:cNvPr>
            <p:cNvSpPr/>
            <p:nvPr/>
          </p:nvSpPr>
          <p:spPr>
            <a:xfrm>
              <a:off x="2170992" y="3814144"/>
              <a:ext cx="37852" cy="49188"/>
            </a:xfrm>
            <a:custGeom>
              <a:avLst/>
              <a:gdLst/>
              <a:ahLst/>
              <a:cxnLst/>
              <a:rect l="l" t="t" r="r" b="b"/>
              <a:pathLst>
                <a:path w="1192" h="1549" extrusionOk="0">
                  <a:moveTo>
                    <a:pt x="596" y="0"/>
                  </a:moveTo>
                  <a:cubicBezTo>
                    <a:pt x="275" y="0"/>
                    <a:pt x="1" y="274"/>
                    <a:pt x="1" y="596"/>
                  </a:cubicBezTo>
                  <a:lnTo>
                    <a:pt x="1" y="953"/>
                  </a:lnTo>
                  <a:cubicBezTo>
                    <a:pt x="1" y="1286"/>
                    <a:pt x="275" y="1548"/>
                    <a:pt x="596" y="1548"/>
                  </a:cubicBezTo>
                  <a:cubicBezTo>
                    <a:pt x="929" y="1548"/>
                    <a:pt x="1191" y="1286"/>
                    <a:pt x="1191" y="953"/>
                  </a:cubicBezTo>
                  <a:lnTo>
                    <a:pt x="1191" y="691"/>
                  </a:lnTo>
                  <a:cubicBezTo>
                    <a:pt x="1191" y="596"/>
                    <a:pt x="1120" y="524"/>
                    <a:pt x="1037" y="524"/>
                  </a:cubicBezTo>
                  <a:cubicBezTo>
                    <a:pt x="941" y="524"/>
                    <a:pt x="870" y="596"/>
                    <a:pt x="870" y="691"/>
                  </a:cubicBezTo>
                  <a:lnTo>
                    <a:pt x="870" y="953"/>
                  </a:lnTo>
                  <a:cubicBezTo>
                    <a:pt x="870" y="1108"/>
                    <a:pt x="751" y="1227"/>
                    <a:pt x="596" y="1227"/>
                  </a:cubicBezTo>
                  <a:cubicBezTo>
                    <a:pt x="453" y="1227"/>
                    <a:pt x="334" y="1108"/>
                    <a:pt x="334" y="953"/>
                  </a:cubicBezTo>
                  <a:lnTo>
                    <a:pt x="334" y="596"/>
                  </a:lnTo>
                  <a:cubicBezTo>
                    <a:pt x="334" y="453"/>
                    <a:pt x="453" y="334"/>
                    <a:pt x="596" y="334"/>
                  </a:cubicBezTo>
                  <a:cubicBezTo>
                    <a:pt x="691" y="334"/>
                    <a:pt x="763" y="262"/>
                    <a:pt x="763" y="167"/>
                  </a:cubicBezTo>
                  <a:cubicBezTo>
                    <a:pt x="763" y="84"/>
                    <a:pt x="691" y="0"/>
                    <a:pt x="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0315;p84">
              <a:extLst>
                <a:ext uri="{FF2B5EF4-FFF2-40B4-BE49-F238E27FC236}">
                  <a16:creationId xmlns:a16="http://schemas.microsoft.com/office/drawing/2014/main" id="{D496B7E1-8C52-44E2-B6B1-E1DA645DD974}"/>
                </a:ext>
              </a:extLst>
            </p:cNvPr>
            <p:cNvSpPr/>
            <p:nvPr/>
          </p:nvSpPr>
          <p:spPr>
            <a:xfrm>
              <a:off x="2070043" y="3908647"/>
              <a:ext cx="122924" cy="33311"/>
            </a:xfrm>
            <a:custGeom>
              <a:avLst/>
              <a:gdLst/>
              <a:ahLst/>
              <a:cxnLst/>
              <a:rect l="l" t="t" r="r" b="b"/>
              <a:pathLst>
                <a:path w="3871" h="1049" extrusionOk="0">
                  <a:moveTo>
                    <a:pt x="1930" y="1"/>
                  </a:moveTo>
                  <a:cubicBezTo>
                    <a:pt x="1191" y="1"/>
                    <a:pt x="489" y="287"/>
                    <a:pt x="60" y="763"/>
                  </a:cubicBezTo>
                  <a:cubicBezTo>
                    <a:pt x="1" y="822"/>
                    <a:pt x="1" y="930"/>
                    <a:pt x="72" y="1001"/>
                  </a:cubicBezTo>
                  <a:cubicBezTo>
                    <a:pt x="101" y="1029"/>
                    <a:pt x="140" y="1044"/>
                    <a:pt x="181" y="1044"/>
                  </a:cubicBezTo>
                  <a:cubicBezTo>
                    <a:pt x="226" y="1044"/>
                    <a:pt x="273" y="1026"/>
                    <a:pt x="310" y="989"/>
                  </a:cubicBezTo>
                  <a:cubicBezTo>
                    <a:pt x="679" y="584"/>
                    <a:pt x="1299" y="334"/>
                    <a:pt x="1953" y="334"/>
                  </a:cubicBezTo>
                  <a:cubicBezTo>
                    <a:pt x="2596" y="334"/>
                    <a:pt x="3215" y="572"/>
                    <a:pt x="3585" y="989"/>
                  </a:cubicBezTo>
                  <a:cubicBezTo>
                    <a:pt x="3620" y="1013"/>
                    <a:pt x="3656" y="1049"/>
                    <a:pt x="3704" y="1049"/>
                  </a:cubicBezTo>
                  <a:cubicBezTo>
                    <a:pt x="3751" y="1049"/>
                    <a:pt x="3775" y="1037"/>
                    <a:pt x="3811" y="1001"/>
                  </a:cubicBezTo>
                  <a:cubicBezTo>
                    <a:pt x="3870" y="930"/>
                    <a:pt x="3870" y="822"/>
                    <a:pt x="3811" y="763"/>
                  </a:cubicBezTo>
                  <a:cubicBezTo>
                    <a:pt x="3382" y="287"/>
                    <a:pt x="2680" y="1"/>
                    <a:pt x="19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0316;p84">
              <a:extLst>
                <a:ext uri="{FF2B5EF4-FFF2-40B4-BE49-F238E27FC236}">
                  <a16:creationId xmlns:a16="http://schemas.microsoft.com/office/drawing/2014/main" id="{48D67E4E-B74A-44FE-9E13-74700E847069}"/>
                </a:ext>
              </a:extLst>
            </p:cNvPr>
            <p:cNvSpPr/>
            <p:nvPr/>
          </p:nvSpPr>
          <p:spPr>
            <a:xfrm>
              <a:off x="1952836" y="3680964"/>
              <a:ext cx="298338" cy="296528"/>
            </a:xfrm>
            <a:custGeom>
              <a:avLst/>
              <a:gdLst/>
              <a:ahLst/>
              <a:cxnLst/>
              <a:rect l="l" t="t" r="r" b="b"/>
              <a:pathLst>
                <a:path w="9395" h="9338" extrusionOk="0">
                  <a:moveTo>
                    <a:pt x="5654" y="0"/>
                  </a:moveTo>
                  <a:cubicBezTo>
                    <a:pt x="5591" y="0"/>
                    <a:pt x="5528" y="1"/>
                    <a:pt x="5466" y="3"/>
                  </a:cubicBezTo>
                  <a:cubicBezTo>
                    <a:pt x="4037" y="51"/>
                    <a:pt x="2692" y="622"/>
                    <a:pt x="1680" y="1634"/>
                  </a:cubicBezTo>
                  <a:cubicBezTo>
                    <a:pt x="668" y="2646"/>
                    <a:pt x="84" y="3992"/>
                    <a:pt x="48" y="5421"/>
                  </a:cubicBezTo>
                  <a:cubicBezTo>
                    <a:pt x="1" y="6849"/>
                    <a:pt x="489" y="8219"/>
                    <a:pt x="1430" y="9278"/>
                  </a:cubicBezTo>
                  <a:cubicBezTo>
                    <a:pt x="1453"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42" y="325"/>
                  </a:cubicBezTo>
                  <a:cubicBezTo>
                    <a:pt x="5489" y="323"/>
                    <a:pt x="5536" y="323"/>
                    <a:pt x="5583" y="323"/>
                  </a:cubicBezTo>
                  <a:cubicBezTo>
                    <a:pt x="6878" y="323"/>
                    <a:pt x="8120" y="796"/>
                    <a:pt x="9073" y="1634"/>
                  </a:cubicBezTo>
                  <a:cubicBezTo>
                    <a:pt x="9113" y="1663"/>
                    <a:pt x="9156" y="1678"/>
                    <a:pt x="9196" y="1678"/>
                  </a:cubicBezTo>
                  <a:cubicBezTo>
                    <a:pt x="9239" y="1678"/>
                    <a:pt x="9280" y="1660"/>
                    <a:pt x="9312" y="1623"/>
                  </a:cubicBezTo>
                  <a:cubicBezTo>
                    <a:pt x="9395" y="1551"/>
                    <a:pt x="9395" y="1444"/>
                    <a:pt x="9312" y="1384"/>
                  </a:cubicBezTo>
                  <a:cubicBezTo>
                    <a:pt x="8288" y="486"/>
                    <a:pt x="6992" y="0"/>
                    <a:pt x="56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0317;p84">
              <a:extLst>
                <a:ext uri="{FF2B5EF4-FFF2-40B4-BE49-F238E27FC236}">
                  <a16:creationId xmlns:a16="http://schemas.microsoft.com/office/drawing/2014/main" id="{7373BF3F-4035-49E5-A693-03D371EB7DC2}"/>
                </a:ext>
              </a:extLst>
            </p:cNvPr>
            <p:cNvSpPr/>
            <p:nvPr/>
          </p:nvSpPr>
          <p:spPr>
            <a:xfrm>
              <a:off x="2012217" y="3739075"/>
              <a:ext cx="298338" cy="297036"/>
            </a:xfrm>
            <a:custGeom>
              <a:avLst/>
              <a:gdLst/>
              <a:ahLst/>
              <a:cxnLst/>
              <a:rect l="l" t="t" r="r" b="b"/>
              <a:pathLst>
                <a:path w="9395" h="9354" extrusionOk="0">
                  <a:moveTo>
                    <a:pt x="7840" y="1"/>
                  </a:moveTo>
                  <a:cubicBezTo>
                    <a:pt x="7800" y="1"/>
                    <a:pt x="7760" y="15"/>
                    <a:pt x="7727" y="43"/>
                  </a:cubicBezTo>
                  <a:cubicBezTo>
                    <a:pt x="7656" y="102"/>
                    <a:pt x="7656" y="209"/>
                    <a:pt x="7715" y="281"/>
                  </a:cubicBezTo>
                  <a:cubicBezTo>
                    <a:pt x="8585" y="1281"/>
                    <a:pt x="9073" y="2579"/>
                    <a:pt x="9025" y="3912"/>
                  </a:cubicBezTo>
                  <a:cubicBezTo>
                    <a:pt x="8977" y="5257"/>
                    <a:pt x="8442" y="6520"/>
                    <a:pt x="7489" y="7472"/>
                  </a:cubicBezTo>
                  <a:cubicBezTo>
                    <a:pt x="6537" y="8425"/>
                    <a:pt x="5275" y="8972"/>
                    <a:pt x="3929" y="9008"/>
                  </a:cubicBezTo>
                  <a:cubicBezTo>
                    <a:pt x="3881" y="9009"/>
                    <a:pt x="3834" y="9010"/>
                    <a:pt x="3786" y="9010"/>
                  </a:cubicBezTo>
                  <a:cubicBezTo>
                    <a:pt x="2503" y="9010"/>
                    <a:pt x="1262" y="8548"/>
                    <a:pt x="298" y="7698"/>
                  </a:cubicBezTo>
                  <a:cubicBezTo>
                    <a:pt x="264" y="7670"/>
                    <a:pt x="221" y="7655"/>
                    <a:pt x="180" y="7655"/>
                  </a:cubicBezTo>
                  <a:cubicBezTo>
                    <a:pt x="135" y="7655"/>
                    <a:pt x="91" y="7673"/>
                    <a:pt x="60" y="7710"/>
                  </a:cubicBezTo>
                  <a:cubicBezTo>
                    <a:pt x="0" y="7782"/>
                    <a:pt x="0" y="7889"/>
                    <a:pt x="83" y="7948"/>
                  </a:cubicBezTo>
                  <a:cubicBezTo>
                    <a:pt x="1107" y="8853"/>
                    <a:pt x="2405" y="9353"/>
                    <a:pt x="3774" y="9353"/>
                  </a:cubicBezTo>
                  <a:lnTo>
                    <a:pt x="3929" y="9353"/>
                  </a:lnTo>
                  <a:cubicBezTo>
                    <a:pt x="5358" y="9306"/>
                    <a:pt x="6703" y="8722"/>
                    <a:pt x="7715" y="7710"/>
                  </a:cubicBezTo>
                  <a:cubicBezTo>
                    <a:pt x="8727" y="6698"/>
                    <a:pt x="9311" y="5365"/>
                    <a:pt x="9347" y="3936"/>
                  </a:cubicBezTo>
                  <a:cubicBezTo>
                    <a:pt x="9394" y="2507"/>
                    <a:pt x="8906" y="1126"/>
                    <a:pt x="7965" y="66"/>
                  </a:cubicBezTo>
                  <a:cubicBezTo>
                    <a:pt x="7933" y="21"/>
                    <a:pt x="7887" y="1"/>
                    <a:pt x="78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 name="Google Shape;13943;p90">
            <a:extLst>
              <a:ext uri="{FF2B5EF4-FFF2-40B4-BE49-F238E27FC236}">
                <a16:creationId xmlns:a16="http://schemas.microsoft.com/office/drawing/2014/main" id="{530D3534-A241-4393-8D59-3323D20398C1}"/>
              </a:ext>
            </a:extLst>
          </p:cNvPr>
          <p:cNvGrpSpPr/>
          <p:nvPr/>
        </p:nvGrpSpPr>
        <p:grpSpPr>
          <a:xfrm>
            <a:off x="3392084" y="3058962"/>
            <a:ext cx="336188" cy="335425"/>
            <a:chOff x="2302788" y="1505981"/>
            <a:chExt cx="336188" cy="335425"/>
          </a:xfrm>
          <a:solidFill>
            <a:schemeClr val="bg1"/>
          </a:solidFill>
        </p:grpSpPr>
        <p:sp>
          <p:nvSpPr>
            <p:cNvPr id="115" name="Google Shape;13944;p90">
              <a:extLst>
                <a:ext uri="{FF2B5EF4-FFF2-40B4-BE49-F238E27FC236}">
                  <a16:creationId xmlns:a16="http://schemas.microsoft.com/office/drawing/2014/main" id="{5A163EF1-6083-4644-8903-B55FF22A37F2}"/>
                </a:ext>
              </a:extLst>
            </p:cNvPr>
            <p:cNvSpPr/>
            <p:nvPr/>
          </p:nvSpPr>
          <p:spPr>
            <a:xfrm>
              <a:off x="2302788" y="1505981"/>
              <a:ext cx="336188" cy="335425"/>
            </a:xfrm>
            <a:custGeom>
              <a:avLst/>
              <a:gdLst/>
              <a:ahLst/>
              <a:cxnLst/>
              <a:rect l="l" t="t" r="r" b="b"/>
              <a:pathLst>
                <a:path w="10562" h="10538" extrusionOk="0">
                  <a:moveTo>
                    <a:pt x="5275" y="1"/>
                  </a:moveTo>
                  <a:cubicBezTo>
                    <a:pt x="3858" y="1"/>
                    <a:pt x="2536" y="548"/>
                    <a:pt x="1548" y="1548"/>
                  </a:cubicBezTo>
                  <a:cubicBezTo>
                    <a:pt x="548" y="2549"/>
                    <a:pt x="0" y="3870"/>
                    <a:pt x="0" y="5263"/>
                  </a:cubicBezTo>
                  <a:cubicBezTo>
                    <a:pt x="0" y="6668"/>
                    <a:pt x="548" y="8002"/>
                    <a:pt x="1548" y="8990"/>
                  </a:cubicBezTo>
                  <a:cubicBezTo>
                    <a:pt x="2548" y="9990"/>
                    <a:pt x="3870" y="10538"/>
                    <a:pt x="5275" y="10538"/>
                  </a:cubicBezTo>
                  <a:cubicBezTo>
                    <a:pt x="6680" y="10538"/>
                    <a:pt x="8013" y="9990"/>
                    <a:pt x="8989" y="8990"/>
                  </a:cubicBezTo>
                  <a:cubicBezTo>
                    <a:pt x="9990" y="7990"/>
                    <a:pt x="10537" y="6668"/>
                    <a:pt x="10537" y="5263"/>
                  </a:cubicBezTo>
                  <a:cubicBezTo>
                    <a:pt x="10561" y="5192"/>
                    <a:pt x="10549" y="5085"/>
                    <a:pt x="10549" y="5001"/>
                  </a:cubicBezTo>
                  <a:cubicBezTo>
                    <a:pt x="10549" y="4906"/>
                    <a:pt x="10478" y="4847"/>
                    <a:pt x="10394" y="4847"/>
                  </a:cubicBezTo>
                  <a:cubicBezTo>
                    <a:pt x="10299" y="4847"/>
                    <a:pt x="10240" y="4930"/>
                    <a:pt x="10240" y="5013"/>
                  </a:cubicBezTo>
                  <a:lnTo>
                    <a:pt x="10240" y="5287"/>
                  </a:lnTo>
                  <a:cubicBezTo>
                    <a:pt x="10240" y="6609"/>
                    <a:pt x="9716" y="7859"/>
                    <a:pt x="8787" y="8799"/>
                  </a:cubicBezTo>
                  <a:cubicBezTo>
                    <a:pt x="7846" y="9728"/>
                    <a:pt x="6596" y="10252"/>
                    <a:pt x="5275" y="10252"/>
                  </a:cubicBezTo>
                  <a:cubicBezTo>
                    <a:pt x="3941" y="10252"/>
                    <a:pt x="2691" y="9728"/>
                    <a:pt x="1762" y="8799"/>
                  </a:cubicBezTo>
                  <a:cubicBezTo>
                    <a:pt x="822" y="7859"/>
                    <a:pt x="298" y="6609"/>
                    <a:pt x="298" y="5287"/>
                  </a:cubicBezTo>
                  <a:cubicBezTo>
                    <a:pt x="298" y="3954"/>
                    <a:pt x="822" y="2703"/>
                    <a:pt x="1762" y="1775"/>
                  </a:cubicBezTo>
                  <a:cubicBezTo>
                    <a:pt x="2691" y="834"/>
                    <a:pt x="3941" y="310"/>
                    <a:pt x="5275" y="310"/>
                  </a:cubicBezTo>
                  <a:cubicBezTo>
                    <a:pt x="6442" y="310"/>
                    <a:pt x="7573" y="727"/>
                    <a:pt x="8466" y="1477"/>
                  </a:cubicBezTo>
                  <a:cubicBezTo>
                    <a:pt x="9347" y="2215"/>
                    <a:pt x="9942" y="3239"/>
                    <a:pt x="10156" y="4370"/>
                  </a:cubicBezTo>
                  <a:cubicBezTo>
                    <a:pt x="10167" y="4454"/>
                    <a:pt x="10223" y="4492"/>
                    <a:pt x="10301" y="4492"/>
                  </a:cubicBezTo>
                  <a:cubicBezTo>
                    <a:pt x="10312" y="4492"/>
                    <a:pt x="10323" y="4491"/>
                    <a:pt x="10335" y="4489"/>
                  </a:cubicBezTo>
                  <a:cubicBezTo>
                    <a:pt x="10418" y="4477"/>
                    <a:pt x="10466" y="4406"/>
                    <a:pt x="10454" y="4311"/>
                  </a:cubicBezTo>
                  <a:cubicBezTo>
                    <a:pt x="10228" y="3108"/>
                    <a:pt x="9597" y="2025"/>
                    <a:pt x="8668" y="1239"/>
                  </a:cubicBezTo>
                  <a:cubicBezTo>
                    <a:pt x="7716" y="429"/>
                    <a:pt x="6501" y="1"/>
                    <a:pt x="52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3945;p90">
              <a:extLst>
                <a:ext uri="{FF2B5EF4-FFF2-40B4-BE49-F238E27FC236}">
                  <a16:creationId xmlns:a16="http://schemas.microsoft.com/office/drawing/2014/main" id="{2B8EE95F-66DC-4F8C-B977-C042DBE708DF}"/>
                </a:ext>
              </a:extLst>
            </p:cNvPr>
            <p:cNvSpPr/>
            <p:nvPr/>
          </p:nvSpPr>
          <p:spPr>
            <a:xfrm>
              <a:off x="2327806" y="1530618"/>
              <a:ext cx="287266" cy="286916"/>
            </a:xfrm>
            <a:custGeom>
              <a:avLst/>
              <a:gdLst/>
              <a:ahLst/>
              <a:cxnLst/>
              <a:rect l="l" t="t" r="r" b="b"/>
              <a:pathLst>
                <a:path w="9025" h="9014" extrusionOk="0">
                  <a:moveTo>
                    <a:pt x="4513" y="1"/>
                  </a:moveTo>
                  <a:cubicBezTo>
                    <a:pt x="3870" y="1"/>
                    <a:pt x="3262" y="132"/>
                    <a:pt x="2679" y="382"/>
                  </a:cubicBezTo>
                  <a:cubicBezTo>
                    <a:pt x="2119" y="644"/>
                    <a:pt x="1619" y="1001"/>
                    <a:pt x="1215" y="1441"/>
                  </a:cubicBezTo>
                  <a:cubicBezTo>
                    <a:pt x="1155" y="1501"/>
                    <a:pt x="1155" y="1608"/>
                    <a:pt x="1226" y="1667"/>
                  </a:cubicBezTo>
                  <a:cubicBezTo>
                    <a:pt x="1255" y="1696"/>
                    <a:pt x="1294" y="1711"/>
                    <a:pt x="1334" y="1711"/>
                  </a:cubicBezTo>
                  <a:cubicBezTo>
                    <a:pt x="1377" y="1711"/>
                    <a:pt x="1422" y="1693"/>
                    <a:pt x="1453" y="1656"/>
                  </a:cubicBezTo>
                  <a:cubicBezTo>
                    <a:pt x="1834" y="1239"/>
                    <a:pt x="2298" y="894"/>
                    <a:pt x="2822" y="667"/>
                  </a:cubicBezTo>
                  <a:cubicBezTo>
                    <a:pt x="3358" y="429"/>
                    <a:pt x="3929" y="310"/>
                    <a:pt x="4524" y="310"/>
                  </a:cubicBezTo>
                  <a:cubicBezTo>
                    <a:pt x="6834" y="310"/>
                    <a:pt x="8727" y="2191"/>
                    <a:pt x="8727" y="4513"/>
                  </a:cubicBezTo>
                  <a:cubicBezTo>
                    <a:pt x="8727" y="6811"/>
                    <a:pt x="6846" y="8704"/>
                    <a:pt x="4524" y="8704"/>
                  </a:cubicBezTo>
                  <a:cubicBezTo>
                    <a:pt x="2227" y="8704"/>
                    <a:pt x="333" y="6835"/>
                    <a:pt x="333" y="4513"/>
                  </a:cubicBezTo>
                  <a:cubicBezTo>
                    <a:pt x="333" y="3692"/>
                    <a:pt x="572" y="2882"/>
                    <a:pt x="1036" y="2203"/>
                  </a:cubicBezTo>
                  <a:cubicBezTo>
                    <a:pt x="1048" y="2132"/>
                    <a:pt x="1036" y="2037"/>
                    <a:pt x="953" y="1977"/>
                  </a:cubicBezTo>
                  <a:cubicBezTo>
                    <a:pt x="927" y="1960"/>
                    <a:pt x="900" y="1952"/>
                    <a:pt x="874" y="1952"/>
                  </a:cubicBezTo>
                  <a:cubicBezTo>
                    <a:pt x="827" y="1952"/>
                    <a:pt x="781" y="1979"/>
                    <a:pt x="750" y="2025"/>
                  </a:cubicBezTo>
                  <a:cubicBezTo>
                    <a:pt x="262" y="2751"/>
                    <a:pt x="0" y="3620"/>
                    <a:pt x="0" y="4513"/>
                  </a:cubicBezTo>
                  <a:cubicBezTo>
                    <a:pt x="0" y="5716"/>
                    <a:pt x="464" y="6847"/>
                    <a:pt x="1334" y="7692"/>
                  </a:cubicBezTo>
                  <a:cubicBezTo>
                    <a:pt x="2191" y="8537"/>
                    <a:pt x="3310" y="9014"/>
                    <a:pt x="4513" y="9014"/>
                  </a:cubicBezTo>
                  <a:cubicBezTo>
                    <a:pt x="5715" y="9014"/>
                    <a:pt x="6846" y="8549"/>
                    <a:pt x="7692" y="7692"/>
                  </a:cubicBezTo>
                  <a:cubicBezTo>
                    <a:pt x="8549" y="6835"/>
                    <a:pt x="9025" y="5716"/>
                    <a:pt x="9025" y="4513"/>
                  </a:cubicBezTo>
                  <a:cubicBezTo>
                    <a:pt x="9025" y="3299"/>
                    <a:pt x="8561" y="2168"/>
                    <a:pt x="7692" y="1322"/>
                  </a:cubicBezTo>
                  <a:cubicBezTo>
                    <a:pt x="6846" y="477"/>
                    <a:pt x="5715" y="1"/>
                    <a:pt x="45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3946;p90">
              <a:extLst>
                <a:ext uri="{FF2B5EF4-FFF2-40B4-BE49-F238E27FC236}">
                  <a16:creationId xmlns:a16="http://schemas.microsoft.com/office/drawing/2014/main" id="{A14A91FF-AE12-49D9-8990-3431AE83213F}"/>
                </a:ext>
              </a:extLst>
            </p:cNvPr>
            <p:cNvSpPr/>
            <p:nvPr/>
          </p:nvSpPr>
          <p:spPr>
            <a:xfrm>
              <a:off x="2352061" y="1669333"/>
              <a:ext cx="16679" cy="9485"/>
            </a:xfrm>
            <a:custGeom>
              <a:avLst/>
              <a:gdLst/>
              <a:ahLst/>
              <a:cxnLst/>
              <a:rect l="l" t="t" r="r" b="b"/>
              <a:pathLst>
                <a:path w="524" h="298" extrusionOk="0">
                  <a:moveTo>
                    <a:pt x="155" y="0"/>
                  </a:moveTo>
                  <a:cubicBezTo>
                    <a:pt x="60" y="0"/>
                    <a:pt x="0" y="60"/>
                    <a:pt x="0" y="155"/>
                  </a:cubicBezTo>
                  <a:cubicBezTo>
                    <a:pt x="0" y="238"/>
                    <a:pt x="72" y="298"/>
                    <a:pt x="155" y="298"/>
                  </a:cubicBezTo>
                  <a:lnTo>
                    <a:pt x="369" y="298"/>
                  </a:lnTo>
                  <a:cubicBezTo>
                    <a:pt x="464" y="298"/>
                    <a:pt x="524" y="226"/>
                    <a:pt x="524" y="155"/>
                  </a:cubicBezTo>
                  <a:cubicBezTo>
                    <a:pt x="524" y="60"/>
                    <a:pt x="453" y="0"/>
                    <a:pt x="3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3947;p90">
              <a:extLst>
                <a:ext uri="{FF2B5EF4-FFF2-40B4-BE49-F238E27FC236}">
                  <a16:creationId xmlns:a16="http://schemas.microsoft.com/office/drawing/2014/main" id="{E65BB8A3-ED23-4394-8042-52AF43CCFC39}"/>
                </a:ext>
              </a:extLst>
            </p:cNvPr>
            <p:cNvSpPr/>
            <p:nvPr/>
          </p:nvSpPr>
          <p:spPr>
            <a:xfrm>
              <a:off x="2466871" y="1554490"/>
              <a:ext cx="123946" cy="124328"/>
            </a:xfrm>
            <a:custGeom>
              <a:avLst/>
              <a:gdLst/>
              <a:ahLst/>
              <a:cxnLst/>
              <a:rect l="l" t="t" r="r" b="b"/>
              <a:pathLst>
                <a:path w="3894" h="3906" extrusionOk="0">
                  <a:moveTo>
                    <a:pt x="144" y="1"/>
                  </a:moveTo>
                  <a:cubicBezTo>
                    <a:pt x="48" y="1"/>
                    <a:pt x="1" y="84"/>
                    <a:pt x="1" y="155"/>
                  </a:cubicBezTo>
                  <a:lnTo>
                    <a:pt x="1" y="3751"/>
                  </a:lnTo>
                  <a:cubicBezTo>
                    <a:pt x="1" y="3846"/>
                    <a:pt x="72" y="3906"/>
                    <a:pt x="144" y="3906"/>
                  </a:cubicBezTo>
                  <a:lnTo>
                    <a:pt x="3751" y="3906"/>
                  </a:lnTo>
                  <a:cubicBezTo>
                    <a:pt x="3834" y="3906"/>
                    <a:pt x="3894" y="3834"/>
                    <a:pt x="3894" y="3751"/>
                  </a:cubicBezTo>
                  <a:cubicBezTo>
                    <a:pt x="3894" y="3668"/>
                    <a:pt x="3823" y="3608"/>
                    <a:pt x="3751" y="3608"/>
                  </a:cubicBezTo>
                  <a:lnTo>
                    <a:pt x="310" y="3608"/>
                  </a:lnTo>
                  <a:lnTo>
                    <a:pt x="310" y="155"/>
                  </a:lnTo>
                  <a:lnTo>
                    <a:pt x="298" y="155"/>
                  </a:lnTo>
                  <a:cubicBezTo>
                    <a:pt x="298" y="72"/>
                    <a:pt x="215" y="1"/>
                    <a:pt x="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3948;p90">
              <a:extLst>
                <a:ext uri="{FF2B5EF4-FFF2-40B4-BE49-F238E27FC236}">
                  <a16:creationId xmlns:a16="http://schemas.microsoft.com/office/drawing/2014/main" id="{91B54B98-001C-42DA-95DE-5E1806C0D3D1}"/>
                </a:ext>
              </a:extLst>
            </p:cNvPr>
            <p:cNvSpPr/>
            <p:nvPr/>
          </p:nvSpPr>
          <p:spPr>
            <a:xfrm>
              <a:off x="2466107" y="1776950"/>
              <a:ext cx="9517" cy="16711"/>
            </a:xfrm>
            <a:custGeom>
              <a:avLst/>
              <a:gdLst/>
              <a:ahLst/>
              <a:cxnLst/>
              <a:rect l="l" t="t" r="r" b="b"/>
              <a:pathLst>
                <a:path w="299" h="525" extrusionOk="0">
                  <a:moveTo>
                    <a:pt x="156" y="1"/>
                  </a:moveTo>
                  <a:cubicBezTo>
                    <a:pt x="60" y="1"/>
                    <a:pt x="1" y="72"/>
                    <a:pt x="1" y="144"/>
                  </a:cubicBezTo>
                  <a:lnTo>
                    <a:pt x="1" y="370"/>
                  </a:lnTo>
                  <a:cubicBezTo>
                    <a:pt x="1" y="465"/>
                    <a:pt x="84" y="525"/>
                    <a:pt x="156" y="525"/>
                  </a:cubicBezTo>
                  <a:cubicBezTo>
                    <a:pt x="239" y="525"/>
                    <a:pt x="299" y="441"/>
                    <a:pt x="299" y="370"/>
                  </a:cubicBezTo>
                  <a:lnTo>
                    <a:pt x="299" y="144"/>
                  </a:lnTo>
                  <a:cubicBezTo>
                    <a:pt x="299" y="60"/>
                    <a:pt x="227" y="1"/>
                    <a:pt x="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3949;p90">
              <a:extLst>
                <a:ext uri="{FF2B5EF4-FFF2-40B4-BE49-F238E27FC236}">
                  <a16:creationId xmlns:a16="http://schemas.microsoft.com/office/drawing/2014/main" id="{C9A819F4-677C-4C9A-B699-1AFB67506B27}"/>
                </a:ext>
              </a:extLst>
            </p:cNvPr>
            <p:cNvSpPr/>
            <p:nvPr/>
          </p:nvSpPr>
          <p:spPr>
            <a:xfrm>
              <a:off x="2384272" y="1587944"/>
              <a:ext cx="16329" cy="15087"/>
            </a:xfrm>
            <a:custGeom>
              <a:avLst/>
              <a:gdLst/>
              <a:ahLst/>
              <a:cxnLst/>
              <a:rect l="l" t="t" r="r" b="b"/>
              <a:pathLst>
                <a:path w="513" h="474" extrusionOk="0">
                  <a:moveTo>
                    <a:pt x="173" y="0"/>
                  </a:moveTo>
                  <a:cubicBezTo>
                    <a:pt x="131" y="0"/>
                    <a:pt x="89" y="15"/>
                    <a:pt x="60" y="45"/>
                  </a:cubicBezTo>
                  <a:cubicBezTo>
                    <a:pt x="0" y="105"/>
                    <a:pt x="0" y="212"/>
                    <a:pt x="60" y="271"/>
                  </a:cubicBezTo>
                  <a:lnTo>
                    <a:pt x="238" y="426"/>
                  </a:lnTo>
                  <a:cubicBezTo>
                    <a:pt x="274" y="462"/>
                    <a:pt x="310" y="474"/>
                    <a:pt x="345" y="474"/>
                  </a:cubicBezTo>
                  <a:cubicBezTo>
                    <a:pt x="393" y="474"/>
                    <a:pt x="417" y="462"/>
                    <a:pt x="453" y="426"/>
                  </a:cubicBezTo>
                  <a:cubicBezTo>
                    <a:pt x="512" y="367"/>
                    <a:pt x="512" y="271"/>
                    <a:pt x="453" y="212"/>
                  </a:cubicBezTo>
                  <a:lnTo>
                    <a:pt x="286" y="45"/>
                  </a:lnTo>
                  <a:cubicBezTo>
                    <a:pt x="256" y="15"/>
                    <a:pt x="214" y="0"/>
                    <a:pt x="1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3950;p90">
              <a:extLst>
                <a:ext uri="{FF2B5EF4-FFF2-40B4-BE49-F238E27FC236}">
                  <a16:creationId xmlns:a16="http://schemas.microsoft.com/office/drawing/2014/main" id="{CD7014B7-1311-4E9E-84FF-DA237D961434}"/>
                </a:ext>
              </a:extLst>
            </p:cNvPr>
            <p:cNvSpPr/>
            <p:nvPr/>
          </p:nvSpPr>
          <p:spPr>
            <a:xfrm>
              <a:off x="2541544" y="1745216"/>
              <a:ext cx="15565" cy="15087"/>
            </a:xfrm>
            <a:custGeom>
              <a:avLst/>
              <a:gdLst/>
              <a:ahLst/>
              <a:cxnLst/>
              <a:rect l="l" t="t" r="r" b="b"/>
              <a:pathLst>
                <a:path w="489" h="474" extrusionOk="0">
                  <a:moveTo>
                    <a:pt x="171" y="0"/>
                  </a:moveTo>
                  <a:cubicBezTo>
                    <a:pt x="131" y="0"/>
                    <a:pt x="89" y="15"/>
                    <a:pt x="60" y="45"/>
                  </a:cubicBezTo>
                  <a:cubicBezTo>
                    <a:pt x="0" y="105"/>
                    <a:pt x="0" y="212"/>
                    <a:pt x="60" y="259"/>
                  </a:cubicBezTo>
                  <a:lnTo>
                    <a:pt x="226" y="426"/>
                  </a:lnTo>
                  <a:cubicBezTo>
                    <a:pt x="250" y="462"/>
                    <a:pt x="298" y="474"/>
                    <a:pt x="334" y="474"/>
                  </a:cubicBezTo>
                  <a:cubicBezTo>
                    <a:pt x="369" y="474"/>
                    <a:pt x="405" y="462"/>
                    <a:pt x="429" y="426"/>
                  </a:cubicBezTo>
                  <a:cubicBezTo>
                    <a:pt x="488" y="367"/>
                    <a:pt x="488" y="259"/>
                    <a:pt x="429" y="212"/>
                  </a:cubicBezTo>
                  <a:lnTo>
                    <a:pt x="274" y="45"/>
                  </a:lnTo>
                  <a:cubicBezTo>
                    <a:pt x="250" y="15"/>
                    <a:pt x="212" y="0"/>
                    <a:pt x="1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3951;p90">
              <a:extLst>
                <a:ext uri="{FF2B5EF4-FFF2-40B4-BE49-F238E27FC236}">
                  <a16:creationId xmlns:a16="http://schemas.microsoft.com/office/drawing/2014/main" id="{72468FFB-06EF-489C-A6FD-9BB8C158F05F}"/>
                </a:ext>
              </a:extLst>
            </p:cNvPr>
            <p:cNvSpPr/>
            <p:nvPr/>
          </p:nvSpPr>
          <p:spPr>
            <a:xfrm>
              <a:off x="2541544" y="1587944"/>
              <a:ext cx="16329" cy="15087"/>
            </a:xfrm>
            <a:custGeom>
              <a:avLst/>
              <a:gdLst/>
              <a:ahLst/>
              <a:cxnLst/>
              <a:rect l="l" t="t" r="r" b="b"/>
              <a:pathLst>
                <a:path w="513" h="474" extrusionOk="0">
                  <a:moveTo>
                    <a:pt x="340" y="0"/>
                  </a:moveTo>
                  <a:cubicBezTo>
                    <a:pt x="298" y="0"/>
                    <a:pt x="256" y="15"/>
                    <a:pt x="226" y="45"/>
                  </a:cubicBezTo>
                  <a:lnTo>
                    <a:pt x="60" y="212"/>
                  </a:lnTo>
                  <a:cubicBezTo>
                    <a:pt x="0" y="271"/>
                    <a:pt x="0" y="367"/>
                    <a:pt x="60" y="426"/>
                  </a:cubicBezTo>
                  <a:cubicBezTo>
                    <a:pt x="95" y="462"/>
                    <a:pt x="131" y="474"/>
                    <a:pt x="167" y="474"/>
                  </a:cubicBezTo>
                  <a:cubicBezTo>
                    <a:pt x="215" y="474"/>
                    <a:pt x="250" y="462"/>
                    <a:pt x="286" y="426"/>
                  </a:cubicBezTo>
                  <a:lnTo>
                    <a:pt x="453" y="271"/>
                  </a:lnTo>
                  <a:cubicBezTo>
                    <a:pt x="512" y="212"/>
                    <a:pt x="512" y="105"/>
                    <a:pt x="453" y="45"/>
                  </a:cubicBezTo>
                  <a:cubicBezTo>
                    <a:pt x="423" y="15"/>
                    <a:pt x="381" y="0"/>
                    <a:pt x="3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3952;p90">
              <a:extLst>
                <a:ext uri="{FF2B5EF4-FFF2-40B4-BE49-F238E27FC236}">
                  <a16:creationId xmlns:a16="http://schemas.microsoft.com/office/drawing/2014/main" id="{4D4129A5-0F23-4A30-81C4-0CE85330226D}"/>
                </a:ext>
              </a:extLst>
            </p:cNvPr>
            <p:cNvSpPr/>
            <p:nvPr/>
          </p:nvSpPr>
          <p:spPr>
            <a:xfrm>
              <a:off x="2384654" y="1744452"/>
              <a:ext cx="15947" cy="15469"/>
            </a:xfrm>
            <a:custGeom>
              <a:avLst/>
              <a:gdLst/>
              <a:ahLst/>
              <a:cxnLst/>
              <a:rect l="l" t="t" r="r" b="b"/>
              <a:pathLst>
                <a:path w="501" h="486" extrusionOk="0">
                  <a:moveTo>
                    <a:pt x="327" y="1"/>
                  </a:moveTo>
                  <a:cubicBezTo>
                    <a:pt x="286" y="1"/>
                    <a:pt x="244" y="16"/>
                    <a:pt x="214" y="45"/>
                  </a:cubicBezTo>
                  <a:lnTo>
                    <a:pt x="48" y="212"/>
                  </a:lnTo>
                  <a:cubicBezTo>
                    <a:pt x="0" y="272"/>
                    <a:pt x="0" y="379"/>
                    <a:pt x="60" y="438"/>
                  </a:cubicBezTo>
                  <a:cubicBezTo>
                    <a:pt x="95" y="462"/>
                    <a:pt x="143" y="486"/>
                    <a:pt x="167" y="486"/>
                  </a:cubicBezTo>
                  <a:cubicBezTo>
                    <a:pt x="202" y="486"/>
                    <a:pt x="238" y="462"/>
                    <a:pt x="274" y="438"/>
                  </a:cubicBezTo>
                  <a:lnTo>
                    <a:pt x="441" y="272"/>
                  </a:lnTo>
                  <a:cubicBezTo>
                    <a:pt x="500" y="212"/>
                    <a:pt x="500" y="105"/>
                    <a:pt x="441" y="45"/>
                  </a:cubicBezTo>
                  <a:cubicBezTo>
                    <a:pt x="411" y="16"/>
                    <a:pt x="369" y="1"/>
                    <a:pt x="3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3953;p90">
              <a:extLst>
                <a:ext uri="{FF2B5EF4-FFF2-40B4-BE49-F238E27FC236}">
                  <a16:creationId xmlns:a16="http://schemas.microsoft.com/office/drawing/2014/main" id="{D8B723DB-38F1-434D-AB3A-A76A1EF508C2}"/>
                </a:ext>
              </a:extLst>
            </p:cNvPr>
            <p:cNvSpPr/>
            <p:nvPr/>
          </p:nvSpPr>
          <p:spPr>
            <a:xfrm>
              <a:off x="2360018" y="1624548"/>
              <a:ext cx="18207" cy="12605"/>
            </a:xfrm>
            <a:custGeom>
              <a:avLst/>
              <a:gdLst/>
              <a:ahLst/>
              <a:cxnLst/>
              <a:rect l="l" t="t" r="r" b="b"/>
              <a:pathLst>
                <a:path w="572" h="396" extrusionOk="0">
                  <a:moveTo>
                    <a:pt x="179" y="0"/>
                  </a:moveTo>
                  <a:cubicBezTo>
                    <a:pt x="125" y="0"/>
                    <a:pt x="71" y="33"/>
                    <a:pt x="36" y="86"/>
                  </a:cubicBezTo>
                  <a:cubicBezTo>
                    <a:pt x="0" y="157"/>
                    <a:pt x="36" y="252"/>
                    <a:pt x="107" y="288"/>
                  </a:cubicBezTo>
                  <a:lnTo>
                    <a:pt x="322" y="383"/>
                  </a:lnTo>
                  <a:cubicBezTo>
                    <a:pt x="333" y="395"/>
                    <a:pt x="357" y="395"/>
                    <a:pt x="381" y="395"/>
                  </a:cubicBezTo>
                  <a:cubicBezTo>
                    <a:pt x="429" y="395"/>
                    <a:pt x="500" y="371"/>
                    <a:pt x="524" y="312"/>
                  </a:cubicBezTo>
                  <a:cubicBezTo>
                    <a:pt x="572" y="217"/>
                    <a:pt x="524" y="133"/>
                    <a:pt x="453" y="98"/>
                  </a:cubicBezTo>
                  <a:lnTo>
                    <a:pt x="238" y="14"/>
                  </a:lnTo>
                  <a:cubicBezTo>
                    <a:pt x="219" y="5"/>
                    <a:pt x="199" y="0"/>
                    <a:pt x="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3954;p90">
              <a:extLst>
                <a:ext uri="{FF2B5EF4-FFF2-40B4-BE49-F238E27FC236}">
                  <a16:creationId xmlns:a16="http://schemas.microsoft.com/office/drawing/2014/main" id="{A4437D37-6909-4448-85EB-C77B53514874}"/>
                </a:ext>
              </a:extLst>
            </p:cNvPr>
            <p:cNvSpPr/>
            <p:nvPr/>
          </p:nvSpPr>
          <p:spPr>
            <a:xfrm>
              <a:off x="2564271" y="1711126"/>
              <a:ext cx="17475" cy="12796"/>
            </a:xfrm>
            <a:custGeom>
              <a:avLst/>
              <a:gdLst/>
              <a:ahLst/>
              <a:cxnLst/>
              <a:rect l="l" t="t" r="r" b="b"/>
              <a:pathLst>
                <a:path w="549" h="402" extrusionOk="0">
                  <a:moveTo>
                    <a:pt x="184" y="0"/>
                  </a:moveTo>
                  <a:cubicBezTo>
                    <a:pt x="125" y="0"/>
                    <a:pt x="63" y="29"/>
                    <a:pt x="36" y="92"/>
                  </a:cubicBezTo>
                  <a:cubicBezTo>
                    <a:pt x="1" y="164"/>
                    <a:pt x="36" y="247"/>
                    <a:pt x="108" y="295"/>
                  </a:cubicBezTo>
                  <a:lnTo>
                    <a:pt x="310" y="390"/>
                  </a:lnTo>
                  <a:cubicBezTo>
                    <a:pt x="334" y="402"/>
                    <a:pt x="358" y="402"/>
                    <a:pt x="370" y="402"/>
                  </a:cubicBezTo>
                  <a:cubicBezTo>
                    <a:pt x="429" y="402"/>
                    <a:pt x="489" y="366"/>
                    <a:pt x="524" y="307"/>
                  </a:cubicBezTo>
                  <a:cubicBezTo>
                    <a:pt x="548" y="235"/>
                    <a:pt x="524" y="140"/>
                    <a:pt x="453" y="104"/>
                  </a:cubicBezTo>
                  <a:lnTo>
                    <a:pt x="239" y="9"/>
                  </a:lnTo>
                  <a:cubicBezTo>
                    <a:pt x="221" y="3"/>
                    <a:pt x="203"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3955;p90">
              <a:extLst>
                <a:ext uri="{FF2B5EF4-FFF2-40B4-BE49-F238E27FC236}">
                  <a16:creationId xmlns:a16="http://schemas.microsoft.com/office/drawing/2014/main" id="{F30C0768-46E4-4C6C-9517-3E0CF6D37F15}"/>
                </a:ext>
              </a:extLst>
            </p:cNvPr>
            <p:cNvSpPr/>
            <p:nvPr/>
          </p:nvSpPr>
          <p:spPr>
            <a:xfrm>
              <a:off x="2507805" y="1563912"/>
              <a:ext cx="14069" cy="16392"/>
            </a:xfrm>
            <a:custGeom>
              <a:avLst/>
              <a:gdLst/>
              <a:ahLst/>
              <a:cxnLst/>
              <a:rect l="l" t="t" r="r" b="b"/>
              <a:pathLst>
                <a:path w="442" h="515" extrusionOk="0">
                  <a:moveTo>
                    <a:pt x="273" y="0"/>
                  </a:moveTo>
                  <a:cubicBezTo>
                    <a:pt x="215" y="0"/>
                    <a:pt x="154" y="33"/>
                    <a:pt x="120" y="86"/>
                  </a:cubicBezTo>
                  <a:lnTo>
                    <a:pt x="36" y="288"/>
                  </a:lnTo>
                  <a:cubicBezTo>
                    <a:pt x="1" y="371"/>
                    <a:pt x="36" y="455"/>
                    <a:pt x="108" y="502"/>
                  </a:cubicBezTo>
                  <a:cubicBezTo>
                    <a:pt x="120" y="514"/>
                    <a:pt x="155" y="514"/>
                    <a:pt x="167" y="514"/>
                  </a:cubicBezTo>
                  <a:cubicBezTo>
                    <a:pt x="227" y="514"/>
                    <a:pt x="286" y="490"/>
                    <a:pt x="322" y="431"/>
                  </a:cubicBezTo>
                  <a:lnTo>
                    <a:pt x="405" y="217"/>
                  </a:lnTo>
                  <a:cubicBezTo>
                    <a:pt x="441" y="145"/>
                    <a:pt x="405" y="50"/>
                    <a:pt x="334" y="14"/>
                  </a:cubicBezTo>
                  <a:cubicBezTo>
                    <a:pt x="315" y="5"/>
                    <a:pt x="294" y="0"/>
                    <a:pt x="27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3956;p90">
              <a:extLst>
                <a:ext uri="{FF2B5EF4-FFF2-40B4-BE49-F238E27FC236}">
                  <a16:creationId xmlns:a16="http://schemas.microsoft.com/office/drawing/2014/main" id="{5DAE85B7-1BAC-4A9C-99F0-B036CA273B11}"/>
                </a:ext>
              </a:extLst>
            </p:cNvPr>
            <p:cNvSpPr/>
            <p:nvPr/>
          </p:nvSpPr>
          <p:spPr>
            <a:xfrm>
              <a:off x="2420654" y="1767974"/>
              <a:ext cx="14419" cy="16583"/>
            </a:xfrm>
            <a:custGeom>
              <a:avLst/>
              <a:gdLst/>
              <a:ahLst/>
              <a:cxnLst/>
              <a:rect l="l" t="t" r="r" b="b"/>
              <a:pathLst>
                <a:path w="453" h="521" extrusionOk="0">
                  <a:moveTo>
                    <a:pt x="290" y="0"/>
                  </a:moveTo>
                  <a:cubicBezTo>
                    <a:pt x="231" y="0"/>
                    <a:pt x="170" y="29"/>
                    <a:pt x="143" y="92"/>
                  </a:cubicBezTo>
                  <a:lnTo>
                    <a:pt x="48" y="295"/>
                  </a:lnTo>
                  <a:cubicBezTo>
                    <a:pt x="0" y="366"/>
                    <a:pt x="48" y="473"/>
                    <a:pt x="119" y="509"/>
                  </a:cubicBezTo>
                  <a:cubicBezTo>
                    <a:pt x="143" y="521"/>
                    <a:pt x="167" y="521"/>
                    <a:pt x="179" y="521"/>
                  </a:cubicBezTo>
                  <a:cubicBezTo>
                    <a:pt x="238" y="521"/>
                    <a:pt x="298" y="485"/>
                    <a:pt x="333" y="426"/>
                  </a:cubicBezTo>
                  <a:lnTo>
                    <a:pt x="417" y="223"/>
                  </a:lnTo>
                  <a:cubicBezTo>
                    <a:pt x="453" y="152"/>
                    <a:pt x="417" y="56"/>
                    <a:pt x="345" y="9"/>
                  </a:cubicBezTo>
                  <a:cubicBezTo>
                    <a:pt x="328" y="3"/>
                    <a:pt x="309" y="0"/>
                    <a:pt x="2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3957;p90">
              <a:extLst>
                <a:ext uri="{FF2B5EF4-FFF2-40B4-BE49-F238E27FC236}">
                  <a16:creationId xmlns:a16="http://schemas.microsoft.com/office/drawing/2014/main" id="{626FDB65-BD8A-496A-9816-E0ED2CFDB012}"/>
                </a:ext>
              </a:extLst>
            </p:cNvPr>
            <p:cNvSpPr/>
            <p:nvPr/>
          </p:nvSpPr>
          <p:spPr>
            <a:xfrm>
              <a:off x="2422532" y="1562448"/>
              <a:ext cx="14451" cy="17093"/>
            </a:xfrm>
            <a:custGeom>
              <a:avLst/>
              <a:gdLst/>
              <a:ahLst/>
              <a:cxnLst/>
              <a:rect l="l" t="t" r="r" b="b"/>
              <a:pathLst>
                <a:path w="454" h="537" extrusionOk="0">
                  <a:moveTo>
                    <a:pt x="184" y="0"/>
                  </a:moveTo>
                  <a:cubicBezTo>
                    <a:pt x="164" y="0"/>
                    <a:pt x="142" y="4"/>
                    <a:pt x="120" y="13"/>
                  </a:cubicBezTo>
                  <a:cubicBezTo>
                    <a:pt x="48" y="36"/>
                    <a:pt x="1" y="132"/>
                    <a:pt x="36" y="215"/>
                  </a:cubicBezTo>
                  <a:lnTo>
                    <a:pt x="120" y="429"/>
                  </a:lnTo>
                  <a:cubicBezTo>
                    <a:pt x="155" y="501"/>
                    <a:pt x="215" y="536"/>
                    <a:pt x="274" y="536"/>
                  </a:cubicBezTo>
                  <a:cubicBezTo>
                    <a:pt x="286" y="536"/>
                    <a:pt x="322" y="536"/>
                    <a:pt x="334" y="513"/>
                  </a:cubicBezTo>
                  <a:cubicBezTo>
                    <a:pt x="405" y="489"/>
                    <a:pt x="453" y="394"/>
                    <a:pt x="417" y="310"/>
                  </a:cubicBezTo>
                  <a:lnTo>
                    <a:pt x="334" y="96"/>
                  </a:lnTo>
                  <a:cubicBezTo>
                    <a:pt x="307" y="41"/>
                    <a:pt x="251" y="0"/>
                    <a:pt x="18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3958;p90">
              <a:extLst>
                <a:ext uri="{FF2B5EF4-FFF2-40B4-BE49-F238E27FC236}">
                  <a16:creationId xmlns:a16="http://schemas.microsoft.com/office/drawing/2014/main" id="{3AA60256-012C-46D3-A276-DD80159C1BA3}"/>
                </a:ext>
              </a:extLst>
            </p:cNvPr>
            <p:cNvSpPr/>
            <p:nvPr/>
          </p:nvSpPr>
          <p:spPr>
            <a:xfrm>
              <a:off x="2505545" y="1768770"/>
              <a:ext cx="14037" cy="16552"/>
            </a:xfrm>
            <a:custGeom>
              <a:avLst/>
              <a:gdLst/>
              <a:ahLst/>
              <a:cxnLst/>
              <a:rect l="l" t="t" r="r" b="b"/>
              <a:pathLst>
                <a:path w="441" h="520" extrusionOk="0">
                  <a:moveTo>
                    <a:pt x="195" y="0"/>
                  </a:moveTo>
                  <a:cubicBezTo>
                    <a:pt x="171" y="0"/>
                    <a:pt x="146" y="6"/>
                    <a:pt x="119" y="20"/>
                  </a:cubicBezTo>
                  <a:cubicBezTo>
                    <a:pt x="48" y="43"/>
                    <a:pt x="0" y="139"/>
                    <a:pt x="24" y="222"/>
                  </a:cubicBezTo>
                  <a:lnTo>
                    <a:pt x="119" y="436"/>
                  </a:lnTo>
                  <a:cubicBezTo>
                    <a:pt x="155" y="496"/>
                    <a:pt x="214" y="520"/>
                    <a:pt x="274" y="520"/>
                  </a:cubicBezTo>
                  <a:cubicBezTo>
                    <a:pt x="286" y="520"/>
                    <a:pt x="310" y="520"/>
                    <a:pt x="322" y="508"/>
                  </a:cubicBezTo>
                  <a:cubicBezTo>
                    <a:pt x="405" y="472"/>
                    <a:pt x="441" y="389"/>
                    <a:pt x="417" y="293"/>
                  </a:cubicBezTo>
                  <a:lnTo>
                    <a:pt x="322" y="91"/>
                  </a:lnTo>
                  <a:cubicBezTo>
                    <a:pt x="304" y="39"/>
                    <a:pt x="256" y="0"/>
                    <a:pt x="1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959;p90">
              <a:extLst>
                <a:ext uri="{FF2B5EF4-FFF2-40B4-BE49-F238E27FC236}">
                  <a16:creationId xmlns:a16="http://schemas.microsoft.com/office/drawing/2014/main" id="{09725186-8ACA-4F60-AABF-750056A98992}"/>
                </a:ext>
              </a:extLst>
            </p:cNvPr>
            <p:cNvSpPr/>
            <p:nvPr/>
          </p:nvSpPr>
          <p:spPr>
            <a:xfrm>
              <a:off x="2565417" y="1625885"/>
              <a:ext cx="17825" cy="13146"/>
            </a:xfrm>
            <a:custGeom>
              <a:avLst/>
              <a:gdLst/>
              <a:ahLst/>
              <a:cxnLst/>
              <a:rect l="l" t="t" r="r" b="b"/>
              <a:pathLst>
                <a:path w="560" h="413" extrusionOk="0">
                  <a:moveTo>
                    <a:pt x="378" y="1"/>
                  </a:moveTo>
                  <a:cubicBezTo>
                    <a:pt x="360" y="1"/>
                    <a:pt x="341" y="3"/>
                    <a:pt x="322" y="8"/>
                  </a:cubicBezTo>
                  <a:lnTo>
                    <a:pt x="119" y="103"/>
                  </a:lnTo>
                  <a:cubicBezTo>
                    <a:pt x="36" y="127"/>
                    <a:pt x="0" y="222"/>
                    <a:pt x="24" y="306"/>
                  </a:cubicBezTo>
                  <a:cubicBezTo>
                    <a:pt x="60" y="365"/>
                    <a:pt x="96" y="413"/>
                    <a:pt x="179" y="413"/>
                  </a:cubicBezTo>
                  <a:cubicBezTo>
                    <a:pt x="191" y="413"/>
                    <a:pt x="215" y="413"/>
                    <a:pt x="227" y="401"/>
                  </a:cubicBezTo>
                  <a:lnTo>
                    <a:pt x="441" y="306"/>
                  </a:lnTo>
                  <a:cubicBezTo>
                    <a:pt x="512" y="282"/>
                    <a:pt x="560" y="187"/>
                    <a:pt x="524" y="103"/>
                  </a:cubicBezTo>
                  <a:cubicBezTo>
                    <a:pt x="505" y="37"/>
                    <a:pt x="449" y="1"/>
                    <a:pt x="3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960;p90">
              <a:extLst>
                <a:ext uri="{FF2B5EF4-FFF2-40B4-BE49-F238E27FC236}">
                  <a16:creationId xmlns:a16="http://schemas.microsoft.com/office/drawing/2014/main" id="{6614F370-ACF2-4FD5-95EE-C38888B51661}"/>
                </a:ext>
              </a:extLst>
            </p:cNvPr>
            <p:cNvSpPr/>
            <p:nvPr/>
          </p:nvSpPr>
          <p:spPr>
            <a:xfrm>
              <a:off x="2359254" y="1709312"/>
              <a:ext cx="17825" cy="12732"/>
            </a:xfrm>
            <a:custGeom>
              <a:avLst/>
              <a:gdLst/>
              <a:ahLst/>
              <a:cxnLst/>
              <a:rect l="l" t="t" r="r" b="b"/>
              <a:pathLst>
                <a:path w="560" h="400" extrusionOk="0">
                  <a:moveTo>
                    <a:pt x="372" y="0"/>
                  </a:moveTo>
                  <a:cubicBezTo>
                    <a:pt x="356" y="0"/>
                    <a:pt x="339" y="2"/>
                    <a:pt x="322" y="6"/>
                  </a:cubicBezTo>
                  <a:lnTo>
                    <a:pt x="119" y="102"/>
                  </a:lnTo>
                  <a:cubicBezTo>
                    <a:pt x="48" y="125"/>
                    <a:pt x="0" y="221"/>
                    <a:pt x="24" y="304"/>
                  </a:cubicBezTo>
                  <a:cubicBezTo>
                    <a:pt x="60" y="364"/>
                    <a:pt x="119" y="399"/>
                    <a:pt x="179" y="399"/>
                  </a:cubicBezTo>
                  <a:cubicBezTo>
                    <a:pt x="191" y="399"/>
                    <a:pt x="227" y="399"/>
                    <a:pt x="238" y="387"/>
                  </a:cubicBezTo>
                  <a:lnTo>
                    <a:pt x="441" y="292"/>
                  </a:lnTo>
                  <a:cubicBezTo>
                    <a:pt x="512" y="268"/>
                    <a:pt x="560" y="173"/>
                    <a:pt x="536" y="90"/>
                  </a:cubicBezTo>
                  <a:cubicBezTo>
                    <a:pt x="507" y="41"/>
                    <a:pt x="445" y="0"/>
                    <a:pt x="3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2" name="Google Shape;13451;p90">
            <a:extLst>
              <a:ext uri="{FF2B5EF4-FFF2-40B4-BE49-F238E27FC236}">
                <a16:creationId xmlns:a16="http://schemas.microsoft.com/office/drawing/2014/main" id="{8213BD2E-82A5-4172-BD79-B4F8B50B4F80}"/>
              </a:ext>
            </a:extLst>
          </p:cNvPr>
          <p:cNvGrpSpPr/>
          <p:nvPr/>
        </p:nvGrpSpPr>
        <p:grpSpPr>
          <a:xfrm>
            <a:off x="5332830" y="3041543"/>
            <a:ext cx="312316" cy="368400"/>
            <a:chOff x="859265" y="3348175"/>
            <a:chExt cx="312316" cy="368400"/>
          </a:xfrm>
          <a:solidFill>
            <a:schemeClr val="bg1"/>
          </a:solidFill>
        </p:grpSpPr>
        <p:sp>
          <p:nvSpPr>
            <p:cNvPr id="133" name="Google Shape;13452;p90">
              <a:extLst>
                <a:ext uri="{FF2B5EF4-FFF2-40B4-BE49-F238E27FC236}">
                  <a16:creationId xmlns:a16="http://schemas.microsoft.com/office/drawing/2014/main" id="{313D2699-A078-469C-AEC6-A696B0A41DC6}"/>
                </a:ext>
              </a:extLst>
            </p:cNvPr>
            <p:cNvSpPr/>
            <p:nvPr/>
          </p:nvSpPr>
          <p:spPr>
            <a:xfrm>
              <a:off x="968792" y="3507102"/>
              <a:ext cx="92498" cy="30589"/>
            </a:xfrm>
            <a:custGeom>
              <a:avLst/>
              <a:gdLst/>
              <a:ahLst/>
              <a:cxnLst/>
              <a:rect l="l" t="t" r="r" b="b"/>
              <a:pathLst>
                <a:path w="2906" h="961" extrusionOk="0">
                  <a:moveTo>
                    <a:pt x="1169" y="1"/>
                  </a:moveTo>
                  <a:cubicBezTo>
                    <a:pt x="820" y="1"/>
                    <a:pt x="503" y="37"/>
                    <a:pt x="298" y="68"/>
                  </a:cubicBezTo>
                  <a:cubicBezTo>
                    <a:pt x="119" y="104"/>
                    <a:pt x="0" y="247"/>
                    <a:pt x="0" y="413"/>
                  </a:cubicBezTo>
                  <a:lnTo>
                    <a:pt x="0" y="794"/>
                  </a:lnTo>
                  <a:cubicBezTo>
                    <a:pt x="0" y="890"/>
                    <a:pt x="72" y="961"/>
                    <a:pt x="167" y="961"/>
                  </a:cubicBezTo>
                  <a:cubicBezTo>
                    <a:pt x="250" y="961"/>
                    <a:pt x="322" y="890"/>
                    <a:pt x="322" y="794"/>
                  </a:cubicBezTo>
                  <a:lnTo>
                    <a:pt x="322" y="413"/>
                  </a:lnTo>
                  <a:cubicBezTo>
                    <a:pt x="322" y="413"/>
                    <a:pt x="322" y="401"/>
                    <a:pt x="346" y="401"/>
                  </a:cubicBezTo>
                  <a:cubicBezTo>
                    <a:pt x="513" y="373"/>
                    <a:pt x="820" y="331"/>
                    <a:pt x="1157" y="331"/>
                  </a:cubicBezTo>
                  <a:cubicBezTo>
                    <a:pt x="1250" y="331"/>
                    <a:pt x="1345" y="334"/>
                    <a:pt x="1441" y="342"/>
                  </a:cubicBezTo>
                  <a:cubicBezTo>
                    <a:pt x="1977" y="366"/>
                    <a:pt x="2346" y="497"/>
                    <a:pt x="2572" y="735"/>
                  </a:cubicBezTo>
                  <a:cubicBezTo>
                    <a:pt x="2602" y="764"/>
                    <a:pt x="2646" y="779"/>
                    <a:pt x="2691" y="779"/>
                  </a:cubicBezTo>
                  <a:cubicBezTo>
                    <a:pt x="2736" y="779"/>
                    <a:pt x="2780" y="764"/>
                    <a:pt x="2810" y="735"/>
                  </a:cubicBezTo>
                  <a:cubicBezTo>
                    <a:pt x="2905" y="675"/>
                    <a:pt x="2905" y="556"/>
                    <a:pt x="2834" y="497"/>
                  </a:cubicBezTo>
                  <a:cubicBezTo>
                    <a:pt x="2432" y="102"/>
                    <a:pt x="1754" y="1"/>
                    <a:pt x="1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53;p90">
              <a:extLst>
                <a:ext uri="{FF2B5EF4-FFF2-40B4-BE49-F238E27FC236}">
                  <a16:creationId xmlns:a16="http://schemas.microsoft.com/office/drawing/2014/main" id="{4382103A-4A31-4477-91B1-E57FE8EC5278}"/>
                </a:ext>
              </a:extLst>
            </p:cNvPr>
            <p:cNvSpPr/>
            <p:nvPr/>
          </p:nvSpPr>
          <p:spPr>
            <a:xfrm>
              <a:off x="911562" y="3458466"/>
              <a:ext cx="206577" cy="258109"/>
            </a:xfrm>
            <a:custGeom>
              <a:avLst/>
              <a:gdLst/>
              <a:ahLst/>
              <a:cxnLst/>
              <a:rect l="l" t="t" r="r" b="b"/>
              <a:pathLst>
                <a:path w="6490" h="8109" extrusionOk="0">
                  <a:moveTo>
                    <a:pt x="5061" y="322"/>
                  </a:moveTo>
                  <a:lnTo>
                    <a:pt x="5061" y="1953"/>
                  </a:lnTo>
                  <a:cubicBezTo>
                    <a:pt x="5061" y="2203"/>
                    <a:pt x="5001" y="2441"/>
                    <a:pt x="4894" y="2668"/>
                  </a:cubicBezTo>
                  <a:cubicBezTo>
                    <a:pt x="4882" y="2703"/>
                    <a:pt x="4882" y="2715"/>
                    <a:pt x="4882" y="2739"/>
                  </a:cubicBezTo>
                  <a:lnTo>
                    <a:pt x="4882" y="3215"/>
                  </a:lnTo>
                  <a:cubicBezTo>
                    <a:pt x="4882" y="3680"/>
                    <a:pt x="4703" y="4096"/>
                    <a:pt x="4358" y="4430"/>
                  </a:cubicBezTo>
                  <a:cubicBezTo>
                    <a:pt x="4044" y="4712"/>
                    <a:pt x="3660" y="4875"/>
                    <a:pt x="3244" y="4875"/>
                  </a:cubicBezTo>
                  <a:cubicBezTo>
                    <a:pt x="3203" y="4875"/>
                    <a:pt x="3161" y="4873"/>
                    <a:pt x="3120" y="4870"/>
                  </a:cubicBezTo>
                  <a:cubicBezTo>
                    <a:pt x="2275" y="4823"/>
                    <a:pt x="1596" y="4072"/>
                    <a:pt x="1596" y="3180"/>
                  </a:cubicBezTo>
                  <a:lnTo>
                    <a:pt x="1596" y="2763"/>
                  </a:lnTo>
                  <a:cubicBezTo>
                    <a:pt x="1596" y="2727"/>
                    <a:pt x="1596" y="2715"/>
                    <a:pt x="1572" y="2679"/>
                  </a:cubicBezTo>
                  <a:cubicBezTo>
                    <a:pt x="1477" y="2465"/>
                    <a:pt x="1417" y="2227"/>
                    <a:pt x="1417" y="1965"/>
                  </a:cubicBezTo>
                  <a:lnTo>
                    <a:pt x="1417" y="1596"/>
                  </a:lnTo>
                  <a:cubicBezTo>
                    <a:pt x="1417" y="894"/>
                    <a:pt x="1989" y="322"/>
                    <a:pt x="2691" y="322"/>
                  </a:cubicBezTo>
                  <a:close/>
                  <a:moveTo>
                    <a:pt x="4168" y="4989"/>
                  </a:moveTo>
                  <a:lnTo>
                    <a:pt x="4168" y="5299"/>
                  </a:lnTo>
                  <a:lnTo>
                    <a:pt x="3239" y="5930"/>
                  </a:lnTo>
                  <a:lnTo>
                    <a:pt x="2322" y="5299"/>
                  </a:lnTo>
                  <a:lnTo>
                    <a:pt x="2322" y="4989"/>
                  </a:lnTo>
                  <a:cubicBezTo>
                    <a:pt x="2560" y="5120"/>
                    <a:pt x="2822" y="5204"/>
                    <a:pt x="3108" y="5215"/>
                  </a:cubicBezTo>
                  <a:lnTo>
                    <a:pt x="3239" y="5215"/>
                  </a:lnTo>
                  <a:cubicBezTo>
                    <a:pt x="3572" y="5215"/>
                    <a:pt x="3882" y="5144"/>
                    <a:pt x="4168" y="4989"/>
                  </a:cubicBezTo>
                  <a:close/>
                  <a:moveTo>
                    <a:pt x="2191" y="5620"/>
                  </a:moveTo>
                  <a:lnTo>
                    <a:pt x="2989" y="6168"/>
                  </a:lnTo>
                  <a:lnTo>
                    <a:pt x="2560" y="6585"/>
                  </a:lnTo>
                  <a:lnTo>
                    <a:pt x="2548" y="6585"/>
                  </a:lnTo>
                  <a:lnTo>
                    <a:pt x="2024" y="5799"/>
                  </a:lnTo>
                  <a:lnTo>
                    <a:pt x="2191" y="5620"/>
                  </a:lnTo>
                  <a:close/>
                  <a:moveTo>
                    <a:pt x="4299" y="5596"/>
                  </a:moveTo>
                  <a:lnTo>
                    <a:pt x="4465" y="5775"/>
                  </a:lnTo>
                  <a:lnTo>
                    <a:pt x="3941" y="6585"/>
                  </a:lnTo>
                  <a:lnTo>
                    <a:pt x="3929" y="6585"/>
                  </a:lnTo>
                  <a:lnTo>
                    <a:pt x="3501" y="6156"/>
                  </a:lnTo>
                  <a:lnTo>
                    <a:pt x="4299" y="5596"/>
                  </a:lnTo>
                  <a:close/>
                  <a:moveTo>
                    <a:pt x="2703" y="1"/>
                  </a:moveTo>
                  <a:cubicBezTo>
                    <a:pt x="1810" y="1"/>
                    <a:pt x="1084" y="727"/>
                    <a:pt x="1084" y="1620"/>
                  </a:cubicBezTo>
                  <a:lnTo>
                    <a:pt x="1084" y="1977"/>
                  </a:lnTo>
                  <a:cubicBezTo>
                    <a:pt x="1084" y="2263"/>
                    <a:pt x="1143" y="2548"/>
                    <a:pt x="1262" y="2799"/>
                  </a:cubicBezTo>
                  <a:lnTo>
                    <a:pt x="1262" y="3191"/>
                  </a:lnTo>
                  <a:cubicBezTo>
                    <a:pt x="1262" y="3822"/>
                    <a:pt x="1548" y="4394"/>
                    <a:pt x="1989" y="4763"/>
                  </a:cubicBezTo>
                  <a:lnTo>
                    <a:pt x="1989" y="5335"/>
                  </a:lnTo>
                  <a:lnTo>
                    <a:pt x="1679" y="5656"/>
                  </a:lnTo>
                  <a:cubicBezTo>
                    <a:pt x="1655" y="5692"/>
                    <a:pt x="1632" y="5751"/>
                    <a:pt x="1632" y="5787"/>
                  </a:cubicBezTo>
                  <a:lnTo>
                    <a:pt x="596" y="6168"/>
                  </a:lnTo>
                  <a:cubicBezTo>
                    <a:pt x="239" y="6299"/>
                    <a:pt x="0" y="6620"/>
                    <a:pt x="0" y="7013"/>
                  </a:cubicBezTo>
                  <a:lnTo>
                    <a:pt x="0" y="7954"/>
                  </a:lnTo>
                  <a:cubicBezTo>
                    <a:pt x="0" y="8037"/>
                    <a:pt x="72" y="8109"/>
                    <a:pt x="155" y="8109"/>
                  </a:cubicBezTo>
                  <a:cubicBezTo>
                    <a:pt x="250" y="8109"/>
                    <a:pt x="322" y="8037"/>
                    <a:pt x="322" y="7954"/>
                  </a:cubicBezTo>
                  <a:lnTo>
                    <a:pt x="322" y="7013"/>
                  </a:lnTo>
                  <a:cubicBezTo>
                    <a:pt x="322" y="6775"/>
                    <a:pt x="477" y="6561"/>
                    <a:pt x="691" y="6489"/>
                  </a:cubicBezTo>
                  <a:lnTo>
                    <a:pt x="1798" y="6085"/>
                  </a:lnTo>
                  <a:lnTo>
                    <a:pt x="2263" y="6775"/>
                  </a:lnTo>
                  <a:cubicBezTo>
                    <a:pt x="2322" y="6859"/>
                    <a:pt x="2405" y="6918"/>
                    <a:pt x="2513" y="6918"/>
                  </a:cubicBezTo>
                  <a:lnTo>
                    <a:pt x="2536" y="6918"/>
                  </a:lnTo>
                  <a:cubicBezTo>
                    <a:pt x="2632" y="6918"/>
                    <a:pt x="2715" y="6894"/>
                    <a:pt x="2798" y="6823"/>
                  </a:cubicBezTo>
                  <a:lnTo>
                    <a:pt x="3072" y="6537"/>
                  </a:lnTo>
                  <a:lnTo>
                    <a:pt x="3072" y="7930"/>
                  </a:lnTo>
                  <a:cubicBezTo>
                    <a:pt x="3072" y="8025"/>
                    <a:pt x="3156" y="8097"/>
                    <a:pt x="3239" y="8097"/>
                  </a:cubicBezTo>
                  <a:cubicBezTo>
                    <a:pt x="3334" y="8097"/>
                    <a:pt x="3406" y="8025"/>
                    <a:pt x="3406" y="7930"/>
                  </a:cubicBezTo>
                  <a:lnTo>
                    <a:pt x="3406" y="6537"/>
                  </a:lnTo>
                  <a:lnTo>
                    <a:pt x="3691" y="6823"/>
                  </a:lnTo>
                  <a:cubicBezTo>
                    <a:pt x="3751" y="6882"/>
                    <a:pt x="3834" y="6918"/>
                    <a:pt x="3941" y="6918"/>
                  </a:cubicBezTo>
                  <a:lnTo>
                    <a:pt x="3965" y="6918"/>
                  </a:lnTo>
                  <a:cubicBezTo>
                    <a:pt x="4072" y="6906"/>
                    <a:pt x="4168" y="6859"/>
                    <a:pt x="4227" y="6775"/>
                  </a:cubicBezTo>
                  <a:lnTo>
                    <a:pt x="4680" y="6085"/>
                  </a:lnTo>
                  <a:lnTo>
                    <a:pt x="5787" y="6489"/>
                  </a:lnTo>
                  <a:cubicBezTo>
                    <a:pt x="6013" y="6561"/>
                    <a:pt x="6156" y="6775"/>
                    <a:pt x="6156" y="7013"/>
                  </a:cubicBezTo>
                  <a:lnTo>
                    <a:pt x="6156" y="7954"/>
                  </a:lnTo>
                  <a:cubicBezTo>
                    <a:pt x="6156" y="8037"/>
                    <a:pt x="6227" y="8109"/>
                    <a:pt x="6323" y="8109"/>
                  </a:cubicBezTo>
                  <a:cubicBezTo>
                    <a:pt x="6406" y="8109"/>
                    <a:pt x="6489" y="8037"/>
                    <a:pt x="6489" y="7954"/>
                  </a:cubicBezTo>
                  <a:lnTo>
                    <a:pt x="6489" y="7013"/>
                  </a:lnTo>
                  <a:cubicBezTo>
                    <a:pt x="6489" y="6632"/>
                    <a:pt x="6251" y="6299"/>
                    <a:pt x="5906" y="6168"/>
                  </a:cubicBezTo>
                  <a:lnTo>
                    <a:pt x="4870" y="5799"/>
                  </a:lnTo>
                  <a:cubicBezTo>
                    <a:pt x="4870" y="5751"/>
                    <a:pt x="4846" y="5704"/>
                    <a:pt x="4822" y="5656"/>
                  </a:cubicBezTo>
                  <a:lnTo>
                    <a:pt x="4513" y="5335"/>
                  </a:lnTo>
                  <a:lnTo>
                    <a:pt x="4513" y="4787"/>
                  </a:lnTo>
                  <a:cubicBezTo>
                    <a:pt x="4537" y="4751"/>
                    <a:pt x="4572" y="4727"/>
                    <a:pt x="4608" y="4692"/>
                  </a:cubicBezTo>
                  <a:cubicBezTo>
                    <a:pt x="5013" y="4323"/>
                    <a:pt x="5239" y="3787"/>
                    <a:pt x="5239" y="3251"/>
                  </a:cubicBezTo>
                  <a:lnTo>
                    <a:pt x="5239" y="2799"/>
                  </a:lnTo>
                  <a:cubicBezTo>
                    <a:pt x="5358" y="2537"/>
                    <a:pt x="5418" y="2263"/>
                    <a:pt x="5418" y="1977"/>
                  </a:cubicBezTo>
                  <a:lnTo>
                    <a:pt x="5418" y="167"/>
                  </a:lnTo>
                  <a:cubicBezTo>
                    <a:pt x="5418" y="72"/>
                    <a:pt x="5334" y="1"/>
                    <a:pt x="52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454;p90">
              <a:extLst>
                <a:ext uri="{FF2B5EF4-FFF2-40B4-BE49-F238E27FC236}">
                  <a16:creationId xmlns:a16="http://schemas.microsoft.com/office/drawing/2014/main" id="{81996880-EBC6-4A0B-988A-2B246BCF59D7}"/>
                </a:ext>
              </a:extLst>
            </p:cNvPr>
            <p:cNvSpPr/>
            <p:nvPr/>
          </p:nvSpPr>
          <p:spPr>
            <a:xfrm>
              <a:off x="946034" y="3694580"/>
              <a:ext cx="10663" cy="21613"/>
            </a:xfrm>
            <a:custGeom>
              <a:avLst/>
              <a:gdLst/>
              <a:ahLst/>
              <a:cxnLst/>
              <a:rect l="l" t="t" r="r" b="b"/>
              <a:pathLst>
                <a:path w="335" h="679" extrusionOk="0">
                  <a:moveTo>
                    <a:pt x="168" y="0"/>
                  </a:moveTo>
                  <a:cubicBezTo>
                    <a:pt x="72" y="0"/>
                    <a:pt x="1" y="72"/>
                    <a:pt x="1" y="167"/>
                  </a:cubicBezTo>
                  <a:lnTo>
                    <a:pt x="1" y="524"/>
                  </a:lnTo>
                  <a:cubicBezTo>
                    <a:pt x="1" y="607"/>
                    <a:pt x="72" y="679"/>
                    <a:pt x="168" y="679"/>
                  </a:cubicBezTo>
                  <a:cubicBezTo>
                    <a:pt x="251" y="679"/>
                    <a:pt x="334" y="607"/>
                    <a:pt x="334" y="524"/>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455;p90">
              <a:extLst>
                <a:ext uri="{FF2B5EF4-FFF2-40B4-BE49-F238E27FC236}">
                  <a16:creationId xmlns:a16="http://schemas.microsoft.com/office/drawing/2014/main" id="{133129C4-DDCD-48B9-AC43-6A6AAF11F075}"/>
                </a:ext>
              </a:extLst>
            </p:cNvPr>
            <p:cNvSpPr/>
            <p:nvPr/>
          </p:nvSpPr>
          <p:spPr>
            <a:xfrm>
              <a:off x="1073004" y="3694580"/>
              <a:ext cx="10631" cy="21613"/>
            </a:xfrm>
            <a:custGeom>
              <a:avLst/>
              <a:gdLst/>
              <a:ahLst/>
              <a:cxnLst/>
              <a:rect l="l" t="t" r="r" b="b"/>
              <a:pathLst>
                <a:path w="334" h="679" extrusionOk="0">
                  <a:moveTo>
                    <a:pt x="167" y="0"/>
                  </a:moveTo>
                  <a:cubicBezTo>
                    <a:pt x="72" y="0"/>
                    <a:pt x="0" y="72"/>
                    <a:pt x="0" y="167"/>
                  </a:cubicBezTo>
                  <a:lnTo>
                    <a:pt x="0" y="524"/>
                  </a:lnTo>
                  <a:cubicBezTo>
                    <a:pt x="0" y="607"/>
                    <a:pt x="72" y="679"/>
                    <a:pt x="167" y="679"/>
                  </a:cubicBezTo>
                  <a:cubicBezTo>
                    <a:pt x="251" y="679"/>
                    <a:pt x="334" y="607"/>
                    <a:pt x="334" y="524"/>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456;p90">
              <a:extLst>
                <a:ext uri="{FF2B5EF4-FFF2-40B4-BE49-F238E27FC236}">
                  <a16:creationId xmlns:a16="http://schemas.microsoft.com/office/drawing/2014/main" id="{6A1084A1-9C04-4D4A-A3B1-708FB94719DA}"/>
                </a:ext>
              </a:extLst>
            </p:cNvPr>
            <p:cNvSpPr/>
            <p:nvPr/>
          </p:nvSpPr>
          <p:spPr>
            <a:xfrm>
              <a:off x="859265" y="3348175"/>
              <a:ext cx="312316" cy="293759"/>
            </a:xfrm>
            <a:custGeom>
              <a:avLst/>
              <a:gdLst/>
              <a:ahLst/>
              <a:cxnLst/>
              <a:rect l="l" t="t" r="r" b="b"/>
              <a:pathLst>
                <a:path w="9812" h="9229" extrusionOk="0">
                  <a:moveTo>
                    <a:pt x="3275" y="632"/>
                  </a:moveTo>
                  <a:cubicBezTo>
                    <a:pt x="3025" y="846"/>
                    <a:pt x="2786" y="1120"/>
                    <a:pt x="2560" y="1441"/>
                  </a:cubicBezTo>
                  <a:cubicBezTo>
                    <a:pt x="2417" y="1680"/>
                    <a:pt x="2286" y="1918"/>
                    <a:pt x="2179" y="2180"/>
                  </a:cubicBezTo>
                  <a:lnTo>
                    <a:pt x="1239" y="2180"/>
                  </a:lnTo>
                  <a:cubicBezTo>
                    <a:pt x="1762" y="1489"/>
                    <a:pt x="2453" y="941"/>
                    <a:pt x="3275" y="632"/>
                  </a:cubicBezTo>
                  <a:close/>
                  <a:moveTo>
                    <a:pt x="4703" y="346"/>
                  </a:moveTo>
                  <a:lnTo>
                    <a:pt x="4703" y="2180"/>
                  </a:lnTo>
                  <a:lnTo>
                    <a:pt x="2536" y="2180"/>
                  </a:lnTo>
                  <a:cubicBezTo>
                    <a:pt x="3036" y="1132"/>
                    <a:pt x="3810" y="429"/>
                    <a:pt x="4703" y="346"/>
                  </a:cubicBezTo>
                  <a:close/>
                  <a:moveTo>
                    <a:pt x="5049" y="346"/>
                  </a:moveTo>
                  <a:cubicBezTo>
                    <a:pt x="5942" y="418"/>
                    <a:pt x="6715" y="1120"/>
                    <a:pt x="7227" y="2180"/>
                  </a:cubicBezTo>
                  <a:lnTo>
                    <a:pt x="5049" y="2180"/>
                  </a:lnTo>
                  <a:lnTo>
                    <a:pt x="5049" y="346"/>
                  </a:lnTo>
                  <a:close/>
                  <a:moveTo>
                    <a:pt x="6489" y="644"/>
                  </a:moveTo>
                  <a:lnTo>
                    <a:pt x="6489" y="644"/>
                  </a:lnTo>
                  <a:cubicBezTo>
                    <a:pt x="7311" y="953"/>
                    <a:pt x="8013" y="1489"/>
                    <a:pt x="8525" y="2192"/>
                  </a:cubicBezTo>
                  <a:lnTo>
                    <a:pt x="7597" y="2192"/>
                  </a:lnTo>
                  <a:cubicBezTo>
                    <a:pt x="7477" y="1918"/>
                    <a:pt x="7358" y="1680"/>
                    <a:pt x="7204" y="1453"/>
                  </a:cubicBezTo>
                  <a:cubicBezTo>
                    <a:pt x="7001" y="1132"/>
                    <a:pt x="6763" y="858"/>
                    <a:pt x="6489" y="644"/>
                  </a:cubicBezTo>
                  <a:close/>
                  <a:moveTo>
                    <a:pt x="2024" y="2513"/>
                  </a:moveTo>
                  <a:cubicBezTo>
                    <a:pt x="1786" y="3192"/>
                    <a:pt x="1655" y="3930"/>
                    <a:pt x="1632" y="4716"/>
                  </a:cubicBezTo>
                  <a:lnTo>
                    <a:pt x="334" y="4716"/>
                  </a:lnTo>
                  <a:cubicBezTo>
                    <a:pt x="358" y="3918"/>
                    <a:pt x="596" y="3168"/>
                    <a:pt x="1000" y="2513"/>
                  </a:cubicBezTo>
                  <a:close/>
                  <a:moveTo>
                    <a:pt x="8751" y="2513"/>
                  </a:moveTo>
                  <a:cubicBezTo>
                    <a:pt x="9156" y="3156"/>
                    <a:pt x="9394" y="3918"/>
                    <a:pt x="9430" y="4716"/>
                  </a:cubicBezTo>
                  <a:lnTo>
                    <a:pt x="8132" y="4716"/>
                  </a:lnTo>
                  <a:cubicBezTo>
                    <a:pt x="8120" y="3930"/>
                    <a:pt x="7978" y="3192"/>
                    <a:pt x="7728" y="2513"/>
                  </a:cubicBezTo>
                  <a:close/>
                  <a:moveTo>
                    <a:pt x="9430" y="5049"/>
                  </a:moveTo>
                  <a:cubicBezTo>
                    <a:pt x="9394" y="5811"/>
                    <a:pt x="9192" y="6549"/>
                    <a:pt x="8799" y="7192"/>
                  </a:cubicBezTo>
                  <a:cubicBezTo>
                    <a:pt x="8787" y="7204"/>
                    <a:pt x="8775" y="7228"/>
                    <a:pt x="8751" y="7252"/>
                  </a:cubicBezTo>
                  <a:lnTo>
                    <a:pt x="7728" y="7252"/>
                  </a:lnTo>
                  <a:cubicBezTo>
                    <a:pt x="7739" y="7204"/>
                    <a:pt x="7763" y="7156"/>
                    <a:pt x="7775" y="7097"/>
                  </a:cubicBezTo>
                  <a:cubicBezTo>
                    <a:pt x="8001" y="6466"/>
                    <a:pt x="8120" y="5775"/>
                    <a:pt x="8132" y="5049"/>
                  </a:cubicBezTo>
                  <a:close/>
                  <a:moveTo>
                    <a:pt x="1632" y="5061"/>
                  </a:moveTo>
                  <a:cubicBezTo>
                    <a:pt x="1655" y="5775"/>
                    <a:pt x="1762" y="6466"/>
                    <a:pt x="1989" y="7121"/>
                  </a:cubicBezTo>
                  <a:cubicBezTo>
                    <a:pt x="2001" y="7156"/>
                    <a:pt x="2013" y="7216"/>
                    <a:pt x="2024" y="7264"/>
                  </a:cubicBezTo>
                  <a:lnTo>
                    <a:pt x="989" y="7264"/>
                  </a:lnTo>
                  <a:cubicBezTo>
                    <a:pt x="584" y="6609"/>
                    <a:pt x="358" y="5847"/>
                    <a:pt x="334" y="5061"/>
                  </a:cubicBezTo>
                  <a:close/>
                  <a:moveTo>
                    <a:pt x="4882" y="1"/>
                  </a:moveTo>
                  <a:cubicBezTo>
                    <a:pt x="3572" y="1"/>
                    <a:pt x="2358" y="513"/>
                    <a:pt x="1429" y="1430"/>
                  </a:cubicBezTo>
                  <a:cubicBezTo>
                    <a:pt x="512" y="2358"/>
                    <a:pt x="0" y="3573"/>
                    <a:pt x="0" y="4882"/>
                  </a:cubicBezTo>
                  <a:cubicBezTo>
                    <a:pt x="0" y="6716"/>
                    <a:pt x="1012" y="8371"/>
                    <a:pt x="2644" y="9216"/>
                  </a:cubicBezTo>
                  <a:cubicBezTo>
                    <a:pt x="2667" y="9228"/>
                    <a:pt x="2679" y="9228"/>
                    <a:pt x="2715" y="9228"/>
                  </a:cubicBezTo>
                  <a:cubicBezTo>
                    <a:pt x="2775" y="9228"/>
                    <a:pt x="2834" y="9204"/>
                    <a:pt x="2858" y="9145"/>
                  </a:cubicBezTo>
                  <a:cubicBezTo>
                    <a:pt x="2905" y="9050"/>
                    <a:pt x="2882" y="8966"/>
                    <a:pt x="2786" y="8919"/>
                  </a:cubicBezTo>
                  <a:cubicBezTo>
                    <a:pt x="2167" y="8585"/>
                    <a:pt x="1643" y="8133"/>
                    <a:pt x="1239" y="7597"/>
                  </a:cubicBezTo>
                  <a:lnTo>
                    <a:pt x="2179" y="7597"/>
                  </a:lnTo>
                  <a:cubicBezTo>
                    <a:pt x="2382" y="8049"/>
                    <a:pt x="2644" y="8466"/>
                    <a:pt x="2941" y="8800"/>
                  </a:cubicBezTo>
                  <a:cubicBezTo>
                    <a:pt x="2972" y="8837"/>
                    <a:pt x="3013" y="8855"/>
                    <a:pt x="3057" y="8855"/>
                  </a:cubicBezTo>
                  <a:cubicBezTo>
                    <a:pt x="3097" y="8855"/>
                    <a:pt x="3140" y="8840"/>
                    <a:pt x="3179" y="8811"/>
                  </a:cubicBezTo>
                  <a:cubicBezTo>
                    <a:pt x="3251" y="8752"/>
                    <a:pt x="3251" y="8645"/>
                    <a:pt x="3191" y="8573"/>
                  </a:cubicBezTo>
                  <a:cubicBezTo>
                    <a:pt x="2941" y="8288"/>
                    <a:pt x="2727" y="7966"/>
                    <a:pt x="2548" y="7597"/>
                  </a:cubicBezTo>
                  <a:cubicBezTo>
                    <a:pt x="2644" y="7573"/>
                    <a:pt x="2703" y="7514"/>
                    <a:pt x="2703" y="7430"/>
                  </a:cubicBezTo>
                  <a:cubicBezTo>
                    <a:pt x="2703" y="7335"/>
                    <a:pt x="2620" y="7264"/>
                    <a:pt x="2536" y="7264"/>
                  </a:cubicBezTo>
                  <a:lnTo>
                    <a:pt x="2417" y="7264"/>
                  </a:lnTo>
                  <a:cubicBezTo>
                    <a:pt x="2167" y="6609"/>
                    <a:pt x="2001" y="5847"/>
                    <a:pt x="1977" y="5061"/>
                  </a:cubicBezTo>
                  <a:lnTo>
                    <a:pt x="2179" y="5061"/>
                  </a:lnTo>
                  <a:cubicBezTo>
                    <a:pt x="2263" y="5061"/>
                    <a:pt x="2346" y="4990"/>
                    <a:pt x="2346" y="4894"/>
                  </a:cubicBezTo>
                  <a:cubicBezTo>
                    <a:pt x="2346" y="4811"/>
                    <a:pt x="2263" y="4740"/>
                    <a:pt x="2179" y="4740"/>
                  </a:cubicBezTo>
                  <a:lnTo>
                    <a:pt x="1977" y="4740"/>
                  </a:lnTo>
                  <a:cubicBezTo>
                    <a:pt x="2001" y="3930"/>
                    <a:pt x="2155" y="3192"/>
                    <a:pt x="2417" y="2537"/>
                  </a:cubicBezTo>
                  <a:lnTo>
                    <a:pt x="4739" y="2537"/>
                  </a:lnTo>
                  <a:lnTo>
                    <a:pt x="4739" y="2906"/>
                  </a:lnTo>
                  <a:cubicBezTo>
                    <a:pt x="4739" y="2989"/>
                    <a:pt x="4810" y="3073"/>
                    <a:pt x="4894" y="3073"/>
                  </a:cubicBezTo>
                  <a:cubicBezTo>
                    <a:pt x="4989" y="3073"/>
                    <a:pt x="5061" y="2989"/>
                    <a:pt x="5061" y="2906"/>
                  </a:cubicBezTo>
                  <a:lnTo>
                    <a:pt x="5061" y="2537"/>
                  </a:lnTo>
                  <a:lnTo>
                    <a:pt x="7382" y="2537"/>
                  </a:lnTo>
                  <a:cubicBezTo>
                    <a:pt x="7632" y="3168"/>
                    <a:pt x="7787" y="3930"/>
                    <a:pt x="7811" y="4740"/>
                  </a:cubicBezTo>
                  <a:lnTo>
                    <a:pt x="7620" y="4740"/>
                  </a:lnTo>
                  <a:cubicBezTo>
                    <a:pt x="7537" y="4740"/>
                    <a:pt x="7454" y="4811"/>
                    <a:pt x="7454" y="4894"/>
                  </a:cubicBezTo>
                  <a:cubicBezTo>
                    <a:pt x="7454" y="4990"/>
                    <a:pt x="7537" y="5061"/>
                    <a:pt x="7620" y="5061"/>
                  </a:cubicBezTo>
                  <a:lnTo>
                    <a:pt x="7811" y="5061"/>
                  </a:lnTo>
                  <a:cubicBezTo>
                    <a:pt x="7799" y="5847"/>
                    <a:pt x="7656" y="6609"/>
                    <a:pt x="7382" y="7264"/>
                  </a:cubicBezTo>
                  <a:lnTo>
                    <a:pt x="7263" y="7264"/>
                  </a:lnTo>
                  <a:cubicBezTo>
                    <a:pt x="7180" y="7264"/>
                    <a:pt x="7096" y="7335"/>
                    <a:pt x="7096" y="7430"/>
                  </a:cubicBezTo>
                  <a:cubicBezTo>
                    <a:pt x="7096" y="7514"/>
                    <a:pt x="7156" y="7597"/>
                    <a:pt x="7251" y="7597"/>
                  </a:cubicBezTo>
                  <a:cubicBezTo>
                    <a:pt x="7073" y="7966"/>
                    <a:pt x="6846" y="8311"/>
                    <a:pt x="6608" y="8573"/>
                  </a:cubicBezTo>
                  <a:cubicBezTo>
                    <a:pt x="6549" y="8645"/>
                    <a:pt x="6549" y="8752"/>
                    <a:pt x="6620" y="8811"/>
                  </a:cubicBezTo>
                  <a:cubicBezTo>
                    <a:pt x="6656" y="8847"/>
                    <a:pt x="6704" y="8859"/>
                    <a:pt x="6739" y="8859"/>
                  </a:cubicBezTo>
                  <a:cubicBezTo>
                    <a:pt x="6787" y="8859"/>
                    <a:pt x="6835" y="8847"/>
                    <a:pt x="6882" y="8800"/>
                  </a:cubicBezTo>
                  <a:cubicBezTo>
                    <a:pt x="7180" y="8466"/>
                    <a:pt x="7442" y="8049"/>
                    <a:pt x="7632" y="7597"/>
                  </a:cubicBezTo>
                  <a:lnTo>
                    <a:pt x="8573" y="7597"/>
                  </a:lnTo>
                  <a:cubicBezTo>
                    <a:pt x="8204" y="8085"/>
                    <a:pt x="7739" y="8514"/>
                    <a:pt x="7192" y="8823"/>
                  </a:cubicBezTo>
                  <a:cubicBezTo>
                    <a:pt x="7120" y="8871"/>
                    <a:pt x="7085" y="8978"/>
                    <a:pt x="7132" y="9061"/>
                  </a:cubicBezTo>
                  <a:cubicBezTo>
                    <a:pt x="7163" y="9116"/>
                    <a:pt x="7215" y="9145"/>
                    <a:pt x="7274" y="9145"/>
                  </a:cubicBezTo>
                  <a:cubicBezTo>
                    <a:pt x="7305" y="9145"/>
                    <a:pt x="7338" y="9137"/>
                    <a:pt x="7370" y="9121"/>
                  </a:cubicBezTo>
                  <a:cubicBezTo>
                    <a:pt x="8097" y="8704"/>
                    <a:pt x="8704" y="8097"/>
                    <a:pt x="9144" y="7371"/>
                  </a:cubicBezTo>
                  <a:cubicBezTo>
                    <a:pt x="9585" y="6621"/>
                    <a:pt x="9811" y="5763"/>
                    <a:pt x="9811" y="4894"/>
                  </a:cubicBezTo>
                  <a:cubicBezTo>
                    <a:pt x="9763" y="3585"/>
                    <a:pt x="9263" y="2346"/>
                    <a:pt x="8335" y="1430"/>
                  </a:cubicBezTo>
                  <a:cubicBezTo>
                    <a:pt x="7418" y="513"/>
                    <a:pt x="6192" y="1"/>
                    <a:pt x="4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8" name="Google Shape;13757;p90">
            <a:extLst>
              <a:ext uri="{FF2B5EF4-FFF2-40B4-BE49-F238E27FC236}">
                <a16:creationId xmlns:a16="http://schemas.microsoft.com/office/drawing/2014/main" id="{3BE2FE0C-E68B-4F17-B66D-969F400FCF95}"/>
              </a:ext>
            </a:extLst>
          </p:cNvPr>
          <p:cNvSpPr/>
          <p:nvPr/>
        </p:nvSpPr>
        <p:spPr>
          <a:xfrm>
            <a:off x="7247831" y="3041543"/>
            <a:ext cx="354363" cy="354395"/>
          </a:xfrm>
          <a:custGeom>
            <a:avLst/>
            <a:gdLst/>
            <a:ahLst/>
            <a:cxnLst/>
            <a:rect l="l" t="t" r="r" b="b"/>
            <a:pathLst>
              <a:path w="11133" h="11134" extrusionOk="0">
                <a:moveTo>
                  <a:pt x="2876" y="2961"/>
                </a:moveTo>
                <a:cubicBezTo>
                  <a:pt x="2929" y="2961"/>
                  <a:pt x="2983" y="2967"/>
                  <a:pt x="3036" y="2977"/>
                </a:cubicBezTo>
                <a:cubicBezTo>
                  <a:pt x="3358" y="3037"/>
                  <a:pt x="3584" y="3287"/>
                  <a:pt x="3656" y="3596"/>
                </a:cubicBezTo>
                <a:cubicBezTo>
                  <a:pt x="3703" y="3882"/>
                  <a:pt x="3608" y="4180"/>
                  <a:pt x="3382" y="4358"/>
                </a:cubicBezTo>
                <a:cubicBezTo>
                  <a:pt x="3239" y="4489"/>
                  <a:pt x="3144" y="4680"/>
                  <a:pt x="3144" y="4882"/>
                </a:cubicBezTo>
                <a:lnTo>
                  <a:pt x="3144" y="5239"/>
                </a:lnTo>
                <a:cubicBezTo>
                  <a:pt x="3144" y="5525"/>
                  <a:pt x="3370" y="5740"/>
                  <a:pt x="3644" y="5740"/>
                </a:cubicBezTo>
                <a:lnTo>
                  <a:pt x="5406" y="5740"/>
                </a:lnTo>
                <a:lnTo>
                  <a:pt x="5406" y="7502"/>
                </a:lnTo>
                <a:cubicBezTo>
                  <a:pt x="5406" y="7609"/>
                  <a:pt x="5311" y="7680"/>
                  <a:pt x="5227" y="7680"/>
                </a:cubicBezTo>
                <a:lnTo>
                  <a:pt x="4870" y="7680"/>
                </a:lnTo>
                <a:cubicBezTo>
                  <a:pt x="4763" y="7680"/>
                  <a:pt x="4668" y="7633"/>
                  <a:pt x="4596" y="7561"/>
                </a:cubicBezTo>
                <a:cubicBezTo>
                  <a:pt x="4386" y="7313"/>
                  <a:pt x="4084" y="7164"/>
                  <a:pt x="3770" y="7164"/>
                </a:cubicBezTo>
                <a:cubicBezTo>
                  <a:pt x="3693" y="7164"/>
                  <a:pt x="3614" y="7173"/>
                  <a:pt x="3537" y="7192"/>
                </a:cubicBezTo>
                <a:cubicBezTo>
                  <a:pt x="3096" y="7264"/>
                  <a:pt x="2739" y="7621"/>
                  <a:pt x="2655" y="8049"/>
                </a:cubicBezTo>
                <a:cubicBezTo>
                  <a:pt x="2584" y="8395"/>
                  <a:pt x="2667" y="8740"/>
                  <a:pt x="2882" y="9002"/>
                </a:cubicBezTo>
                <a:cubicBezTo>
                  <a:pt x="3084" y="9276"/>
                  <a:pt x="3417" y="9419"/>
                  <a:pt x="3739" y="9419"/>
                </a:cubicBezTo>
                <a:cubicBezTo>
                  <a:pt x="4084" y="9419"/>
                  <a:pt x="4394" y="9276"/>
                  <a:pt x="4608" y="9014"/>
                </a:cubicBezTo>
                <a:cubicBezTo>
                  <a:pt x="4668" y="8942"/>
                  <a:pt x="4763" y="8895"/>
                  <a:pt x="4870" y="8895"/>
                </a:cubicBezTo>
                <a:lnTo>
                  <a:pt x="5215" y="8895"/>
                </a:lnTo>
                <a:cubicBezTo>
                  <a:pt x="5322" y="8895"/>
                  <a:pt x="5394" y="8990"/>
                  <a:pt x="5394" y="9073"/>
                </a:cubicBezTo>
                <a:lnTo>
                  <a:pt x="5394" y="10812"/>
                </a:lnTo>
                <a:lnTo>
                  <a:pt x="870" y="10812"/>
                </a:lnTo>
                <a:cubicBezTo>
                  <a:pt x="572" y="10812"/>
                  <a:pt x="334" y="10573"/>
                  <a:pt x="334" y="10276"/>
                </a:cubicBezTo>
                <a:lnTo>
                  <a:pt x="334" y="5728"/>
                </a:lnTo>
                <a:lnTo>
                  <a:pt x="2084" y="5728"/>
                </a:lnTo>
                <a:cubicBezTo>
                  <a:pt x="2370" y="5728"/>
                  <a:pt x="2596" y="5513"/>
                  <a:pt x="2596" y="5228"/>
                </a:cubicBezTo>
                <a:lnTo>
                  <a:pt x="2596" y="4882"/>
                </a:lnTo>
                <a:cubicBezTo>
                  <a:pt x="2596" y="4680"/>
                  <a:pt x="2501" y="4477"/>
                  <a:pt x="2358" y="4358"/>
                </a:cubicBezTo>
                <a:cubicBezTo>
                  <a:pt x="2179" y="4216"/>
                  <a:pt x="2072" y="3989"/>
                  <a:pt x="2072" y="3751"/>
                </a:cubicBezTo>
                <a:cubicBezTo>
                  <a:pt x="2072" y="3513"/>
                  <a:pt x="2179" y="3287"/>
                  <a:pt x="2370" y="3144"/>
                </a:cubicBezTo>
                <a:cubicBezTo>
                  <a:pt x="2517" y="3024"/>
                  <a:pt x="2694" y="2961"/>
                  <a:pt x="2876" y="2961"/>
                </a:cubicBezTo>
                <a:close/>
                <a:moveTo>
                  <a:pt x="10287" y="334"/>
                </a:moveTo>
                <a:cubicBezTo>
                  <a:pt x="10585" y="334"/>
                  <a:pt x="10823" y="572"/>
                  <a:pt x="10823" y="870"/>
                </a:cubicBezTo>
                <a:lnTo>
                  <a:pt x="10823" y="5406"/>
                </a:lnTo>
                <a:lnTo>
                  <a:pt x="10633" y="5406"/>
                </a:lnTo>
                <a:cubicBezTo>
                  <a:pt x="10537" y="5406"/>
                  <a:pt x="10466" y="5478"/>
                  <a:pt x="10466" y="5573"/>
                </a:cubicBezTo>
                <a:cubicBezTo>
                  <a:pt x="10466" y="5656"/>
                  <a:pt x="10537" y="5728"/>
                  <a:pt x="10633" y="5728"/>
                </a:cubicBezTo>
                <a:lnTo>
                  <a:pt x="10811" y="5728"/>
                </a:lnTo>
                <a:lnTo>
                  <a:pt x="10811" y="10276"/>
                </a:lnTo>
                <a:cubicBezTo>
                  <a:pt x="10811" y="10573"/>
                  <a:pt x="10573" y="10812"/>
                  <a:pt x="10275" y="10812"/>
                </a:cubicBezTo>
                <a:lnTo>
                  <a:pt x="5739" y="10812"/>
                </a:lnTo>
                <a:lnTo>
                  <a:pt x="5739" y="9049"/>
                </a:lnTo>
                <a:cubicBezTo>
                  <a:pt x="5739" y="8764"/>
                  <a:pt x="5513" y="8549"/>
                  <a:pt x="5227" y="8549"/>
                </a:cubicBezTo>
                <a:lnTo>
                  <a:pt x="4882" y="8549"/>
                </a:lnTo>
                <a:cubicBezTo>
                  <a:pt x="4680" y="8549"/>
                  <a:pt x="4489" y="8633"/>
                  <a:pt x="4370" y="8788"/>
                </a:cubicBezTo>
                <a:cubicBezTo>
                  <a:pt x="4215" y="8966"/>
                  <a:pt x="3989" y="9061"/>
                  <a:pt x="3751" y="9061"/>
                </a:cubicBezTo>
                <a:cubicBezTo>
                  <a:pt x="3513" y="9061"/>
                  <a:pt x="3287" y="8966"/>
                  <a:pt x="3144" y="8764"/>
                </a:cubicBezTo>
                <a:cubicBezTo>
                  <a:pt x="2989" y="8573"/>
                  <a:pt x="2941" y="8335"/>
                  <a:pt x="2977" y="8097"/>
                </a:cubicBezTo>
                <a:cubicBezTo>
                  <a:pt x="3036" y="7787"/>
                  <a:pt x="3287" y="7549"/>
                  <a:pt x="3608" y="7490"/>
                </a:cubicBezTo>
                <a:cubicBezTo>
                  <a:pt x="3659" y="7479"/>
                  <a:pt x="3710" y="7473"/>
                  <a:pt x="3761" y="7473"/>
                </a:cubicBezTo>
                <a:cubicBezTo>
                  <a:pt x="3988" y="7473"/>
                  <a:pt x="4212" y="7577"/>
                  <a:pt x="4358" y="7752"/>
                </a:cubicBezTo>
                <a:cubicBezTo>
                  <a:pt x="4501" y="7906"/>
                  <a:pt x="4680" y="7990"/>
                  <a:pt x="4882" y="7990"/>
                </a:cubicBezTo>
                <a:lnTo>
                  <a:pt x="5239" y="7990"/>
                </a:lnTo>
                <a:cubicBezTo>
                  <a:pt x="5525" y="7990"/>
                  <a:pt x="5751" y="7775"/>
                  <a:pt x="5751" y="7490"/>
                </a:cubicBezTo>
                <a:lnTo>
                  <a:pt x="5751" y="5728"/>
                </a:lnTo>
                <a:lnTo>
                  <a:pt x="7501" y="5728"/>
                </a:lnTo>
                <a:cubicBezTo>
                  <a:pt x="7608" y="5728"/>
                  <a:pt x="7680" y="5823"/>
                  <a:pt x="7680" y="5906"/>
                </a:cubicBezTo>
                <a:lnTo>
                  <a:pt x="7680" y="6263"/>
                </a:lnTo>
                <a:cubicBezTo>
                  <a:pt x="7680" y="6371"/>
                  <a:pt x="7632" y="6478"/>
                  <a:pt x="7561" y="6537"/>
                </a:cubicBezTo>
                <a:cubicBezTo>
                  <a:pt x="7251" y="6799"/>
                  <a:pt x="7097" y="7204"/>
                  <a:pt x="7192" y="7609"/>
                </a:cubicBezTo>
                <a:cubicBezTo>
                  <a:pt x="7263" y="8037"/>
                  <a:pt x="7620" y="8395"/>
                  <a:pt x="8049" y="8490"/>
                </a:cubicBezTo>
                <a:cubicBezTo>
                  <a:pt x="8132" y="8502"/>
                  <a:pt x="8216" y="8514"/>
                  <a:pt x="8287" y="8514"/>
                </a:cubicBezTo>
                <a:cubicBezTo>
                  <a:pt x="8549" y="8514"/>
                  <a:pt x="8799" y="8418"/>
                  <a:pt x="9002" y="8264"/>
                </a:cubicBezTo>
                <a:cubicBezTo>
                  <a:pt x="9275" y="8049"/>
                  <a:pt x="9418" y="7728"/>
                  <a:pt x="9418" y="7394"/>
                </a:cubicBezTo>
                <a:cubicBezTo>
                  <a:pt x="9418" y="7061"/>
                  <a:pt x="9275" y="6740"/>
                  <a:pt x="9025" y="6537"/>
                </a:cubicBezTo>
                <a:cubicBezTo>
                  <a:pt x="8942" y="6478"/>
                  <a:pt x="8906" y="6371"/>
                  <a:pt x="8906" y="6263"/>
                </a:cubicBezTo>
                <a:lnTo>
                  <a:pt x="8906" y="5930"/>
                </a:lnTo>
                <a:cubicBezTo>
                  <a:pt x="8906" y="5823"/>
                  <a:pt x="8990" y="5751"/>
                  <a:pt x="9085" y="5751"/>
                </a:cubicBezTo>
                <a:lnTo>
                  <a:pt x="9954" y="5751"/>
                </a:lnTo>
                <a:cubicBezTo>
                  <a:pt x="10049" y="5751"/>
                  <a:pt x="10121" y="5668"/>
                  <a:pt x="10121" y="5585"/>
                </a:cubicBezTo>
                <a:cubicBezTo>
                  <a:pt x="10121" y="5489"/>
                  <a:pt x="10049" y="5418"/>
                  <a:pt x="9954" y="5418"/>
                </a:cubicBezTo>
                <a:lnTo>
                  <a:pt x="9085" y="5418"/>
                </a:lnTo>
                <a:cubicBezTo>
                  <a:pt x="8799" y="5418"/>
                  <a:pt x="8573" y="5644"/>
                  <a:pt x="8573" y="5918"/>
                </a:cubicBezTo>
                <a:lnTo>
                  <a:pt x="8573" y="6263"/>
                </a:lnTo>
                <a:cubicBezTo>
                  <a:pt x="8573" y="6478"/>
                  <a:pt x="8668" y="6668"/>
                  <a:pt x="8811" y="6787"/>
                </a:cubicBezTo>
                <a:cubicBezTo>
                  <a:pt x="8990" y="6930"/>
                  <a:pt x="9097" y="7156"/>
                  <a:pt x="9097" y="7394"/>
                </a:cubicBezTo>
                <a:cubicBezTo>
                  <a:pt x="9097" y="7633"/>
                  <a:pt x="8990" y="7859"/>
                  <a:pt x="8799" y="8014"/>
                </a:cubicBezTo>
                <a:cubicBezTo>
                  <a:pt x="8652" y="8124"/>
                  <a:pt x="8477" y="8185"/>
                  <a:pt x="8295" y="8185"/>
                </a:cubicBezTo>
                <a:cubicBezTo>
                  <a:pt x="8241" y="8185"/>
                  <a:pt x="8187" y="8179"/>
                  <a:pt x="8132" y="8168"/>
                </a:cubicBezTo>
                <a:cubicBezTo>
                  <a:pt x="7811" y="8109"/>
                  <a:pt x="7573" y="7859"/>
                  <a:pt x="7513" y="7549"/>
                </a:cubicBezTo>
                <a:cubicBezTo>
                  <a:pt x="7454" y="7264"/>
                  <a:pt x="7561" y="6966"/>
                  <a:pt x="7787" y="6787"/>
                </a:cubicBezTo>
                <a:cubicBezTo>
                  <a:pt x="7930" y="6656"/>
                  <a:pt x="8025" y="6478"/>
                  <a:pt x="8025" y="6263"/>
                </a:cubicBezTo>
                <a:lnTo>
                  <a:pt x="8025" y="5930"/>
                </a:lnTo>
                <a:cubicBezTo>
                  <a:pt x="8025" y="5644"/>
                  <a:pt x="7799" y="5418"/>
                  <a:pt x="7525" y="5418"/>
                </a:cubicBezTo>
                <a:lnTo>
                  <a:pt x="5763" y="5418"/>
                </a:lnTo>
                <a:lnTo>
                  <a:pt x="5763" y="3668"/>
                </a:lnTo>
                <a:cubicBezTo>
                  <a:pt x="5763" y="3561"/>
                  <a:pt x="5858" y="3489"/>
                  <a:pt x="5942" y="3489"/>
                </a:cubicBezTo>
                <a:lnTo>
                  <a:pt x="6299" y="3489"/>
                </a:lnTo>
                <a:cubicBezTo>
                  <a:pt x="6406" y="3489"/>
                  <a:pt x="6501" y="3525"/>
                  <a:pt x="6561" y="3608"/>
                </a:cubicBezTo>
                <a:cubicBezTo>
                  <a:pt x="6783" y="3859"/>
                  <a:pt x="7091" y="4001"/>
                  <a:pt x="7409" y="4001"/>
                </a:cubicBezTo>
                <a:cubicBezTo>
                  <a:pt x="7483" y="4001"/>
                  <a:pt x="7558" y="3993"/>
                  <a:pt x="7632" y="3977"/>
                </a:cubicBezTo>
                <a:cubicBezTo>
                  <a:pt x="8073" y="3906"/>
                  <a:pt x="8430" y="3549"/>
                  <a:pt x="8513" y="3108"/>
                </a:cubicBezTo>
                <a:cubicBezTo>
                  <a:pt x="8585" y="2775"/>
                  <a:pt x="8501" y="2430"/>
                  <a:pt x="8287" y="2156"/>
                </a:cubicBezTo>
                <a:cubicBezTo>
                  <a:pt x="8085" y="1894"/>
                  <a:pt x="7751" y="1739"/>
                  <a:pt x="7430" y="1739"/>
                </a:cubicBezTo>
                <a:cubicBezTo>
                  <a:pt x="7085" y="1739"/>
                  <a:pt x="6775" y="1894"/>
                  <a:pt x="6561" y="2144"/>
                </a:cubicBezTo>
                <a:cubicBezTo>
                  <a:pt x="6501" y="2215"/>
                  <a:pt x="6406" y="2263"/>
                  <a:pt x="6299" y="2263"/>
                </a:cubicBezTo>
                <a:lnTo>
                  <a:pt x="5954" y="2263"/>
                </a:lnTo>
                <a:cubicBezTo>
                  <a:pt x="5846" y="2263"/>
                  <a:pt x="5775" y="2180"/>
                  <a:pt x="5775" y="2084"/>
                </a:cubicBezTo>
                <a:lnTo>
                  <a:pt x="5775" y="1203"/>
                </a:lnTo>
                <a:cubicBezTo>
                  <a:pt x="5775" y="1120"/>
                  <a:pt x="5703" y="1048"/>
                  <a:pt x="5608" y="1048"/>
                </a:cubicBezTo>
                <a:cubicBezTo>
                  <a:pt x="5525" y="1048"/>
                  <a:pt x="5453" y="1120"/>
                  <a:pt x="5453" y="1203"/>
                </a:cubicBezTo>
                <a:lnTo>
                  <a:pt x="5453" y="2084"/>
                </a:lnTo>
                <a:cubicBezTo>
                  <a:pt x="5453" y="2370"/>
                  <a:pt x="5668" y="2596"/>
                  <a:pt x="5954" y="2596"/>
                </a:cubicBezTo>
                <a:lnTo>
                  <a:pt x="6299" y="2596"/>
                </a:lnTo>
                <a:cubicBezTo>
                  <a:pt x="6501" y="2596"/>
                  <a:pt x="6704" y="2501"/>
                  <a:pt x="6823" y="2358"/>
                </a:cubicBezTo>
                <a:cubicBezTo>
                  <a:pt x="6966" y="2180"/>
                  <a:pt x="7192" y="2072"/>
                  <a:pt x="7430" y="2072"/>
                </a:cubicBezTo>
                <a:cubicBezTo>
                  <a:pt x="7668" y="2072"/>
                  <a:pt x="7894" y="2180"/>
                  <a:pt x="8037" y="2370"/>
                </a:cubicBezTo>
                <a:cubicBezTo>
                  <a:pt x="8192" y="2561"/>
                  <a:pt x="8251" y="2799"/>
                  <a:pt x="8204" y="3037"/>
                </a:cubicBezTo>
                <a:cubicBezTo>
                  <a:pt x="8144" y="3346"/>
                  <a:pt x="7894" y="3584"/>
                  <a:pt x="7573" y="3644"/>
                </a:cubicBezTo>
                <a:cubicBezTo>
                  <a:pt x="7519" y="3656"/>
                  <a:pt x="7465" y="3661"/>
                  <a:pt x="7411" y="3661"/>
                </a:cubicBezTo>
                <a:cubicBezTo>
                  <a:pt x="7187" y="3661"/>
                  <a:pt x="6966" y="3564"/>
                  <a:pt x="6823" y="3382"/>
                </a:cubicBezTo>
                <a:cubicBezTo>
                  <a:pt x="6680" y="3227"/>
                  <a:pt x="6501" y="3144"/>
                  <a:pt x="6299" y="3144"/>
                </a:cubicBezTo>
                <a:lnTo>
                  <a:pt x="5942" y="3144"/>
                </a:lnTo>
                <a:cubicBezTo>
                  <a:pt x="5656" y="3144"/>
                  <a:pt x="5430" y="3370"/>
                  <a:pt x="5430" y="3644"/>
                </a:cubicBezTo>
                <a:lnTo>
                  <a:pt x="5430" y="5406"/>
                </a:lnTo>
                <a:lnTo>
                  <a:pt x="3679" y="5406"/>
                </a:lnTo>
                <a:cubicBezTo>
                  <a:pt x="3572" y="5406"/>
                  <a:pt x="3501" y="5311"/>
                  <a:pt x="3501" y="5228"/>
                </a:cubicBezTo>
                <a:lnTo>
                  <a:pt x="3501" y="4870"/>
                </a:lnTo>
                <a:cubicBezTo>
                  <a:pt x="3501" y="4763"/>
                  <a:pt x="3548" y="4656"/>
                  <a:pt x="3620" y="4597"/>
                </a:cubicBezTo>
                <a:cubicBezTo>
                  <a:pt x="3929" y="4335"/>
                  <a:pt x="4084" y="3930"/>
                  <a:pt x="3989" y="3525"/>
                </a:cubicBezTo>
                <a:cubicBezTo>
                  <a:pt x="3918" y="3096"/>
                  <a:pt x="3560" y="2739"/>
                  <a:pt x="3132" y="2656"/>
                </a:cubicBezTo>
                <a:cubicBezTo>
                  <a:pt x="3047" y="2635"/>
                  <a:pt x="2962" y="2626"/>
                  <a:pt x="2879" y="2626"/>
                </a:cubicBezTo>
                <a:cubicBezTo>
                  <a:pt x="2622" y="2626"/>
                  <a:pt x="2377" y="2717"/>
                  <a:pt x="2179" y="2870"/>
                </a:cubicBezTo>
                <a:cubicBezTo>
                  <a:pt x="1905" y="3084"/>
                  <a:pt x="1763" y="3406"/>
                  <a:pt x="1763" y="3739"/>
                </a:cubicBezTo>
                <a:cubicBezTo>
                  <a:pt x="1763" y="4085"/>
                  <a:pt x="1905" y="4394"/>
                  <a:pt x="2155" y="4597"/>
                </a:cubicBezTo>
                <a:cubicBezTo>
                  <a:pt x="2239" y="4656"/>
                  <a:pt x="2274" y="4763"/>
                  <a:pt x="2274" y="4870"/>
                </a:cubicBezTo>
                <a:lnTo>
                  <a:pt x="2274" y="5216"/>
                </a:lnTo>
                <a:cubicBezTo>
                  <a:pt x="2274" y="5311"/>
                  <a:pt x="2191" y="5394"/>
                  <a:pt x="2096" y="5394"/>
                </a:cubicBezTo>
                <a:lnTo>
                  <a:pt x="346" y="5394"/>
                </a:lnTo>
                <a:lnTo>
                  <a:pt x="346" y="870"/>
                </a:lnTo>
                <a:cubicBezTo>
                  <a:pt x="346" y="572"/>
                  <a:pt x="584" y="334"/>
                  <a:pt x="881" y="334"/>
                </a:cubicBezTo>
                <a:lnTo>
                  <a:pt x="5418" y="334"/>
                </a:lnTo>
                <a:lnTo>
                  <a:pt x="5418" y="513"/>
                </a:lnTo>
                <a:cubicBezTo>
                  <a:pt x="5418" y="596"/>
                  <a:pt x="5489" y="667"/>
                  <a:pt x="5584" y="667"/>
                </a:cubicBezTo>
                <a:cubicBezTo>
                  <a:pt x="5680" y="667"/>
                  <a:pt x="5751" y="596"/>
                  <a:pt x="5751" y="513"/>
                </a:cubicBezTo>
                <a:lnTo>
                  <a:pt x="5751" y="334"/>
                </a:lnTo>
                <a:close/>
                <a:moveTo>
                  <a:pt x="870" y="1"/>
                </a:moveTo>
                <a:cubicBezTo>
                  <a:pt x="393" y="1"/>
                  <a:pt x="0" y="394"/>
                  <a:pt x="0" y="870"/>
                </a:cubicBezTo>
                <a:lnTo>
                  <a:pt x="0" y="10276"/>
                </a:lnTo>
                <a:cubicBezTo>
                  <a:pt x="0" y="10752"/>
                  <a:pt x="393" y="11133"/>
                  <a:pt x="870" y="11133"/>
                </a:cubicBezTo>
                <a:lnTo>
                  <a:pt x="10275" y="11133"/>
                </a:lnTo>
                <a:cubicBezTo>
                  <a:pt x="10752" y="11133"/>
                  <a:pt x="11133" y="10752"/>
                  <a:pt x="11133" y="10276"/>
                </a:cubicBezTo>
                <a:lnTo>
                  <a:pt x="11133" y="870"/>
                </a:lnTo>
                <a:cubicBezTo>
                  <a:pt x="11133" y="394"/>
                  <a:pt x="10752" y="1"/>
                  <a:pt x="1027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9" name="Google Shape;12817;p88">
            <a:extLst>
              <a:ext uri="{FF2B5EF4-FFF2-40B4-BE49-F238E27FC236}">
                <a16:creationId xmlns:a16="http://schemas.microsoft.com/office/drawing/2014/main" id="{264FADD4-6ECC-4CA3-9821-358099967D9D}"/>
              </a:ext>
            </a:extLst>
          </p:cNvPr>
          <p:cNvGrpSpPr/>
          <p:nvPr/>
        </p:nvGrpSpPr>
        <p:grpSpPr>
          <a:xfrm>
            <a:off x="4421044" y="1374528"/>
            <a:ext cx="301861" cy="332871"/>
            <a:chOff x="1396957" y="4287365"/>
            <a:chExt cx="301861" cy="332871"/>
          </a:xfrm>
        </p:grpSpPr>
        <p:sp>
          <p:nvSpPr>
            <p:cNvPr id="140" name="Google Shape;12818;p88">
              <a:extLst>
                <a:ext uri="{FF2B5EF4-FFF2-40B4-BE49-F238E27FC236}">
                  <a16:creationId xmlns:a16="http://schemas.microsoft.com/office/drawing/2014/main" id="{4A7CD55C-D915-4094-B9D2-7B5CA87B6E50}"/>
                </a:ext>
              </a:extLst>
            </p:cNvPr>
            <p:cNvSpPr/>
            <p:nvPr/>
          </p:nvSpPr>
          <p:spPr>
            <a:xfrm>
              <a:off x="1396957" y="4287365"/>
              <a:ext cx="301861" cy="332871"/>
            </a:xfrm>
            <a:custGeom>
              <a:avLst/>
              <a:gdLst/>
              <a:ahLst/>
              <a:cxnLst/>
              <a:rect l="l" t="t" r="r" b="b"/>
              <a:pathLst>
                <a:path w="9491" h="10466" extrusionOk="0">
                  <a:moveTo>
                    <a:pt x="751" y="2417"/>
                  </a:moveTo>
                  <a:lnTo>
                    <a:pt x="930" y="2619"/>
                  </a:lnTo>
                  <a:lnTo>
                    <a:pt x="513" y="2989"/>
                  </a:lnTo>
                  <a:lnTo>
                    <a:pt x="334" y="2786"/>
                  </a:lnTo>
                  <a:lnTo>
                    <a:pt x="751" y="2417"/>
                  </a:lnTo>
                  <a:close/>
                  <a:moveTo>
                    <a:pt x="1132" y="2834"/>
                  </a:moveTo>
                  <a:lnTo>
                    <a:pt x="3394" y="5346"/>
                  </a:lnTo>
                  <a:lnTo>
                    <a:pt x="3299" y="5429"/>
                  </a:lnTo>
                  <a:lnTo>
                    <a:pt x="1037" y="2917"/>
                  </a:lnTo>
                  <a:lnTo>
                    <a:pt x="1132" y="2834"/>
                  </a:lnTo>
                  <a:close/>
                  <a:moveTo>
                    <a:pt x="811" y="3131"/>
                  </a:moveTo>
                  <a:lnTo>
                    <a:pt x="3073" y="5644"/>
                  </a:lnTo>
                  <a:lnTo>
                    <a:pt x="2989" y="5727"/>
                  </a:lnTo>
                  <a:lnTo>
                    <a:pt x="727" y="3215"/>
                  </a:lnTo>
                  <a:lnTo>
                    <a:pt x="811" y="3131"/>
                  </a:lnTo>
                  <a:close/>
                  <a:moveTo>
                    <a:pt x="3478" y="5691"/>
                  </a:moveTo>
                  <a:lnTo>
                    <a:pt x="3597" y="5989"/>
                  </a:lnTo>
                  <a:lnTo>
                    <a:pt x="3299" y="5846"/>
                  </a:lnTo>
                  <a:lnTo>
                    <a:pt x="3478" y="5691"/>
                  </a:lnTo>
                  <a:close/>
                  <a:moveTo>
                    <a:pt x="3216" y="0"/>
                  </a:moveTo>
                  <a:cubicBezTo>
                    <a:pt x="3013" y="0"/>
                    <a:pt x="2858" y="167"/>
                    <a:pt x="2858" y="357"/>
                  </a:cubicBezTo>
                  <a:lnTo>
                    <a:pt x="2858" y="4286"/>
                  </a:lnTo>
                  <a:lnTo>
                    <a:pt x="977" y="2203"/>
                  </a:lnTo>
                  <a:cubicBezTo>
                    <a:pt x="918" y="2143"/>
                    <a:pt x="846" y="2119"/>
                    <a:pt x="775" y="2096"/>
                  </a:cubicBezTo>
                  <a:cubicBezTo>
                    <a:pt x="691" y="2096"/>
                    <a:pt x="608" y="2131"/>
                    <a:pt x="549" y="2167"/>
                  </a:cubicBezTo>
                  <a:lnTo>
                    <a:pt x="132" y="2548"/>
                  </a:lnTo>
                  <a:cubicBezTo>
                    <a:pt x="13" y="2667"/>
                    <a:pt x="1" y="2858"/>
                    <a:pt x="96" y="2977"/>
                  </a:cubicBezTo>
                  <a:lnTo>
                    <a:pt x="2751" y="5917"/>
                  </a:lnTo>
                  <a:cubicBezTo>
                    <a:pt x="2775" y="5953"/>
                    <a:pt x="2811" y="5977"/>
                    <a:pt x="2858" y="6001"/>
                  </a:cubicBezTo>
                  <a:lnTo>
                    <a:pt x="2858" y="8358"/>
                  </a:lnTo>
                  <a:lnTo>
                    <a:pt x="2263" y="8358"/>
                  </a:lnTo>
                  <a:cubicBezTo>
                    <a:pt x="2168" y="8358"/>
                    <a:pt x="2108" y="8442"/>
                    <a:pt x="2108" y="8513"/>
                  </a:cubicBezTo>
                  <a:cubicBezTo>
                    <a:pt x="2108" y="8596"/>
                    <a:pt x="2180" y="8656"/>
                    <a:pt x="2263" y="8656"/>
                  </a:cubicBezTo>
                  <a:lnTo>
                    <a:pt x="6502" y="8656"/>
                  </a:lnTo>
                  <a:cubicBezTo>
                    <a:pt x="6526" y="8656"/>
                    <a:pt x="6549" y="8692"/>
                    <a:pt x="6549" y="8704"/>
                  </a:cubicBezTo>
                  <a:lnTo>
                    <a:pt x="6549" y="9013"/>
                  </a:lnTo>
                  <a:cubicBezTo>
                    <a:pt x="6549" y="9477"/>
                    <a:pt x="6752" y="9882"/>
                    <a:pt x="7097" y="10144"/>
                  </a:cubicBezTo>
                  <a:lnTo>
                    <a:pt x="1644" y="10144"/>
                  </a:lnTo>
                  <a:cubicBezTo>
                    <a:pt x="1025" y="10144"/>
                    <a:pt x="513" y="9644"/>
                    <a:pt x="513" y="9013"/>
                  </a:cubicBezTo>
                  <a:lnTo>
                    <a:pt x="513" y="8704"/>
                  </a:lnTo>
                  <a:cubicBezTo>
                    <a:pt x="513" y="8680"/>
                    <a:pt x="549" y="8656"/>
                    <a:pt x="561" y="8656"/>
                  </a:cubicBezTo>
                  <a:lnTo>
                    <a:pt x="1573" y="8656"/>
                  </a:lnTo>
                  <a:cubicBezTo>
                    <a:pt x="1668" y="8656"/>
                    <a:pt x="1727" y="8584"/>
                    <a:pt x="1727" y="8513"/>
                  </a:cubicBezTo>
                  <a:cubicBezTo>
                    <a:pt x="1727" y="8418"/>
                    <a:pt x="1644" y="8358"/>
                    <a:pt x="1573" y="8358"/>
                  </a:cubicBezTo>
                  <a:lnTo>
                    <a:pt x="561" y="8358"/>
                  </a:lnTo>
                  <a:cubicBezTo>
                    <a:pt x="370" y="8358"/>
                    <a:pt x="203" y="8525"/>
                    <a:pt x="203" y="8715"/>
                  </a:cubicBezTo>
                  <a:lnTo>
                    <a:pt x="203" y="9037"/>
                  </a:lnTo>
                  <a:cubicBezTo>
                    <a:pt x="203" y="9823"/>
                    <a:pt x="846" y="10466"/>
                    <a:pt x="1632" y="10466"/>
                  </a:cubicBezTo>
                  <a:lnTo>
                    <a:pt x="8050" y="10466"/>
                  </a:lnTo>
                  <a:cubicBezTo>
                    <a:pt x="8835" y="10466"/>
                    <a:pt x="9478" y="9823"/>
                    <a:pt x="9478" y="9037"/>
                  </a:cubicBezTo>
                  <a:lnTo>
                    <a:pt x="9478" y="4846"/>
                  </a:lnTo>
                  <a:cubicBezTo>
                    <a:pt x="9478" y="4763"/>
                    <a:pt x="9407" y="4703"/>
                    <a:pt x="9324" y="4703"/>
                  </a:cubicBezTo>
                  <a:cubicBezTo>
                    <a:pt x="9240" y="4703"/>
                    <a:pt x="9181" y="4774"/>
                    <a:pt x="9181" y="4846"/>
                  </a:cubicBezTo>
                  <a:lnTo>
                    <a:pt x="9181" y="9037"/>
                  </a:lnTo>
                  <a:cubicBezTo>
                    <a:pt x="9181" y="9656"/>
                    <a:pt x="8669" y="10168"/>
                    <a:pt x="8050" y="10168"/>
                  </a:cubicBezTo>
                  <a:lnTo>
                    <a:pt x="7978" y="10168"/>
                  </a:lnTo>
                  <a:cubicBezTo>
                    <a:pt x="7347" y="10168"/>
                    <a:pt x="6847" y="9656"/>
                    <a:pt x="6847" y="9037"/>
                  </a:cubicBezTo>
                  <a:lnTo>
                    <a:pt x="6847" y="8715"/>
                  </a:lnTo>
                  <a:cubicBezTo>
                    <a:pt x="6847" y="8525"/>
                    <a:pt x="6680" y="8358"/>
                    <a:pt x="6490" y="8358"/>
                  </a:cubicBezTo>
                  <a:lnTo>
                    <a:pt x="3156" y="8358"/>
                  </a:lnTo>
                  <a:lnTo>
                    <a:pt x="3156" y="6096"/>
                  </a:lnTo>
                  <a:lnTo>
                    <a:pt x="3585" y="6322"/>
                  </a:lnTo>
                  <a:cubicBezTo>
                    <a:pt x="3609" y="6334"/>
                    <a:pt x="3656" y="6358"/>
                    <a:pt x="3692" y="6358"/>
                  </a:cubicBezTo>
                  <a:cubicBezTo>
                    <a:pt x="3751" y="6358"/>
                    <a:pt x="3811" y="6334"/>
                    <a:pt x="3847" y="6298"/>
                  </a:cubicBezTo>
                  <a:cubicBezTo>
                    <a:pt x="3930" y="6215"/>
                    <a:pt x="3954" y="6120"/>
                    <a:pt x="3906" y="6025"/>
                  </a:cubicBezTo>
                  <a:lnTo>
                    <a:pt x="3668" y="5394"/>
                  </a:lnTo>
                  <a:lnTo>
                    <a:pt x="3668" y="5358"/>
                  </a:lnTo>
                  <a:cubicBezTo>
                    <a:pt x="3668" y="5286"/>
                    <a:pt x="3644" y="5191"/>
                    <a:pt x="3597" y="5132"/>
                  </a:cubicBezTo>
                  <a:lnTo>
                    <a:pt x="3132" y="4608"/>
                  </a:lnTo>
                  <a:lnTo>
                    <a:pt x="3132" y="345"/>
                  </a:lnTo>
                  <a:cubicBezTo>
                    <a:pt x="3132" y="310"/>
                    <a:pt x="3168" y="298"/>
                    <a:pt x="3180" y="298"/>
                  </a:cubicBezTo>
                  <a:lnTo>
                    <a:pt x="9109" y="298"/>
                  </a:lnTo>
                  <a:cubicBezTo>
                    <a:pt x="9133" y="298"/>
                    <a:pt x="9145" y="333"/>
                    <a:pt x="9145" y="345"/>
                  </a:cubicBezTo>
                  <a:lnTo>
                    <a:pt x="9145" y="2346"/>
                  </a:lnTo>
                  <a:cubicBezTo>
                    <a:pt x="9145" y="2441"/>
                    <a:pt x="9228" y="2500"/>
                    <a:pt x="9300" y="2500"/>
                  </a:cubicBezTo>
                  <a:cubicBezTo>
                    <a:pt x="9383" y="2500"/>
                    <a:pt x="9443" y="2429"/>
                    <a:pt x="9443" y="2346"/>
                  </a:cubicBezTo>
                  <a:lnTo>
                    <a:pt x="9443" y="345"/>
                  </a:lnTo>
                  <a:cubicBezTo>
                    <a:pt x="9490" y="167"/>
                    <a:pt x="9324" y="0"/>
                    <a:pt x="913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2819;p88">
              <a:extLst>
                <a:ext uri="{FF2B5EF4-FFF2-40B4-BE49-F238E27FC236}">
                  <a16:creationId xmlns:a16="http://schemas.microsoft.com/office/drawing/2014/main" id="{6933340B-6E10-4779-9029-42DF4FAAFAF9}"/>
                </a:ext>
              </a:extLst>
            </p:cNvPr>
            <p:cNvSpPr/>
            <p:nvPr/>
          </p:nvSpPr>
          <p:spPr>
            <a:xfrm>
              <a:off x="1689309" y="4378614"/>
              <a:ext cx="9510" cy="46976"/>
            </a:xfrm>
            <a:custGeom>
              <a:avLst/>
              <a:gdLst/>
              <a:ahLst/>
              <a:cxnLst/>
              <a:rect l="l" t="t" r="r" b="b"/>
              <a:pathLst>
                <a:path w="299" h="1477" extrusionOk="0">
                  <a:moveTo>
                    <a:pt x="155" y="0"/>
                  </a:moveTo>
                  <a:cubicBezTo>
                    <a:pt x="60" y="0"/>
                    <a:pt x="1" y="84"/>
                    <a:pt x="1" y="155"/>
                  </a:cubicBezTo>
                  <a:lnTo>
                    <a:pt x="1" y="1334"/>
                  </a:lnTo>
                  <a:cubicBezTo>
                    <a:pt x="1" y="1417"/>
                    <a:pt x="72" y="1477"/>
                    <a:pt x="155" y="1477"/>
                  </a:cubicBezTo>
                  <a:cubicBezTo>
                    <a:pt x="239" y="1477"/>
                    <a:pt x="298" y="1405"/>
                    <a:pt x="298" y="1334"/>
                  </a:cubicBezTo>
                  <a:lnTo>
                    <a:pt x="298" y="155"/>
                  </a:lnTo>
                  <a:cubicBezTo>
                    <a:pt x="298" y="84"/>
                    <a:pt x="239"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2820;p88">
              <a:extLst>
                <a:ext uri="{FF2B5EF4-FFF2-40B4-BE49-F238E27FC236}">
                  <a16:creationId xmlns:a16="http://schemas.microsoft.com/office/drawing/2014/main" id="{89C52D1E-2ED9-43CF-A165-AE924FFC06DF}"/>
                </a:ext>
              </a:extLst>
            </p:cNvPr>
            <p:cNvSpPr/>
            <p:nvPr/>
          </p:nvSpPr>
          <p:spPr>
            <a:xfrm>
              <a:off x="1520424" y="4385420"/>
              <a:ext cx="33363" cy="32982"/>
            </a:xfrm>
            <a:custGeom>
              <a:avLst/>
              <a:gdLst/>
              <a:ahLst/>
              <a:cxnLst/>
              <a:rect l="l" t="t" r="r" b="b"/>
              <a:pathLst>
                <a:path w="1049" h="1037" extrusionOk="0">
                  <a:moveTo>
                    <a:pt x="524" y="298"/>
                  </a:moveTo>
                  <a:cubicBezTo>
                    <a:pt x="643" y="298"/>
                    <a:pt x="739" y="406"/>
                    <a:pt x="739" y="525"/>
                  </a:cubicBezTo>
                  <a:cubicBezTo>
                    <a:pt x="739" y="644"/>
                    <a:pt x="643" y="739"/>
                    <a:pt x="524" y="739"/>
                  </a:cubicBezTo>
                  <a:cubicBezTo>
                    <a:pt x="405" y="739"/>
                    <a:pt x="298" y="644"/>
                    <a:pt x="298" y="525"/>
                  </a:cubicBezTo>
                  <a:cubicBezTo>
                    <a:pt x="298" y="406"/>
                    <a:pt x="405" y="298"/>
                    <a:pt x="524" y="298"/>
                  </a:cubicBezTo>
                  <a:close/>
                  <a:moveTo>
                    <a:pt x="524" y="1"/>
                  </a:moveTo>
                  <a:cubicBezTo>
                    <a:pt x="238" y="1"/>
                    <a:pt x="0" y="239"/>
                    <a:pt x="0" y="525"/>
                  </a:cubicBezTo>
                  <a:cubicBezTo>
                    <a:pt x="0" y="798"/>
                    <a:pt x="238" y="1037"/>
                    <a:pt x="524" y="1037"/>
                  </a:cubicBezTo>
                  <a:cubicBezTo>
                    <a:pt x="798" y="1037"/>
                    <a:pt x="1036" y="798"/>
                    <a:pt x="1036" y="525"/>
                  </a:cubicBezTo>
                  <a:cubicBezTo>
                    <a:pt x="1048" y="239"/>
                    <a:pt x="822" y="1"/>
                    <a:pt x="5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2821;p88">
              <a:extLst>
                <a:ext uri="{FF2B5EF4-FFF2-40B4-BE49-F238E27FC236}">
                  <a16:creationId xmlns:a16="http://schemas.microsoft.com/office/drawing/2014/main" id="{27BFC8EB-05E4-4DE1-A5A6-902142D1B126}"/>
                </a:ext>
              </a:extLst>
            </p:cNvPr>
            <p:cNvSpPr/>
            <p:nvPr/>
          </p:nvSpPr>
          <p:spPr>
            <a:xfrm>
              <a:off x="1563202" y="4398683"/>
              <a:ext cx="34508" cy="9510"/>
            </a:xfrm>
            <a:custGeom>
              <a:avLst/>
              <a:gdLst/>
              <a:ahLst/>
              <a:cxnLst/>
              <a:rect l="l" t="t" r="r" b="b"/>
              <a:pathLst>
                <a:path w="1085" h="299" extrusionOk="0">
                  <a:moveTo>
                    <a:pt x="167" y="0"/>
                  </a:moveTo>
                  <a:cubicBezTo>
                    <a:pt x="84" y="0"/>
                    <a:pt x="25" y="72"/>
                    <a:pt x="25" y="143"/>
                  </a:cubicBezTo>
                  <a:cubicBezTo>
                    <a:pt x="1" y="227"/>
                    <a:pt x="84" y="298"/>
                    <a:pt x="167" y="298"/>
                  </a:cubicBezTo>
                  <a:lnTo>
                    <a:pt x="929" y="298"/>
                  </a:lnTo>
                  <a:cubicBezTo>
                    <a:pt x="1025" y="298"/>
                    <a:pt x="1084" y="227"/>
                    <a:pt x="1084" y="143"/>
                  </a:cubicBezTo>
                  <a:cubicBezTo>
                    <a:pt x="1084" y="60"/>
                    <a:pt x="1001" y="0"/>
                    <a:pt x="9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2822;p88">
              <a:extLst>
                <a:ext uri="{FF2B5EF4-FFF2-40B4-BE49-F238E27FC236}">
                  <a16:creationId xmlns:a16="http://schemas.microsoft.com/office/drawing/2014/main" id="{927BEC9F-45FA-46CB-AD8D-2490042916B0}"/>
                </a:ext>
              </a:extLst>
            </p:cNvPr>
            <p:cNvSpPr/>
            <p:nvPr/>
          </p:nvSpPr>
          <p:spPr>
            <a:xfrm>
              <a:off x="1563965" y="4410037"/>
              <a:ext cx="92807" cy="9510"/>
            </a:xfrm>
            <a:custGeom>
              <a:avLst/>
              <a:gdLst/>
              <a:ahLst/>
              <a:cxnLst/>
              <a:rect l="l" t="t" r="r" b="b"/>
              <a:pathLst>
                <a:path w="2918" h="299" extrusionOk="0">
                  <a:moveTo>
                    <a:pt x="143" y="1"/>
                  </a:moveTo>
                  <a:cubicBezTo>
                    <a:pt x="60" y="1"/>
                    <a:pt x="1" y="72"/>
                    <a:pt x="1" y="144"/>
                  </a:cubicBezTo>
                  <a:cubicBezTo>
                    <a:pt x="1" y="239"/>
                    <a:pt x="72" y="298"/>
                    <a:pt x="143" y="298"/>
                  </a:cubicBezTo>
                  <a:lnTo>
                    <a:pt x="2763" y="298"/>
                  </a:lnTo>
                  <a:cubicBezTo>
                    <a:pt x="2858" y="298"/>
                    <a:pt x="2918" y="227"/>
                    <a:pt x="2918" y="144"/>
                  </a:cubicBezTo>
                  <a:cubicBezTo>
                    <a:pt x="2918" y="72"/>
                    <a:pt x="2858" y="1"/>
                    <a:pt x="27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2823;p88">
              <a:extLst>
                <a:ext uri="{FF2B5EF4-FFF2-40B4-BE49-F238E27FC236}">
                  <a16:creationId xmlns:a16="http://schemas.microsoft.com/office/drawing/2014/main" id="{76066D33-9582-464D-AE36-A4ECCF7DAD14}"/>
                </a:ext>
              </a:extLst>
            </p:cNvPr>
            <p:cNvSpPr/>
            <p:nvPr/>
          </p:nvSpPr>
          <p:spPr>
            <a:xfrm>
              <a:off x="1563202" y="4385039"/>
              <a:ext cx="10273" cy="9510"/>
            </a:xfrm>
            <a:custGeom>
              <a:avLst/>
              <a:gdLst/>
              <a:ahLst/>
              <a:cxnLst/>
              <a:rect l="l" t="t" r="r" b="b"/>
              <a:pathLst>
                <a:path w="323" h="299" extrusionOk="0">
                  <a:moveTo>
                    <a:pt x="167" y="1"/>
                  </a:moveTo>
                  <a:cubicBezTo>
                    <a:pt x="84" y="1"/>
                    <a:pt x="25" y="72"/>
                    <a:pt x="25" y="144"/>
                  </a:cubicBezTo>
                  <a:cubicBezTo>
                    <a:pt x="1" y="215"/>
                    <a:pt x="84" y="299"/>
                    <a:pt x="167" y="299"/>
                  </a:cubicBezTo>
                  <a:cubicBezTo>
                    <a:pt x="263" y="299"/>
                    <a:pt x="322" y="215"/>
                    <a:pt x="322" y="144"/>
                  </a:cubicBezTo>
                  <a:cubicBezTo>
                    <a:pt x="322" y="60"/>
                    <a:pt x="251"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2824;p88">
              <a:extLst>
                <a:ext uri="{FF2B5EF4-FFF2-40B4-BE49-F238E27FC236}">
                  <a16:creationId xmlns:a16="http://schemas.microsoft.com/office/drawing/2014/main" id="{D12E1453-6598-464F-A4E8-BCCDFFDED618}"/>
                </a:ext>
              </a:extLst>
            </p:cNvPr>
            <p:cNvSpPr/>
            <p:nvPr/>
          </p:nvSpPr>
          <p:spPr>
            <a:xfrm>
              <a:off x="1520424" y="4436944"/>
              <a:ext cx="33363" cy="33332"/>
            </a:xfrm>
            <a:custGeom>
              <a:avLst/>
              <a:gdLst/>
              <a:ahLst/>
              <a:cxnLst/>
              <a:rect l="l" t="t" r="r" b="b"/>
              <a:pathLst>
                <a:path w="1049" h="1048" extrusionOk="0">
                  <a:moveTo>
                    <a:pt x="524" y="298"/>
                  </a:moveTo>
                  <a:cubicBezTo>
                    <a:pt x="643" y="298"/>
                    <a:pt x="739" y="405"/>
                    <a:pt x="739" y="524"/>
                  </a:cubicBezTo>
                  <a:cubicBezTo>
                    <a:pt x="739" y="655"/>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2825;p88">
              <a:extLst>
                <a:ext uri="{FF2B5EF4-FFF2-40B4-BE49-F238E27FC236}">
                  <a16:creationId xmlns:a16="http://schemas.microsoft.com/office/drawing/2014/main" id="{BC279A26-AF5C-4170-A07F-50D20744DAE8}"/>
                </a:ext>
              </a:extLst>
            </p:cNvPr>
            <p:cNvSpPr/>
            <p:nvPr/>
          </p:nvSpPr>
          <p:spPr>
            <a:xfrm>
              <a:off x="1563202" y="4450175"/>
              <a:ext cx="34508" cy="9510"/>
            </a:xfrm>
            <a:custGeom>
              <a:avLst/>
              <a:gdLst/>
              <a:ahLst/>
              <a:cxnLst/>
              <a:rect l="l" t="t" r="r" b="b"/>
              <a:pathLst>
                <a:path w="1085" h="299" extrusionOk="0">
                  <a:moveTo>
                    <a:pt x="167" y="1"/>
                  </a:moveTo>
                  <a:cubicBezTo>
                    <a:pt x="84" y="1"/>
                    <a:pt x="25" y="72"/>
                    <a:pt x="25" y="156"/>
                  </a:cubicBezTo>
                  <a:cubicBezTo>
                    <a:pt x="1" y="239"/>
                    <a:pt x="84" y="298"/>
                    <a:pt x="167" y="298"/>
                  </a:cubicBezTo>
                  <a:lnTo>
                    <a:pt x="929" y="298"/>
                  </a:lnTo>
                  <a:cubicBezTo>
                    <a:pt x="1025" y="298"/>
                    <a:pt x="1084" y="227"/>
                    <a:pt x="1084" y="156"/>
                  </a:cubicBezTo>
                  <a:cubicBezTo>
                    <a:pt x="1084" y="60"/>
                    <a:pt x="1001" y="1"/>
                    <a:pt x="9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2826;p88">
              <a:extLst>
                <a:ext uri="{FF2B5EF4-FFF2-40B4-BE49-F238E27FC236}">
                  <a16:creationId xmlns:a16="http://schemas.microsoft.com/office/drawing/2014/main" id="{711E7DF0-56D0-4D12-9446-2269F1EA2AAD}"/>
                </a:ext>
              </a:extLst>
            </p:cNvPr>
            <p:cNvSpPr/>
            <p:nvPr/>
          </p:nvSpPr>
          <p:spPr>
            <a:xfrm>
              <a:off x="1563965" y="4461530"/>
              <a:ext cx="92807" cy="9510"/>
            </a:xfrm>
            <a:custGeom>
              <a:avLst/>
              <a:gdLst/>
              <a:ahLst/>
              <a:cxnLst/>
              <a:rect l="l" t="t" r="r" b="b"/>
              <a:pathLst>
                <a:path w="2918" h="299" extrusionOk="0">
                  <a:moveTo>
                    <a:pt x="143" y="1"/>
                  </a:moveTo>
                  <a:cubicBezTo>
                    <a:pt x="60" y="1"/>
                    <a:pt x="1" y="72"/>
                    <a:pt x="1" y="156"/>
                  </a:cubicBezTo>
                  <a:cubicBezTo>
                    <a:pt x="1" y="239"/>
                    <a:pt x="72" y="299"/>
                    <a:pt x="143" y="299"/>
                  </a:cubicBezTo>
                  <a:lnTo>
                    <a:pt x="2763" y="299"/>
                  </a:lnTo>
                  <a:cubicBezTo>
                    <a:pt x="2858" y="299"/>
                    <a:pt x="2918" y="227"/>
                    <a:pt x="2918" y="156"/>
                  </a:cubicBezTo>
                  <a:cubicBezTo>
                    <a:pt x="2918" y="72"/>
                    <a:pt x="2858" y="1"/>
                    <a:pt x="27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2827;p88">
              <a:extLst>
                <a:ext uri="{FF2B5EF4-FFF2-40B4-BE49-F238E27FC236}">
                  <a16:creationId xmlns:a16="http://schemas.microsoft.com/office/drawing/2014/main" id="{9AFFA294-E5DA-4E31-A345-67AAA8CD19B3}"/>
                </a:ext>
              </a:extLst>
            </p:cNvPr>
            <p:cNvSpPr/>
            <p:nvPr/>
          </p:nvSpPr>
          <p:spPr>
            <a:xfrm>
              <a:off x="1563202" y="4436563"/>
              <a:ext cx="10273" cy="9478"/>
            </a:xfrm>
            <a:custGeom>
              <a:avLst/>
              <a:gdLst/>
              <a:ahLst/>
              <a:cxnLst/>
              <a:rect l="l" t="t" r="r" b="b"/>
              <a:pathLst>
                <a:path w="323" h="298" extrusionOk="0">
                  <a:moveTo>
                    <a:pt x="167" y="0"/>
                  </a:moveTo>
                  <a:cubicBezTo>
                    <a:pt x="84" y="0"/>
                    <a:pt x="25" y="72"/>
                    <a:pt x="25" y="143"/>
                  </a:cubicBezTo>
                  <a:cubicBezTo>
                    <a:pt x="1" y="226"/>
                    <a:pt x="84" y="298"/>
                    <a:pt x="167" y="298"/>
                  </a:cubicBezTo>
                  <a:cubicBezTo>
                    <a:pt x="263" y="298"/>
                    <a:pt x="322" y="226"/>
                    <a:pt x="322" y="143"/>
                  </a:cubicBezTo>
                  <a:cubicBezTo>
                    <a:pt x="322" y="60"/>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2828;p88">
              <a:extLst>
                <a:ext uri="{FF2B5EF4-FFF2-40B4-BE49-F238E27FC236}">
                  <a16:creationId xmlns:a16="http://schemas.microsoft.com/office/drawing/2014/main" id="{CD497EE3-8AEA-426E-8855-6388CEB74973}"/>
                </a:ext>
              </a:extLst>
            </p:cNvPr>
            <p:cNvSpPr/>
            <p:nvPr/>
          </p:nvSpPr>
          <p:spPr>
            <a:xfrm>
              <a:off x="1520424" y="4488437"/>
              <a:ext cx="33363" cy="33332"/>
            </a:xfrm>
            <a:custGeom>
              <a:avLst/>
              <a:gdLst/>
              <a:ahLst/>
              <a:cxnLst/>
              <a:rect l="l" t="t" r="r" b="b"/>
              <a:pathLst>
                <a:path w="1049" h="1048" extrusionOk="0">
                  <a:moveTo>
                    <a:pt x="524" y="298"/>
                  </a:moveTo>
                  <a:cubicBezTo>
                    <a:pt x="643" y="298"/>
                    <a:pt x="739" y="405"/>
                    <a:pt x="739" y="524"/>
                  </a:cubicBezTo>
                  <a:cubicBezTo>
                    <a:pt x="739" y="643"/>
                    <a:pt x="643" y="750"/>
                    <a:pt x="524" y="750"/>
                  </a:cubicBezTo>
                  <a:cubicBezTo>
                    <a:pt x="405" y="750"/>
                    <a:pt x="298" y="643"/>
                    <a:pt x="298" y="524"/>
                  </a:cubicBezTo>
                  <a:cubicBezTo>
                    <a:pt x="298" y="405"/>
                    <a:pt x="405" y="298"/>
                    <a:pt x="524" y="298"/>
                  </a:cubicBezTo>
                  <a:close/>
                  <a:moveTo>
                    <a:pt x="524" y="0"/>
                  </a:moveTo>
                  <a:cubicBezTo>
                    <a:pt x="238" y="0"/>
                    <a:pt x="0" y="238"/>
                    <a:pt x="0" y="524"/>
                  </a:cubicBezTo>
                  <a:cubicBezTo>
                    <a:pt x="0" y="810"/>
                    <a:pt x="238" y="1048"/>
                    <a:pt x="524" y="1048"/>
                  </a:cubicBezTo>
                  <a:cubicBezTo>
                    <a:pt x="798" y="1048"/>
                    <a:pt x="1036" y="810"/>
                    <a:pt x="1036" y="524"/>
                  </a:cubicBezTo>
                  <a:cubicBezTo>
                    <a:pt x="1048" y="238"/>
                    <a:pt x="822"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2829;p88">
              <a:extLst>
                <a:ext uri="{FF2B5EF4-FFF2-40B4-BE49-F238E27FC236}">
                  <a16:creationId xmlns:a16="http://schemas.microsoft.com/office/drawing/2014/main" id="{F65642BB-7283-4DC9-9772-0511B6E0D59E}"/>
                </a:ext>
              </a:extLst>
            </p:cNvPr>
            <p:cNvSpPr/>
            <p:nvPr/>
          </p:nvSpPr>
          <p:spPr>
            <a:xfrm>
              <a:off x="1563202" y="4501667"/>
              <a:ext cx="34508" cy="9510"/>
            </a:xfrm>
            <a:custGeom>
              <a:avLst/>
              <a:gdLst/>
              <a:ahLst/>
              <a:cxnLst/>
              <a:rect l="l" t="t" r="r" b="b"/>
              <a:pathLst>
                <a:path w="1085" h="299" extrusionOk="0">
                  <a:moveTo>
                    <a:pt x="167" y="1"/>
                  </a:moveTo>
                  <a:cubicBezTo>
                    <a:pt x="84" y="1"/>
                    <a:pt x="25" y="84"/>
                    <a:pt x="25" y="156"/>
                  </a:cubicBezTo>
                  <a:cubicBezTo>
                    <a:pt x="1" y="239"/>
                    <a:pt x="84" y="299"/>
                    <a:pt x="167" y="299"/>
                  </a:cubicBezTo>
                  <a:lnTo>
                    <a:pt x="929" y="299"/>
                  </a:lnTo>
                  <a:cubicBezTo>
                    <a:pt x="1025" y="299"/>
                    <a:pt x="1084" y="227"/>
                    <a:pt x="1084" y="156"/>
                  </a:cubicBezTo>
                  <a:cubicBezTo>
                    <a:pt x="1084" y="61"/>
                    <a:pt x="1001" y="1"/>
                    <a:pt x="9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2830;p88">
              <a:extLst>
                <a:ext uri="{FF2B5EF4-FFF2-40B4-BE49-F238E27FC236}">
                  <a16:creationId xmlns:a16="http://schemas.microsoft.com/office/drawing/2014/main" id="{93B34E46-8413-4D78-A545-8235408C55F9}"/>
                </a:ext>
              </a:extLst>
            </p:cNvPr>
            <p:cNvSpPr/>
            <p:nvPr/>
          </p:nvSpPr>
          <p:spPr>
            <a:xfrm>
              <a:off x="1563202" y="4513785"/>
              <a:ext cx="93570" cy="9510"/>
            </a:xfrm>
            <a:custGeom>
              <a:avLst/>
              <a:gdLst/>
              <a:ahLst/>
              <a:cxnLst/>
              <a:rect l="l" t="t" r="r" b="b"/>
              <a:pathLst>
                <a:path w="2942" h="299" extrusionOk="0">
                  <a:moveTo>
                    <a:pt x="167" y="1"/>
                  </a:moveTo>
                  <a:cubicBezTo>
                    <a:pt x="84" y="1"/>
                    <a:pt x="25" y="72"/>
                    <a:pt x="25" y="144"/>
                  </a:cubicBezTo>
                  <a:cubicBezTo>
                    <a:pt x="1" y="215"/>
                    <a:pt x="84" y="299"/>
                    <a:pt x="167" y="299"/>
                  </a:cubicBezTo>
                  <a:lnTo>
                    <a:pt x="2787" y="299"/>
                  </a:lnTo>
                  <a:cubicBezTo>
                    <a:pt x="2882" y="299"/>
                    <a:pt x="2942" y="215"/>
                    <a:pt x="2942" y="144"/>
                  </a:cubicBezTo>
                  <a:cubicBezTo>
                    <a:pt x="2942" y="61"/>
                    <a:pt x="2870" y="1"/>
                    <a:pt x="278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2831;p88">
              <a:extLst>
                <a:ext uri="{FF2B5EF4-FFF2-40B4-BE49-F238E27FC236}">
                  <a16:creationId xmlns:a16="http://schemas.microsoft.com/office/drawing/2014/main" id="{8C5DEEFC-1EF1-4013-AB7F-94C741F82008}"/>
                </a:ext>
              </a:extLst>
            </p:cNvPr>
            <p:cNvSpPr/>
            <p:nvPr/>
          </p:nvSpPr>
          <p:spPr>
            <a:xfrm>
              <a:off x="1563202" y="4488055"/>
              <a:ext cx="10273" cy="9478"/>
            </a:xfrm>
            <a:custGeom>
              <a:avLst/>
              <a:gdLst/>
              <a:ahLst/>
              <a:cxnLst/>
              <a:rect l="l" t="t" r="r" b="b"/>
              <a:pathLst>
                <a:path w="323" h="298" extrusionOk="0">
                  <a:moveTo>
                    <a:pt x="167" y="0"/>
                  </a:moveTo>
                  <a:cubicBezTo>
                    <a:pt x="84" y="0"/>
                    <a:pt x="25" y="72"/>
                    <a:pt x="25" y="155"/>
                  </a:cubicBezTo>
                  <a:cubicBezTo>
                    <a:pt x="1" y="227"/>
                    <a:pt x="84" y="298"/>
                    <a:pt x="167" y="298"/>
                  </a:cubicBezTo>
                  <a:cubicBezTo>
                    <a:pt x="263" y="298"/>
                    <a:pt x="322" y="227"/>
                    <a:pt x="322" y="155"/>
                  </a:cubicBezTo>
                  <a:cubicBezTo>
                    <a:pt x="322" y="60"/>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2832;p88">
              <a:extLst>
                <a:ext uri="{FF2B5EF4-FFF2-40B4-BE49-F238E27FC236}">
                  <a16:creationId xmlns:a16="http://schemas.microsoft.com/office/drawing/2014/main" id="{DE30D2CB-E8FD-4DE8-9E43-8798CB144DA9}"/>
                </a:ext>
              </a:extLst>
            </p:cNvPr>
            <p:cNvSpPr/>
            <p:nvPr/>
          </p:nvSpPr>
          <p:spPr>
            <a:xfrm>
              <a:off x="1522682" y="4318025"/>
              <a:ext cx="141659" cy="37912"/>
            </a:xfrm>
            <a:custGeom>
              <a:avLst/>
              <a:gdLst/>
              <a:ahLst/>
              <a:cxnLst/>
              <a:rect l="l" t="t" r="r" b="b"/>
              <a:pathLst>
                <a:path w="4454" h="1192" extrusionOk="0">
                  <a:moveTo>
                    <a:pt x="4144" y="322"/>
                  </a:moveTo>
                  <a:lnTo>
                    <a:pt x="4144" y="893"/>
                  </a:lnTo>
                  <a:lnTo>
                    <a:pt x="298" y="893"/>
                  </a:lnTo>
                  <a:lnTo>
                    <a:pt x="298" y="322"/>
                  </a:lnTo>
                  <a:close/>
                  <a:moveTo>
                    <a:pt x="156" y="0"/>
                  </a:moveTo>
                  <a:cubicBezTo>
                    <a:pt x="60" y="0"/>
                    <a:pt x="1" y="84"/>
                    <a:pt x="1" y="155"/>
                  </a:cubicBezTo>
                  <a:lnTo>
                    <a:pt x="1" y="1048"/>
                  </a:lnTo>
                  <a:cubicBezTo>
                    <a:pt x="1" y="1132"/>
                    <a:pt x="72" y="1191"/>
                    <a:pt x="156" y="1191"/>
                  </a:cubicBezTo>
                  <a:lnTo>
                    <a:pt x="4299" y="1191"/>
                  </a:lnTo>
                  <a:cubicBezTo>
                    <a:pt x="4382" y="1191"/>
                    <a:pt x="4454" y="1132"/>
                    <a:pt x="4454" y="1048"/>
                  </a:cubicBezTo>
                  <a:lnTo>
                    <a:pt x="4454" y="155"/>
                  </a:lnTo>
                  <a:cubicBezTo>
                    <a:pt x="4454" y="60"/>
                    <a:pt x="4382" y="0"/>
                    <a:pt x="42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48"/>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Methodology</a:t>
            </a:r>
          </a:p>
        </p:txBody>
      </p:sp>
      <p:sp>
        <p:nvSpPr>
          <p:cNvPr id="1338" name="Google Shape;1338;p48"/>
          <p:cNvSpPr txBox="1">
            <a:spLocks noGrp="1"/>
          </p:cNvSpPr>
          <p:nvPr>
            <p:ph type="title" idx="2"/>
          </p:nvPr>
        </p:nvSpPr>
        <p:spPr>
          <a:xfrm>
            <a:off x="713256" y="2491724"/>
            <a:ext cx="2409000" cy="8464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set Exploration</a:t>
            </a:r>
            <a:endParaRPr dirty="0"/>
          </a:p>
        </p:txBody>
      </p:sp>
      <p:sp>
        <p:nvSpPr>
          <p:cNvPr id="1339" name="Google Shape;1339;p48"/>
          <p:cNvSpPr txBox="1">
            <a:spLocks noGrp="1"/>
          </p:cNvSpPr>
          <p:nvPr>
            <p:ph type="subTitle" idx="1"/>
          </p:nvPr>
        </p:nvSpPr>
        <p:spPr>
          <a:xfrm>
            <a:off x="713256" y="3338214"/>
            <a:ext cx="2408944" cy="7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pt-BR" dirty="0"/>
              <a:t>Collect data from social network</a:t>
            </a:r>
          </a:p>
        </p:txBody>
      </p:sp>
      <p:sp>
        <p:nvSpPr>
          <p:cNvPr id="1340" name="Google Shape;1340;p48"/>
          <p:cNvSpPr txBox="1">
            <a:spLocks noGrp="1"/>
          </p:cNvSpPr>
          <p:nvPr>
            <p:ph type="title" idx="3"/>
          </p:nvPr>
        </p:nvSpPr>
        <p:spPr>
          <a:xfrm>
            <a:off x="3367527" y="2491723"/>
            <a:ext cx="2409000" cy="8464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set preparation</a:t>
            </a:r>
          </a:p>
        </p:txBody>
      </p:sp>
      <p:sp>
        <p:nvSpPr>
          <p:cNvPr id="1341" name="Google Shape;1341;p48"/>
          <p:cNvSpPr txBox="1">
            <a:spLocks noGrp="1"/>
          </p:cNvSpPr>
          <p:nvPr>
            <p:ph type="subTitle" idx="4"/>
          </p:nvPr>
        </p:nvSpPr>
        <p:spPr>
          <a:xfrm>
            <a:off x="3340091" y="3301989"/>
            <a:ext cx="2409000" cy="7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Text Analysis by processing line by line</a:t>
            </a:r>
          </a:p>
        </p:txBody>
      </p:sp>
      <p:sp>
        <p:nvSpPr>
          <p:cNvPr id="1342" name="Google Shape;1342;p48"/>
          <p:cNvSpPr txBox="1">
            <a:spLocks noGrp="1"/>
          </p:cNvSpPr>
          <p:nvPr>
            <p:ph type="title" idx="5"/>
          </p:nvPr>
        </p:nvSpPr>
        <p:spPr>
          <a:xfrm>
            <a:off x="6021801" y="2491724"/>
            <a:ext cx="2409000" cy="8464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Building ground truth dataset</a:t>
            </a:r>
          </a:p>
        </p:txBody>
      </p:sp>
      <p:sp>
        <p:nvSpPr>
          <p:cNvPr id="1343" name="Google Shape;1343;p48"/>
          <p:cNvSpPr txBox="1">
            <a:spLocks noGrp="1"/>
          </p:cNvSpPr>
          <p:nvPr>
            <p:ph type="subTitle" idx="6"/>
          </p:nvPr>
        </p:nvSpPr>
        <p:spPr>
          <a:xfrm>
            <a:off x="5994365" y="3301989"/>
            <a:ext cx="2409000" cy="7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Depression Indicative content (Y/N)</a:t>
            </a:r>
          </a:p>
        </p:txBody>
      </p:sp>
      <p:grpSp>
        <p:nvGrpSpPr>
          <p:cNvPr id="1344" name="Google Shape;1344;p48"/>
          <p:cNvGrpSpPr/>
          <p:nvPr/>
        </p:nvGrpSpPr>
        <p:grpSpPr>
          <a:xfrm>
            <a:off x="1739674" y="2139934"/>
            <a:ext cx="356164" cy="355815"/>
            <a:chOff x="3040984" y="3681059"/>
            <a:chExt cx="356164" cy="355815"/>
          </a:xfrm>
        </p:grpSpPr>
        <p:sp>
          <p:nvSpPr>
            <p:cNvPr id="1345" name="Google Shape;1345;p48"/>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48"/>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48"/>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3" name="Google Shape;1353;p48"/>
          <p:cNvGrpSpPr/>
          <p:nvPr/>
        </p:nvGrpSpPr>
        <p:grpSpPr>
          <a:xfrm>
            <a:off x="7048584" y="2139934"/>
            <a:ext cx="355434" cy="355815"/>
            <a:chOff x="4673540" y="3680297"/>
            <a:chExt cx="355434" cy="355815"/>
          </a:xfrm>
        </p:grpSpPr>
        <p:sp>
          <p:nvSpPr>
            <p:cNvPr id="1354" name="Google Shape;1354;p48"/>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48"/>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48"/>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11192;p86">
            <a:extLst>
              <a:ext uri="{FF2B5EF4-FFF2-40B4-BE49-F238E27FC236}">
                <a16:creationId xmlns:a16="http://schemas.microsoft.com/office/drawing/2014/main" id="{2C983A31-DC37-40F5-81FF-8B22361A11F2}"/>
              </a:ext>
            </a:extLst>
          </p:cNvPr>
          <p:cNvGrpSpPr/>
          <p:nvPr/>
        </p:nvGrpSpPr>
        <p:grpSpPr>
          <a:xfrm>
            <a:off x="4378594" y="2161884"/>
            <a:ext cx="331993" cy="331993"/>
            <a:chOff x="870939" y="2439293"/>
            <a:chExt cx="331993" cy="331993"/>
          </a:xfrm>
          <a:solidFill>
            <a:schemeClr val="bg1"/>
          </a:solidFill>
        </p:grpSpPr>
        <p:sp>
          <p:nvSpPr>
            <p:cNvPr id="23" name="Google Shape;11193;p86">
              <a:extLst>
                <a:ext uri="{FF2B5EF4-FFF2-40B4-BE49-F238E27FC236}">
                  <a16:creationId xmlns:a16="http://schemas.microsoft.com/office/drawing/2014/main" id="{63674653-E00E-4A8E-A9FF-E5862D9D3785}"/>
                </a:ext>
              </a:extLst>
            </p:cNvPr>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1194;p86">
              <a:extLst>
                <a:ext uri="{FF2B5EF4-FFF2-40B4-BE49-F238E27FC236}">
                  <a16:creationId xmlns:a16="http://schemas.microsoft.com/office/drawing/2014/main" id="{B2B2F8F5-E9BA-4077-B4E0-276C7E31AE8D}"/>
                </a:ext>
              </a:extLst>
            </p:cNvPr>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1195;p86">
              <a:extLst>
                <a:ext uri="{FF2B5EF4-FFF2-40B4-BE49-F238E27FC236}">
                  <a16:creationId xmlns:a16="http://schemas.microsoft.com/office/drawing/2014/main" id="{DAE8DE61-4F08-4D70-AF7A-7F09317ECB69}"/>
                </a:ext>
              </a:extLst>
            </p:cNvPr>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1196;p86">
              <a:extLst>
                <a:ext uri="{FF2B5EF4-FFF2-40B4-BE49-F238E27FC236}">
                  <a16:creationId xmlns:a16="http://schemas.microsoft.com/office/drawing/2014/main" id="{FE31CD33-7485-446B-BAC9-EF06C1DE0D66}"/>
                </a:ext>
              </a:extLst>
            </p:cNvPr>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1197;p86">
              <a:extLst>
                <a:ext uri="{FF2B5EF4-FFF2-40B4-BE49-F238E27FC236}">
                  <a16:creationId xmlns:a16="http://schemas.microsoft.com/office/drawing/2014/main" id="{7B06B9AA-7EB0-496C-AEE5-C3EC9136E7D4}"/>
                </a:ext>
              </a:extLst>
            </p:cNvPr>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1198;p86">
              <a:extLst>
                <a:ext uri="{FF2B5EF4-FFF2-40B4-BE49-F238E27FC236}">
                  <a16:creationId xmlns:a16="http://schemas.microsoft.com/office/drawing/2014/main" id="{515A9BA2-9C05-495A-9D8B-9511BEAEB9DE}"/>
                </a:ext>
              </a:extLst>
            </p:cNvPr>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1199;p86">
              <a:extLst>
                <a:ext uri="{FF2B5EF4-FFF2-40B4-BE49-F238E27FC236}">
                  <a16:creationId xmlns:a16="http://schemas.microsoft.com/office/drawing/2014/main" id="{2E925CA8-3826-432C-8DA3-E2B89BDA3D7E}"/>
                </a:ext>
              </a:extLst>
            </p:cNvPr>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1200;p86">
              <a:extLst>
                <a:ext uri="{FF2B5EF4-FFF2-40B4-BE49-F238E27FC236}">
                  <a16:creationId xmlns:a16="http://schemas.microsoft.com/office/drawing/2014/main" id="{4F8C238B-2089-41A2-9E3C-A64C38EC5F4F}"/>
                </a:ext>
              </a:extLst>
            </p:cNvPr>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1201;p86">
              <a:extLst>
                <a:ext uri="{FF2B5EF4-FFF2-40B4-BE49-F238E27FC236}">
                  <a16:creationId xmlns:a16="http://schemas.microsoft.com/office/drawing/2014/main" id="{139D327A-DA9D-4393-9CFA-B1AAD6F2C698}"/>
                </a:ext>
              </a:extLst>
            </p:cNvPr>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1202;p86">
              <a:extLst>
                <a:ext uri="{FF2B5EF4-FFF2-40B4-BE49-F238E27FC236}">
                  <a16:creationId xmlns:a16="http://schemas.microsoft.com/office/drawing/2014/main" id="{41A71DAB-32A2-4767-B3E8-FC61F549FC29}"/>
                </a:ext>
              </a:extLst>
            </p:cNvPr>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1203;p86">
              <a:extLst>
                <a:ext uri="{FF2B5EF4-FFF2-40B4-BE49-F238E27FC236}">
                  <a16:creationId xmlns:a16="http://schemas.microsoft.com/office/drawing/2014/main" id="{4C1A8CC9-F214-4D8E-8527-068FB4D30BFC}"/>
                </a:ext>
              </a:extLst>
            </p:cNvPr>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1204;p86">
              <a:extLst>
                <a:ext uri="{FF2B5EF4-FFF2-40B4-BE49-F238E27FC236}">
                  <a16:creationId xmlns:a16="http://schemas.microsoft.com/office/drawing/2014/main" id="{95BB606F-FF37-4A46-92AF-FAA0FF8EA2CB}"/>
                </a:ext>
              </a:extLst>
            </p:cNvPr>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1205;p86">
              <a:extLst>
                <a:ext uri="{FF2B5EF4-FFF2-40B4-BE49-F238E27FC236}">
                  <a16:creationId xmlns:a16="http://schemas.microsoft.com/office/drawing/2014/main" id="{C514ABBF-2BF3-4E10-BBF8-5CDA44ACF061}"/>
                </a:ext>
              </a:extLst>
            </p:cNvPr>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1206;p86">
              <a:extLst>
                <a:ext uri="{FF2B5EF4-FFF2-40B4-BE49-F238E27FC236}">
                  <a16:creationId xmlns:a16="http://schemas.microsoft.com/office/drawing/2014/main" id="{7F056FAE-6B77-43F7-9DDA-A7C6F978F2D6}"/>
                </a:ext>
              </a:extLst>
            </p:cNvPr>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1207;p86">
              <a:extLst>
                <a:ext uri="{FF2B5EF4-FFF2-40B4-BE49-F238E27FC236}">
                  <a16:creationId xmlns:a16="http://schemas.microsoft.com/office/drawing/2014/main" id="{524B5A18-84FC-41DE-A40B-6E82CFE40DC4}"/>
                </a:ext>
              </a:extLst>
            </p:cNvPr>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1208;p86">
              <a:extLst>
                <a:ext uri="{FF2B5EF4-FFF2-40B4-BE49-F238E27FC236}">
                  <a16:creationId xmlns:a16="http://schemas.microsoft.com/office/drawing/2014/main" id="{3BE62215-AAE7-4658-920B-C54F303B8A9D}"/>
                </a:ext>
              </a:extLst>
            </p:cNvPr>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67893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Index</a:t>
            </a:r>
            <a:endParaRPr dirty="0"/>
          </a:p>
        </p:txBody>
      </p:sp>
      <p:sp>
        <p:nvSpPr>
          <p:cNvPr id="1213" name="Google Shape;1213;p39"/>
          <p:cNvSpPr txBox="1">
            <a:spLocks noGrp="1"/>
          </p:cNvSpPr>
          <p:nvPr>
            <p:ph type="title" idx="2"/>
          </p:nvPr>
        </p:nvSpPr>
        <p:spPr>
          <a:xfrm>
            <a:off x="713250" y="2796524"/>
            <a:ext cx="22944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Introduction</a:t>
            </a:r>
          </a:p>
        </p:txBody>
      </p:sp>
      <p:sp>
        <p:nvSpPr>
          <p:cNvPr id="1215" name="Google Shape;1215;p39"/>
          <p:cNvSpPr txBox="1">
            <a:spLocks noGrp="1"/>
          </p:cNvSpPr>
          <p:nvPr>
            <p:ph type="title" idx="3"/>
          </p:nvPr>
        </p:nvSpPr>
        <p:spPr>
          <a:xfrm>
            <a:off x="713250" y="2208550"/>
            <a:ext cx="2294400" cy="7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01</a:t>
            </a:r>
            <a:endParaRPr dirty="0"/>
          </a:p>
        </p:txBody>
      </p:sp>
      <p:sp>
        <p:nvSpPr>
          <p:cNvPr id="1216" name="Google Shape;1216;p39"/>
          <p:cNvSpPr txBox="1">
            <a:spLocks noGrp="1"/>
          </p:cNvSpPr>
          <p:nvPr>
            <p:ph type="title" idx="4"/>
          </p:nvPr>
        </p:nvSpPr>
        <p:spPr>
          <a:xfrm>
            <a:off x="3424825" y="2796524"/>
            <a:ext cx="22944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Objectives</a:t>
            </a:r>
          </a:p>
        </p:txBody>
      </p:sp>
      <p:sp>
        <p:nvSpPr>
          <p:cNvPr id="1218" name="Google Shape;1218;p39"/>
          <p:cNvSpPr txBox="1">
            <a:spLocks noGrp="1"/>
          </p:cNvSpPr>
          <p:nvPr>
            <p:ph type="title" idx="6"/>
          </p:nvPr>
        </p:nvSpPr>
        <p:spPr>
          <a:xfrm>
            <a:off x="3424825" y="2208550"/>
            <a:ext cx="2294400" cy="7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a:t>02</a:t>
            </a:r>
            <a:endParaRPr dirty="0"/>
          </a:p>
        </p:txBody>
      </p:sp>
      <p:sp>
        <p:nvSpPr>
          <p:cNvPr id="1219" name="Google Shape;1219;p39"/>
          <p:cNvSpPr txBox="1">
            <a:spLocks noGrp="1"/>
          </p:cNvSpPr>
          <p:nvPr>
            <p:ph type="title" idx="7"/>
          </p:nvPr>
        </p:nvSpPr>
        <p:spPr>
          <a:xfrm>
            <a:off x="6136400" y="2796524"/>
            <a:ext cx="22944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Motivation</a:t>
            </a:r>
            <a:br>
              <a:rPr lang="pt-BR" dirty="0"/>
            </a:br>
            <a:endParaRPr lang="pt-BR" dirty="0"/>
          </a:p>
        </p:txBody>
      </p:sp>
      <p:sp>
        <p:nvSpPr>
          <p:cNvPr id="1221" name="Google Shape;1221;p39"/>
          <p:cNvSpPr txBox="1">
            <a:spLocks noGrp="1"/>
          </p:cNvSpPr>
          <p:nvPr>
            <p:ph type="title" idx="9"/>
          </p:nvPr>
        </p:nvSpPr>
        <p:spPr>
          <a:xfrm>
            <a:off x="6136400" y="2208550"/>
            <a:ext cx="2294400" cy="7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a:t>03</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5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Methodology</a:t>
            </a:r>
            <a:br>
              <a:rPr lang="en-US" dirty="0"/>
            </a:br>
            <a:r>
              <a:rPr lang="en-US" sz="2600" dirty="0"/>
              <a:t>Feature Extraction</a:t>
            </a:r>
            <a:endParaRPr dirty="0"/>
          </a:p>
        </p:txBody>
      </p:sp>
      <p:sp>
        <p:nvSpPr>
          <p:cNvPr id="1384" name="Google Shape;1384;p50"/>
          <p:cNvSpPr txBox="1">
            <a:spLocks noGrp="1"/>
          </p:cNvSpPr>
          <p:nvPr>
            <p:ph type="title" idx="5"/>
          </p:nvPr>
        </p:nvSpPr>
        <p:spPr>
          <a:xfrm>
            <a:off x="1544238" y="357057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Perceptual processes</a:t>
            </a:r>
          </a:p>
        </p:txBody>
      </p:sp>
      <p:sp>
        <p:nvSpPr>
          <p:cNvPr id="1386" name="Google Shape;1386;p50"/>
          <p:cNvSpPr txBox="1">
            <a:spLocks noGrp="1"/>
          </p:cNvSpPr>
          <p:nvPr>
            <p:ph type="title" idx="7"/>
          </p:nvPr>
        </p:nvSpPr>
        <p:spPr>
          <a:xfrm>
            <a:off x="5190753" y="357057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Linguistic process</a:t>
            </a:r>
          </a:p>
        </p:txBody>
      </p:sp>
      <p:grpSp>
        <p:nvGrpSpPr>
          <p:cNvPr id="1388" name="Google Shape;1388;p50"/>
          <p:cNvGrpSpPr/>
          <p:nvPr/>
        </p:nvGrpSpPr>
        <p:grpSpPr>
          <a:xfrm>
            <a:off x="2566496" y="3317293"/>
            <a:ext cx="364484" cy="262423"/>
            <a:chOff x="3588440" y="3258368"/>
            <a:chExt cx="364484" cy="262423"/>
          </a:xfrm>
        </p:grpSpPr>
        <p:sp>
          <p:nvSpPr>
            <p:cNvPr id="1389" name="Google Shape;1389;p50"/>
            <p:cNvSpPr/>
            <p:nvPr/>
          </p:nvSpPr>
          <p:spPr>
            <a:xfrm>
              <a:off x="3588440" y="3258368"/>
              <a:ext cx="364484" cy="262423"/>
            </a:xfrm>
            <a:custGeom>
              <a:avLst/>
              <a:gdLst/>
              <a:ahLst/>
              <a:cxnLst/>
              <a:rect l="l" t="t" r="r" b="b"/>
              <a:pathLst>
                <a:path w="11478" h="8264" extrusionOk="0">
                  <a:moveTo>
                    <a:pt x="1965" y="345"/>
                  </a:moveTo>
                  <a:cubicBezTo>
                    <a:pt x="2024" y="345"/>
                    <a:pt x="2072" y="393"/>
                    <a:pt x="2072" y="453"/>
                  </a:cubicBezTo>
                  <a:lnTo>
                    <a:pt x="2072" y="810"/>
                  </a:lnTo>
                  <a:lnTo>
                    <a:pt x="1346" y="810"/>
                  </a:lnTo>
                  <a:lnTo>
                    <a:pt x="1346" y="453"/>
                  </a:lnTo>
                  <a:cubicBezTo>
                    <a:pt x="1346" y="393"/>
                    <a:pt x="1381" y="345"/>
                    <a:pt x="1441" y="345"/>
                  </a:cubicBezTo>
                  <a:close/>
                  <a:moveTo>
                    <a:pt x="10311" y="1191"/>
                  </a:moveTo>
                  <a:cubicBezTo>
                    <a:pt x="10371" y="1191"/>
                    <a:pt x="10418" y="1238"/>
                    <a:pt x="10418" y="1298"/>
                  </a:cubicBezTo>
                  <a:lnTo>
                    <a:pt x="10418" y="1631"/>
                  </a:lnTo>
                  <a:lnTo>
                    <a:pt x="9037" y="1631"/>
                  </a:lnTo>
                  <a:lnTo>
                    <a:pt x="9037" y="1298"/>
                  </a:lnTo>
                  <a:cubicBezTo>
                    <a:pt x="9037" y="1238"/>
                    <a:pt x="9085" y="1191"/>
                    <a:pt x="9144" y="1191"/>
                  </a:cubicBezTo>
                  <a:close/>
                  <a:moveTo>
                    <a:pt x="1453" y="0"/>
                  </a:moveTo>
                  <a:cubicBezTo>
                    <a:pt x="1215" y="0"/>
                    <a:pt x="1012" y="203"/>
                    <a:pt x="1012" y="453"/>
                  </a:cubicBezTo>
                  <a:lnTo>
                    <a:pt x="1012" y="810"/>
                  </a:lnTo>
                  <a:lnTo>
                    <a:pt x="858" y="810"/>
                  </a:lnTo>
                  <a:cubicBezTo>
                    <a:pt x="667" y="810"/>
                    <a:pt x="477" y="881"/>
                    <a:pt x="322" y="1000"/>
                  </a:cubicBezTo>
                  <a:cubicBezTo>
                    <a:pt x="250" y="1060"/>
                    <a:pt x="238" y="1167"/>
                    <a:pt x="298" y="1238"/>
                  </a:cubicBezTo>
                  <a:cubicBezTo>
                    <a:pt x="334" y="1282"/>
                    <a:pt x="388" y="1308"/>
                    <a:pt x="441" y="1308"/>
                  </a:cubicBezTo>
                  <a:cubicBezTo>
                    <a:pt x="475" y="1308"/>
                    <a:pt x="508" y="1297"/>
                    <a:pt x="536" y="1274"/>
                  </a:cubicBezTo>
                  <a:cubicBezTo>
                    <a:pt x="663" y="1170"/>
                    <a:pt x="790" y="1154"/>
                    <a:pt x="914" y="1154"/>
                  </a:cubicBezTo>
                  <a:cubicBezTo>
                    <a:pt x="966" y="1154"/>
                    <a:pt x="1018" y="1157"/>
                    <a:pt x="1070" y="1157"/>
                  </a:cubicBezTo>
                  <a:cubicBezTo>
                    <a:pt x="1090" y="1157"/>
                    <a:pt x="1111" y="1156"/>
                    <a:pt x="1131" y="1155"/>
                  </a:cubicBezTo>
                  <a:lnTo>
                    <a:pt x="2560" y="1155"/>
                  </a:lnTo>
                  <a:cubicBezTo>
                    <a:pt x="2846" y="1155"/>
                    <a:pt x="3060" y="1369"/>
                    <a:pt x="3060" y="1655"/>
                  </a:cubicBezTo>
                  <a:lnTo>
                    <a:pt x="3060" y="2310"/>
                  </a:lnTo>
                  <a:cubicBezTo>
                    <a:pt x="3060" y="2405"/>
                    <a:pt x="3144" y="2477"/>
                    <a:pt x="3227" y="2477"/>
                  </a:cubicBezTo>
                  <a:cubicBezTo>
                    <a:pt x="3322" y="2477"/>
                    <a:pt x="3394" y="2405"/>
                    <a:pt x="3394" y="2310"/>
                  </a:cubicBezTo>
                  <a:lnTo>
                    <a:pt x="3394" y="1965"/>
                  </a:lnTo>
                  <a:lnTo>
                    <a:pt x="10656" y="1965"/>
                  </a:lnTo>
                  <a:cubicBezTo>
                    <a:pt x="10918" y="1988"/>
                    <a:pt x="11133" y="2203"/>
                    <a:pt x="11133" y="2477"/>
                  </a:cubicBezTo>
                  <a:lnTo>
                    <a:pt x="11133" y="2679"/>
                  </a:lnTo>
                  <a:lnTo>
                    <a:pt x="10835" y="2679"/>
                  </a:lnTo>
                  <a:cubicBezTo>
                    <a:pt x="10740" y="2679"/>
                    <a:pt x="10668" y="2762"/>
                    <a:pt x="10668" y="2846"/>
                  </a:cubicBezTo>
                  <a:cubicBezTo>
                    <a:pt x="10668" y="2941"/>
                    <a:pt x="10740" y="3012"/>
                    <a:pt x="10835" y="3012"/>
                  </a:cubicBezTo>
                  <a:lnTo>
                    <a:pt x="11133" y="3012"/>
                  </a:lnTo>
                  <a:lnTo>
                    <a:pt x="11133" y="7072"/>
                  </a:lnTo>
                  <a:lnTo>
                    <a:pt x="10347" y="7072"/>
                  </a:lnTo>
                  <a:cubicBezTo>
                    <a:pt x="10085" y="7072"/>
                    <a:pt x="9882" y="6870"/>
                    <a:pt x="9882" y="6608"/>
                  </a:cubicBezTo>
                  <a:lnTo>
                    <a:pt x="9882" y="3489"/>
                  </a:lnTo>
                  <a:cubicBezTo>
                    <a:pt x="9882" y="3274"/>
                    <a:pt x="10013" y="3096"/>
                    <a:pt x="10216" y="3036"/>
                  </a:cubicBezTo>
                  <a:cubicBezTo>
                    <a:pt x="10299" y="3012"/>
                    <a:pt x="10347" y="2917"/>
                    <a:pt x="10323" y="2834"/>
                  </a:cubicBezTo>
                  <a:cubicBezTo>
                    <a:pt x="10302" y="2750"/>
                    <a:pt x="10235" y="2713"/>
                    <a:pt x="10155" y="2713"/>
                  </a:cubicBezTo>
                  <a:cubicBezTo>
                    <a:pt x="10144" y="2713"/>
                    <a:pt x="10132" y="2713"/>
                    <a:pt x="10121" y="2715"/>
                  </a:cubicBezTo>
                  <a:cubicBezTo>
                    <a:pt x="9787" y="2822"/>
                    <a:pt x="9561" y="3131"/>
                    <a:pt x="9561" y="3489"/>
                  </a:cubicBezTo>
                  <a:lnTo>
                    <a:pt x="9561" y="6608"/>
                  </a:lnTo>
                  <a:cubicBezTo>
                    <a:pt x="9561" y="7061"/>
                    <a:pt x="9918" y="7418"/>
                    <a:pt x="10359" y="7418"/>
                  </a:cubicBezTo>
                  <a:lnTo>
                    <a:pt x="11145" y="7418"/>
                  </a:lnTo>
                  <a:cubicBezTo>
                    <a:pt x="11145" y="7703"/>
                    <a:pt x="10918" y="7918"/>
                    <a:pt x="10644" y="7918"/>
                  </a:cubicBezTo>
                  <a:lnTo>
                    <a:pt x="3239" y="7918"/>
                  </a:lnTo>
                  <a:cubicBezTo>
                    <a:pt x="3322" y="7823"/>
                    <a:pt x="3382" y="7715"/>
                    <a:pt x="3394" y="7584"/>
                  </a:cubicBezTo>
                  <a:cubicBezTo>
                    <a:pt x="3405" y="7489"/>
                    <a:pt x="3346" y="7406"/>
                    <a:pt x="3263" y="7370"/>
                  </a:cubicBezTo>
                  <a:cubicBezTo>
                    <a:pt x="3254" y="7369"/>
                    <a:pt x="3246" y="7369"/>
                    <a:pt x="3238" y="7369"/>
                  </a:cubicBezTo>
                  <a:cubicBezTo>
                    <a:pt x="3153" y="7369"/>
                    <a:pt x="3081" y="7425"/>
                    <a:pt x="3048" y="7501"/>
                  </a:cubicBezTo>
                  <a:cubicBezTo>
                    <a:pt x="3013" y="7739"/>
                    <a:pt x="2798" y="7906"/>
                    <a:pt x="2548" y="7906"/>
                  </a:cubicBezTo>
                  <a:lnTo>
                    <a:pt x="762" y="7906"/>
                  </a:lnTo>
                  <a:cubicBezTo>
                    <a:pt x="500" y="7882"/>
                    <a:pt x="322" y="7656"/>
                    <a:pt x="322" y="7406"/>
                  </a:cubicBezTo>
                  <a:lnTo>
                    <a:pt x="322" y="2619"/>
                  </a:lnTo>
                  <a:lnTo>
                    <a:pt x="322" y="1727"/>
                  </a:lnTo>
                  <a:cubicBezTo>
                    <a:pt x="322" y="1643"/>
                    <a:pt x="250" y="1572"/>
                    <a:pt x="167" y="1572"/>
                  </a:cubicBezTo>
                  <a:cubicBezTo>
                    <a:pt x="72" y="1572"/>
                    <a:pt x="0" y="1643"/>
                    <a:pt x="0" y="1727"/>
                  </a:cubicBezTo>
                  <a:lnTo>
                    <a:pt x="0" y="7418"/>
                  </a:lnTo>
                  <a:cubicBezTo>
                    <a:pt x="0" y="7834"/>
                    <a:pt x="310" y="8192"/>
                    <a:pt x="703" y="8251"/>
                  </a:cubicBezTo>
                  <a:cubicBezTo>
                    <a:pt x="715" y="8251"/>
                    <a:pt x="738" y="8251"/>
                    <a:pt x="762" y="8263"/>
                  </a:cubicBezTo>
                  <a:lnTo>
                    <a:pt x="10633" y="8263"/>
                  </a:lnTo>
                  <a:cubicBezTo>
                    <a:pt x="11109" y="8263"/>
                    <a:pt x="11478" y="7882"/>
                    <a:pt x="11478" y="7418"/>
                  </a:cubicBezTo>
                  <a:lnTo>
                    <a:pt x="11478" y="2477"/>
                  </a:lnTo>
                  <a:cubicBezTo>
                    <a:pt x="11478" y="2060"/>
                    <a:pt x="11168" y="1703"/>
                    <a:pt x="10764" y="1643"/>
                  </a:cubicBezTo>
                  <a:lnTo>
                    <a:pt x="10764" y="1298"/>
                  </a:lnTo>
                  <a:cubicBezTo>
                    <a:pt x="10764" y="1060"/>
                    <a:pt x="10573" y="857"/>
                    <a:pt x="10311" y="857"/>
                  </a:cubicBezTo>
                  <a:lnTo>
                    <a:pt x="9144" y="857"/>
                  </a:lnTo>
                  <a:cubicBezTo>
                    <a:pt x="8906" y="857"/>
                    <a:pt x="8692" y="1048"/>
                    <a:pt x="8692" y="1298"/>
                  </a:cubicBezTo>
                  <a:lnTo>
                    <a:pt x="8692" y="1631"/>
                  </a:lnTo>
                  <a:lnTo>
                    <a:pt x="8216" y="1631"/>
                  </a:lnTo>
                  <a:lnTo>
                    <a:pt x="7858" y="857"/>
                  </a:lnTo>
                  <a:cubicBezTo>
                    <a:pt x="7727" y="584"/>
                    <a:pt x="7454" y="405"/>
                    <a:pt x="7156" y="405"/>
                  </a:cubicBezTo>
                  <a:lnTo>
                    <a:pt x="5775" y="405"/>
                  </a:lnTo>
                  <a:cubicBezTo>
                    <a:pt x="5525" y="405"/>
                    <a:pt x="5287" y="524"/>
                    <a:pt x="5132" y="738"/>
                  </a:cubicBezTo>
                  <a:cubicBezTo>
                    <a:pt x="5072" y="810"/>
                    <a:pt x="5108" y="917"/>
                    <a:pt x="5179" y="976"/>
                  </a:cubicBezTo>
                  <a:cubicBezTo>
                    <a:pt x="5205" y="997"/>
                    <a:pt x="5234" y="1006"/>
                    <a:pt x="5264" y="1006"/>
                  </a:cubicBezTo>
                  <a:cubicBezTo>
                    <a:pt x="5320" y="1006"/>
                    <a:pt x="5379" y="975"/>
                    <a:pt x="5418" y="929"/>
                  </a:cubicBezTo>
                  <a:cubicBezTo>
                    <a:pt x="5489" y="810"/>
                    <a:pt x="5632" y="750"/>
                    <a:pt x="5775" y="750"/>
                  </a:cubicBezTo>
                  <a:lnTo>
                    <a:pt x="7156" y="750"/>
                  </a:lnTo>
                  <a:cubicBezTo>
                    <a:pt x="7323" y="750"/>
                    <a:pt x="7489" y="857"/>
                    <a:pt x="7561" y="1000"/>
                  </a:cubicBezTo>
                  <a:lnTo>
                    <a:pt x="7858" y="1631"/>
                  </a:lnTo>
                  <a:lnTo>
                    <a:pt x="5096" y="1631"/>
                  </a:lnTo>
                  <a:lnTo>
                    <a:pt x="5156" y="1512"/>
                  </a:lnTo>
                  <a:cubicBezTo>
                    <a:pt x="5191" y="1417"/>
                    <a:pt x="5156" y="1310"/>
                    <a:pt x="5060" y="1286"/>
                  </a:cubicBezTo>
                  <a:cubicBezTo>
                    <a:pt x="5034" y="1273"/>
                    <a:pt x="5008" y="1267"/>
                    <a:pt x="4984" y="1267"/>
                  </a:cubicBezTo>
                  <a:cubicBezTo>
                    <a:pt x="4918" y="1267"/>
                    <a:pt x="4860" y="1309"/>
                    <a:pt x="4834" y="1369"/>
                  </a:cubicBezTo>
                  <a:lnTo>
                    <a:pt x="4715" y="1631"/>
                  </a:lnTo>
                  <a:lnTo>
                    <a:pt x="3417" y="1631"/>
                  </a:lnTo>
                  <a:cubicBezTo>
                    <a:pt x="3405" y="1179"/>
                    <a:pt x="3036" y="810"/>
                    <a:pt x="2572" y="810"/>
                  </a:cubicBezTo>
                  <a:lnTo>
                    <a:pt x="2429" y="810"/>
                  </a:lnTo>
                  <a:lnTo>
                    <a:pt x="2429" y="453"/>
                  </a:lnTo>
                  <a:cubicBezTo>
                    <a:pt x="2429" y="214"/>
                    <a:pt x="2227" y="0"/>
                    <a:pt x="1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50"/>
            <p:cNvSpPr/>
            <p:nvPr/>
          </p:nvSpPr>
          <p:spPr>
            <a:xfrm>
              <a:off x="3685992" y="3347949"/>
              <a:ext cx="10606" cy="133498"/>
            </a:xfrm>
            <a:custGeom>
              <a:avLst/>
              <a:gdLst/>
              <a:ahLst/>
              <a:cxnLst/>
              <a:rect l="l" t="t" r="r" b="b"/>
              <a:pathLst>
                <a:path w="334" h="4204" extrusionOk="0">
                  <a:moveTo>
                    <a:pt x="155" y="1"/>
                  </a:moveTo>
                  <a:cubicBezTo>
                    <a:pt x="72" y="1"/>
                    <a:pt x="0" y="72"/>
                    <a:pt x="0" y="156"/>
                  </a:cubicBezTo>
                  <a:lnTo>
                    <a:pt x="0" y="4049"/>
                  </a:lnTo>
                  <a:cubicBezTo>
                    <a:pt x="0" y="4132"/>
                    <a:pt x="72" y="4204"/>
                    <a:pt x="155" y="4204"/>
                  </a:cubicBezTo>
                  <a:cubicBezTo>
                    <a:pt x="250" y="4204"/>
                    <a:pt x="322" y="4132"/>
                    <a:pt x="322" y="4049"/>
                  </a:cubicBezTo>
                  <a:lnTo>
                    <a:pt x="322" y="156"/>
                  </a:lnTo>
                  <a:cubicBezTo>
                    <a:pt x="333" y="84"/>
                    <a:pt x="250"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50"/>
            <p:cNvSpPr/>
            <p:nvPr/>
          </p:nvSpPr>
          <p:spPr>
            <a:xfrm>
              <a:off x="3862549" y="3329785"/>
              <a:ext cx="40107" cy="30675"/>
            </a:xfrm>
            <a:custGeom>
              <a:avLst/>
              <a:gdLst/>
              <a:ahLst/>
              <a:cxnLst/>
              <a:rect l="l" t="t" r="r" b="b"/>
              <a:pathLst>
                <a:path w="1263" h="966" extrusionOk="0">
                  <a:moveTo>
                    <a:pt x="760" y="0"/>
                  </a:moveTo>
                  <a:cubicBezTo>
                    <a:pt x="704" y="0"/>
                    <a:pt x="646" y="27"/>
                    <a:pt x="608" y="73"/>
                  </a:cubicBezTo>
                  <a:cubicBezTo>
                    <a:pt x="548" y="144"/>
                    <a:pt x="584" y="251"/>
                    <a:pt x="655" y="311"/>
                  </a:cubicBezTo>
                  <a:cubicBezTo>
                    <a:pt x="786" y="406"/>
                    <a:pt x="715" y="621"/>
                    <a:pt x="548" y="621"/>
                  </a:cubicBezTo>
                  <a:cubicBezTo>
                    <a:pt x="441" y="621"/>
                    <a:pt x="357" y="537"/>
                    <a:pt x="381" y="418"/>
                  </a:cubicBezTo>
                  <a:cubicBezTo>
                    <a:pt x="405" y="323"/>
                    <a:pt x="346" y="240"/>
                    <a:pt x="250" y="228"/>
                  </a:cubicBezTo>
                  <a:cubicBezTo>
                    <a:pt x="243" y="227"/>
                    <a:pt x="236" y="226"/>
                    <a:pt x="229" y="226"/>
                  </a:cubicBezTo>
                  <a:cubicBezTo>
                    <a:pt x="151" y="226"/>
                    <a:pt x="71" y="282"/>
                    <a:pt x="60" y="359"/>
                  </a:cubicBezTo>
                  <a:cubicBezTo>
                    <a:pt x="0" y="692"/>
                    <a:pt x="238" y="966"/>
                    <a:pt x="560" y="966"/>
                  </a:cubicBezTo>
                  <a:cubicBezTo>
                    <a:pt x="1060" y="954"/>
                    <a:pt x="1262" y="323"/>
                    <a:pt x="846" y="25"/>
                  </a:cubicBezTo>
                  <a:cubicBezTo>
                    <a:pt x="820" y="8"/>
                    <a:pt x="791"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50"/>
            <p:cNvSpPr/>
            <p:nvPr/>
          </p:nvSpPr>
          <p:spPr>
            <a:xfrm>
              <a:off x="3703743" y="3323942"/>
              <a:ext cx="183417" cy="182083"/>
            </a:xfrm>
            <a:custGeom>
              <a:avLst/>
              <a:gdLst/>
              <a:ahLst/>
              <a:cxnLst/>
              <a:rect l="l" t="t" r="r" b="b"/>
              <a:pathLst>
                <a:path w="5776" h="5734" extrusionOk="0">
                  <a:moveTo>
                    <a:pt x="2879" y="1"/>
                  </a:moveTo>
                  <a:cubicBezTo>
                    <a:pt x="2275" y="1"/>
                    <a:pt x="1659" y="191"/>
                    <a:pt x="1120" y="614"/>
                  </a:cubicBezTo>
                  <a:cubicBezTo>
                    <a:pt x="1048" y="674"/>
                    <a:pt x="1025" y="781"/>
                    <a:pt x="1084" y="852"/>
                  </a:cubicBezTo>
                  <a:cubicBezTo>
                    <a:pt x="1119" y="901"/>
                    <a:pt x="1170" y="925"/>
                    <a:pt x="1220" y="925"/>
                  </a:cubicBezTo>
                  <a:cubicBezTo>
                    <a:pt x="1257" y="925"/>
                    <a:pt x="1292" y="913"/>
                    <a:pt x="1322" y="888"/>
                  </a:cubicBezTo>
                  <a:cubicBezTo>
                    <a:pt x="1801" y="509"/>
                    <a:pt x="2346" y="339"/>
                    <a:pt x="2879" y="339"/>
                  </a:cubicBezTo>
                  <a:cubicBezTo>
                    <a:pt x="4191" y="339"/>
                    <a:pt x="5430" y="1370"/>
                    <a:pt x="5430" y="2876"/>
                  </a:cubicBezTo>
                  <a:cubicBezTo>
                    <a:pt x="5430" y="3472"/>
                    <a:pt x="5228" y="4055"/>
                    <a:pt x="4835" y="4507"/>
                  </a:cubicBezTo>
                  <a:cubicBezTo>
                    <a:pt x="4346" y="5079"/>
                    <a:pt x="3644" y="5412"/>
                    <a:pt x="2894" y="5412"/>
                  </a:cubicBezTo>
                  <a:cubicBezTo>
                    <a:pt x="1489" y="5412"/>
                    <a:pt x="346" y="4269"/>
                    <a:pt x="346" y="2864"/>
                  </a:cubicBezTo>
                  <a:cubicBezTo>
                    <a:pt x="346" y="2305"/>
                    <a:pt x="525" y="1769"/>
                    <a:pt x="870" y="1316"/>
                  </a:cubicBezTo>
                  <a:cubicBezTo>
                    <a:pt x="929" y="1245"/>
                    <a:pt x="906" y="1138"/>
                    <a:pt x="834" y="1078"/>
                  </a:cubicBezTo>
                  <a:cubicBezTo>
                    <a:pt x="804" y="1054"/>
                    <a:pt x="768" y="1041"/>
                    <a:pt x="732" y="1041"/>
                  </a:cubicBezTo>
                  <a:cubicBezTo>
                    <a:pt x="682" y="1041"/>
                    <a:pt x="631" y="1065"/>
                    <a:pt x="596" y="1114"/>
                  </a:cubicBezTo>
                  <a:cubicBezTo>
                    <a:pt x="203" y="1614"/>
                    <a:pt x="1" y="2221"/>
                    <a:pt x="1" y="2852"/>
                  </a:cubicBezTo>
                  <a:cubicBezTo>
                    <a:pt x="1" y="4448"/>
                    <a:pt x="1298" y="5734"/>
                    <a:pt x="2882" y="5734"/>
                  </a:cubicBezTo>
                  <a:cubicBezTo>
                    <a:pt x="3751" y="5734"/>
                    <a:pt x="4549" y="5365"/>
                    <a:pt x="5108" y="4698"/>
                  </a:cubicBezTo>
                  <a:cubicBezTo>
                    <a:pt x="5537" y="4174"/>
                    <a:pt x="5775" y="3519"/>
                    <a:pt x="5775" y="2852"/>
                  </a:cubicBezTo>
                  <a:cubicBezTo>
                    <a:pt x="5775" y="1158"/>
                    <a:pt x="4365" y="1"/>
                    <a:pt x="28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50"/>
            <p:cNvSpPr/>
            <p:nvPr/>
          </p:nvSpPr>
          <p:spPr>
            <a:xfrm>
              <a:off x="3733624" y="3358174"/>
              <a:ext cx="138039" cy="114667"/>
            </a:xfrm>
            <a:custGeom>
              <a:avLst/>
              <a:gdLst/>
              <a:ahLst/>
              <a:cxnLst/>
              <a:rect l="l" t="t" r="r" b="b"/>
              <a:pathLst>
                <a:path w="4347" h="3611" extrusionOk="0">
                  <a:moveTo>
                    <a:pt x="1965" y="0"/>
                  </a:moveTo>
                  <a:cubicBezTo>
                    <a:pt x="846" y="0"/>
                    <a:pt x="0" y="1000"/>
                    <a:pt x="179" y="2096"/>
                  </a:cubicBezTo>
                  <a:cubicBezTo>
                    <a:pt x="190" y="2183"/>
                    <a:pt x="270" y="2240"/>
                    <a:pt x="348" y="2240"/>
                  </a:cubicBezTo>
                  <a:cubicBezTo>
                    <a:pt x="355" y="2240"/>
                    <a:pt x="362" y="2240"/>
                    <a:pt x="369" y="2239"/>
                  </a:cubicBezTo>
                  <a:cubicBezTo>
                    <a:pt x="465" y="2215"/>
                    <a:pt x="524" y="2132"/>
                    <a:pt x="500" y="2036"/>
                  </a:cubicBezTo>
                  <a:cubicBezTo>
                    <a:pt x="347" y="1083"/>
                    <a:pt x="1112" y="331"/>
                    <a:pt x="1952" y="331"/>
                  </a:cubicBezTo>
                  <a:cubicBezTo>
                    <a:pt x="2288" y="331"/>
                    <a:pt x="2635" y="451"/>
                    <a:pt x="2941" y="727"/>
                  </a:cubicBezTo>
                  <a:cubicBezTo>
                    <a:pt x="3525" y="1262"/>
                    <a:pt x="3572" y="2191"/>
                    <a:pt x="3013" y="2798"/>
                  </a:cubicBezTo>
                  <a:cubicBezTo>
                    <a:pt x="2727" y="3116"/>
                    <a:pt x="2334" y="3271"/>
                    <a:pt x="1942" y="3271"/>
                  </a:cubicBezTo>
                  <a:cubicBezTo>
                    <a:pt x="1468" y="3271"/>
                    <a:pt x="995" y="3045"/>
                    <a:pt x="715" y="2608"/>
                  </a:cubicBezTo>
                  <a:cubicBezTo>
                    <a:pt x="684" y="2561"/>
                    <a:pt x="623" y="2530"/>
                    <a:pt x="564" y="2530"/>
                  </a:cubicBezTo>
                  <a:cubicBezTo>
                    <a:pt x="533" y="2530"/>
                    <a:pt x="502" y="2539"/>
                    <a:pt x="477" y="2560"/>
                  </a:cubicBezTo>
                  <a:cubicBezTo>
                    <a:pt x="393" y="2608"/>
                    <a:pt x="369" y="2727"/>
                    <a:pt x="429" y="2798"/>
                  </a:cubicBezTo>
                  <a:cubicBezTo>
                    <a:pt x="780" y="3337"/>
                    <a:pt x="1353" y="3611"/>
                    <a:pt x="1934" y="3611"/>
                  </a:cubicBezTo>
                  <a:cubicBezTo>
                    <a:pt x="2418" y="3611"/>
                    <a:pt x="2906" y="3421"/>
                    <a:pt x="3274" y="3036"/>
                  </a:cubicBezTo>
                  <a:cubicBezTo>
                    <a:pt x="4346" y="1882"/>
                    <a:pt x="3525" y="0"/>
                    <a:pt x="1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50"/>
            <p:cNvSpPr/>
            <p:nvPr/>
          </p:nvSpPr>
          <p:spPr>
            <a:xfrm>
              <a:off x="3777478" y="3386087"/>
              <a:ext cx="51062" cy="43282"/>
            </a:xfrm>
            <a:custGeom>
              <a:avLst/>
              <a:gdLst/>
              <a:ahLst/>
              <a:cxnLst/>
              <a:rect l="l" t="t" r="r" b="b"/>
              <a:pathLst>
                <a:path w="1608" h="1363" extrusionOk="0">
                  <a:moveTo>
                    <a:pt x="772" y="1"/>
                  </a:moveTo>
                  <a:cubicBezTo>
                    <a:pt x="765" y="1"/>
                    <a:pt x="758" y="1"/>
                    <a:pt x="750" y="2"/>
                  </a:cubicBezTo>
                  <a:cubicBezTo>
                    <a:pt x="215" y="110"/>
                    <a:pt x="0" y="776"/>
                    <a:pt x="393" y="1157"/>
                  </a:cubicBezTo>
                  <a:cubicBezTo>
                    <a:pt x="524" y="1294"/>
                    <a:pt x="697" y="1363"/>
                    <a:pt x="871" y="1363"/>
                  </a:cubicBezTo>
                  <a:cubicBezTo>
                    <a:pt x="1045" y="1363"/>
                    <a:pt x="1221" y="1294"/>
                    <a:pt x="1358" y="1157"/>
                  </a:cubicBezTo>
                  <a:cubicBezTo>
                    <a:pt x="1560" y="919"/>
                    <a:pt x="1608" y="610"/>
                    <a:pt x="1489" y="360"/>
                  </a:cubicBezTo>
                  <a:cubicBezTo>
                    <a:pt x="1457" y="296"/>
                    <a:pt x="1404" y="264"/>
                    <a:pt x="1348" y="264"/>
                  </a:cubicBezTo>
                  <a:cubicBezTo>
                    <a:pt x="1319" y="264"/>
                    <a:pt x="1290" y="272"/>
                    <a:pt x="1262" y="288"/>
                  </a:cubicBezTo>
                  <a:cubicBezTo>
                    <a:pt x="1179" y="324"/>
                    <a:pt x="1143" y="431"/>
                    <a:pt x="1191" y="502"/>
                  </a:cubicBezTo>
                  <a:cubicBezTo>
                    <a:pt x="1251" y="633"/>
                    <a:pt x="1239" y="788"/>
                    <a:pt x="1120" y="907"/>
                  </a:cubicBezTo>
                  <a:cubicBezTo>
                    <a:pt x="1054" y="973"/>
                    <a:pt x="965" y="1006"/>
                    <a:pt x="875" y="1006"/>
                  </a:cubicBezTo>
                  <a:cubicBezTo>
                    <a:pt x="786" y="1006"/>
                    <a:pt x="697" y="973"/>
                    <a:pt x="631" y="907"/>
                  </a:cubicBezTo>
                  <a:cubicBezTo>
                    <a:pt x="429" y="717"/>
                    <a:pt x="536" y="372"/>
                    <a:pt x="810" y="324"/>
                  </a:cubicBezTo>
                  <a:cubicBezTo>
                    <a:pt x="893" y="312"/>
                    <a:pt x="953" y="229"/>
                    <a:pt x="941" y="133"/>
                  </a:cubicBezTo>
                  <a:cubicBezTo>
                    <a:pt x="930" y="57"/>
                    <a:pt x="850" y="1"/>
                    <a:pt x="7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5" name="Google Shape;1395;p50"/>
          <p:cNvGrpSpPr/>
          <p:nvPr/>
        </p:nvGrpSpPr>
        <p:grpSpPr>
          <a:xfrm>
            <a:off x="6227936" y="3245833"/>
            <a:ext cx="334634" cy="333904"/>
            <a:chOff x="7429366" y="3223183"/>
            <a:chExt cx="334634" cy="333904"/>
          </a:xfrm>
        </p:grpSpPr>
        <p:sp>
          <p:nvSpPr>
            <p:cNvPr id="1396" name="Google Shape;1396;p50"/>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50"/>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98" name="Google Shape;1398;p50"/>
          <p:cNvSpPr txBox="1">
            <a:spLocks noGrp="1"/>
          </p:cNvSpPr>
          <p:nvPr>
            <p:ph type="title" idx="2"/>
          </p:nvPr>
        </p:nvSpPr>
        <p:spPr>
          <a:xfrm>
            <a:off x="1544238" y="187322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Psychological process</a:t>
            </a:r>
          </a:p>
        </p:txBody>
      </p:sp>
      <p:sp>
        <p:nvSpPr>
          <p:cNvPr id="1400" name="Google Shape;1400;p50"/>
          <p:cNvSpPr txBox="1">
            <a:spLocks noGrp="1"/>
          </p:cNvSpPr>
          <p:nvPr>
            <p:ph type="title" idx="3"/>
          </p:nvPr>
        </p:nvSpPr>
        <p:spPr>
          <a:xfrm>
            <a:off x="5190753" y="1873224"/>
            <a:ext cx="2409000" cy="49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Time orientations</a:t>
            </a:r>
          </a:p>
        </p:txBody>
      </p:sp>
      <p:grpSp>
        <p:nvGrpSpPr>
          <p:cNvPr id="1402" name="Google Shape;1402;p50"/>
          <p:cNvGrpSpPr/>
          <p:nvPr/>
        </p:nvGrpSpPr>
        <p:grpSpPr>
          <a:xfrm>
            <a:off x="6208661" y="1580711"/>
            <a:ext cx="373185" cy="302466"/>
            <a:chOff x="5220616" y="2791061"/>
            <a:chExt cx="373185" cy="302466"/>
          </a:xfrm>
        </p:grpSpPr>
        <p:sp>
          <p:nvSpPr>
            <p:cNvPr id="1403" name="Google Shape;1403;p50"/>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50"/>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50"/>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6" name="Google Shape;1406;p50"/>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7" name="Google Shape;1407;p50"/>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50"/>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50"/>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50"/>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1" name="Google Shape;1411;p50"/>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50"/>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50"/>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50"/>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50"/>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50"/>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50"/>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8" name="Google Shape;1418;p50"/>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50"/>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0" name="Google Shape;1420;p50"/>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21" name="Google Shape;1421;p50"/>
          <p:cNvSpPr/>
          <p:nvPr/>
        </p:nvSpPr>
        <p:spPr>
          <a:xfrm>
            <a:off x="2577070" y="1539868"/>
            <a:ext cx="343335" cy="343303"/>
          </a:xfrm>
          <a:custGeom>
            <a:avLst/>
            <a:gdLst/>
            <a:ahLst/>
            <a:cxnLst/>
            <a:rect l="l" t="t" r="r" b="b"/>
            <a:pathLst>
              <a:path w="10812" h="10811" extrusionOk="0">
                <a:moveTo>
                  <a:pt x="2769" y="2858"/>
                </a:moveTo>
                <a:cubicBezTo>
                  <a:pt x="2830" y="2858"/>
                  <a:pt x="2892" y="2866"/>
                  <a:pt x="2954" y="2881"/>
                </a:cubicBezTo>
                <a:cubicBezTo>
                  <a:pt x="3251" y="2941"/>
                  <a:pt x="3489" y="3191"/>
                  <a:pt x="3549" y="3489"/>
                </a:cubicBezTo>
                <a:cubicBezTo>
                  <a:pt x="3608" y="3774"/>
                  <a:pt x="3501" y="4036"/>
                  <a:pt x="3275" y="4227"/>
                </a:cubicBezTo>
                <a:cubicBezTo>
                  <a:pt x="3132" y="4346"/>
                  <a:pt x="3037" y="4548"/>
                  <a:pt x="3037" y="4739"/>
                </a:cubicBezTo>
                <a:lnTo>
                  <a:pt x="3037" y="5084"/>
                </a:lnTo>
                <a:cubicBezTo>
                  <a:pt x="3037" y="5346"/>
                  <a:pt x="3263" y="5572"/>
                  <a:pt x="3525" y="5572"/>
                </a:cubicBezTo>
                <a:lnTo>
                  <a:pt x="5228" y="5572"/>
                </a:lnTo>
                <a:lnTo>
                  <a:pt x="5228" y="7263"/>
                </a:lnTo>
                <a:cubicBezTo>
                  <a:pt x="5228" y="7370"/>
                  <a:pt x="5156" y="7441"/>
                  <a:pt x="5049" y="7441"/>
                </a:cubicBezTo>
                <a:lnTo>
                  <a:pt x="4704" y="7441"/>
                </a:lnTo>
                <a:cubicBezTo>
                  <a:pt x="4597" y="7441"/>
                  <a:pt x="4513" y="7406"/>
                  <a:pt x="4442" y="7322"/>
                </a:cubicBezTo>
                <a:cubicBezTo>
                  <a:pt x="4225" y="7076"/>
                  <a:pt x="3925" y="6935"/>
                  <a:pt x="3599" y="6935"/>
                </a:cubicBezTo>
                <a:cubicBezTo>
                  <a:pt x="3532" y="6935"/>
                  <a:pt x="3463" y="6941"/>
                  <a:pt x="3394" y="6953"/>
                </a:cubicBezTo>
                <a:cubicBezTo>
                  <a:pt x="2965" y="7025"/>
                  <a:pt x="2620" y="7370"/>
                  <a:pt x="2537" y="7787"/>
                </a:cubicBezTo>
                <a:cubicBezTo>
                  <a:pt x="2453" y="8120"/>
                  <a:pt x="2549" y="8454"/>
                  <a:pt x="2751" y="8715"/>
                </a:cubicBezTo>
                <a:cubicBezTo>
                  <a:pt x="2965" y="8965"/>
                  <a:pt x="3275" y="9108"/>
                  <a:pt x="3608" y="9108"/>
                </a:cubicBezTo>
                <a:cubicBezTo>
                  <a:pt x="3930" y="9108"/>
                  <a:pt x="4227" y="8965"/>
                  <a:pt x="4442" y="8715"/>
                </a:cubicBezTo>
                <a:cubicBezTo>
                  <a:pt x="4501" y="8632"/>
                  <a:pt x="4585" y="8608"/>
                  <a:pt x="4692" y="8608"/>
                </a:cubicBezTo>
                <a:lnTo>
                  <a:pt x="5037" y="8608"/>
                </a:lnTo>
                <a:cubicBezTo>
                  <a:pt x="5132" y="8608"/>
                  <a:pt x="5216" y="8680"/>
                  <a:pt x="5216" y="8787"/>
                </a:cubicBezTo>
                <a:lnTo>
                  <a:pt x="5216" y="10501"/>
                </a:lnTo>
                <a:lnTo>
                  <a:pt x="846" y="10501"/>
                </a:lnTo>
                <a:cubicBezTo>
                  <a:pt x="572" y="10501"/>
                  <a:pt x="334" y="10263"/>
                  <a:pt x="334" y="9977"/>
                </a:cubicBezTo>
                <a:lnTo>
                  <a:pt x="334" y="5572"/>
                </a:lnTo>
                <a:lnTo>
                  <a:pt x="2025" y="5572"/>
                </a:lnTo>
                <a:cubicBezTo>
                  <a:pt x="2299" y="5572"/>
                  <a:pt x="2513" y="5346"/>
                  <a:pt x="2513" y="5084"/>
                </a:cubicBezTo>
                <a:lnTo>
                  <a:pt x="2513" y="4727"/>
                </a:lnTo>
                <a:cubicBezTo>
                  <a:pt x="2513" y="4513"/>
                  <a:pt x="2430" y="4334"/>
                  <a:pt x="2299" y="4215"/>
                </a:cubicBezTo>
                <a:cubicBezTo>
                  <a:pt x="2120" y="4072"/>
                  <a:pt x="2013" y="3858"/>
                  <a:pt x="2013" y="3620"/>
                </a:cubicBezTo>
                <a:cubicBezTo>
                  <a:pt x="2013" y="3381"/>
                  <a:pt x="2120" y="3179"/>
                  <a:pt x="2299" y="3024"/>
                </a:cubicBezTo>
                <a:cubicBezTo>
                  <a:pt x="2431" y="2919"/>
                  <a:pt x="2596" y="2858"/>
                  <a:pt x="2769" y="2858"/>
                </a:cubicBezTo>
                <a:close/>
                <a:moveTo>
                  <a:pt x="10014" y="298"/>
                </a:moveTo>
                <a:cubicBezTo>
                  <a:pt x="10300" y="298"/>
                  <a:pt x="10538" y="536"/>
                  <a:pt x="10538" y="822"/>
                </a:cubicBezTo>
                <a:lnTo>
                  <a:pt x="10538" y="5239"/>
                </a:lnTo>
                <a:lnTo>
                  <a:pt x="10312" y="5239"/>
                </a:lnTo>
                <a:cubicBezTo>
                  <a:pt x="10228" y="5239"/>
                  <a:pt x="10157" y="5322"/>
                  <a:pt x="10157" y="5406"/>
                </a:cubicBezTo>
                <a:cubicBezTo>
                  <a:pt x="10157" y="5501"/>
                  <a:pt x="10228" y="5572"/>
                  <a:pt x="10312" y="5572"/>
                </a:cubicBezTo>
                <a:lnTo>
                  <a:pt x="10490" y="5572"/>
                </a:lnTo>
                <a:lnTo>
                  <a:pt x="10490" y="9977"/>
                </a:lnTo>
                <a:cubicBezTo>
                  <a:pt x="10490" y="10263"/>
                  <a:pt x="10252" y="10501"/>
                  <a:pt x="9978" y="10501"/>
                </a:cubicBezTo>
                <a:lnTo>
                  <a:pt x="5573" y="10501"/>
                </a:lnTo>
                <a:lnTo>
                  <a:pt x="5573" y="8799"/>
                </a:lnTo>
                <a:cubicBezTo>
                  <a:pt x="5573" y="8537"/>
                  <a:pt x="5347" y="8311"/>
                  <a:pt x="5073" y="8311"/>
                </a:cubicBezTo>
                <a:lnTo>
                  <a:pt x="4739" y="8311"/>
                </a:lnTo>
                <a:cubicBezTo>
                  <a:pt x="4525" y="8311"/>
                  <a:pt x="4347" y="8394"/>
                  <a:pt x="4227" y="8537"/>
                </a:cubicBezTo>
                <a:cubicBezTo>
                  <a:pt x="4085" y="8715"/>
                  <a:pt x="3870" y="8811"/>
                  <a:pt x="3632" y="8811"/>
                </a:cubicBezTo>
                <a:cubicBezTo>
                  <a:pt x="3394" y="8811"/>
                  <a:pt x="3192" y="8715"/>
                  <a:pt x="3037" y="8537"/>
                </a:cubicBezTo>
                <a:cubicBezTo>
                  <a:pt x="2894" y="8358"/>
                  <a:pt x="2834" y="8120"/>
                  <a:pt x="2894" y="7882"/>
                </a:cubicBezTo>
                <a:cubicBezTo>
                  <a:pt x="2954" y="7584"/>
                  <a:pt x="3204" y="7346"/>
                  <a:pt x="3501" y="7287"/>
                </a:cubicBezTo>
                <a:cubicBezTo>
                  <a:pt x="3557" y="7275"/>
                  <a:pt x="3612" y="7269"/>
                  <a:pt x="3665" y="7269"/>
                </a:cubicBezTo>
                <a:cubicBezTo>
                  <a:pt x="3887" y="7269"/>
                  <a:pt x="4086" y="7367"/>
                  <a:pt x="4239" y="7549"/>
                </a:cubicBezTo>
                <a:cubicBezTo>
                  <a:pt x="4358" y="7703"/>
                  <a:pt x="4561" y="7787"/>
                  <a:pt x="4751" y="7787"/>
                </a:cubicBezTo>
                <a:lnTo>
                  <a:pt x="5097" y="7787"/>
                </a:lnTo>
                <a:cubicBezTo>
                  <a:pt x="5359" y="7787"/>
                  <a:pt x="5585" y="7561"/>
                  <a:pt x="5585" y="7299"/>
                </a:cubicBezTo>
                <a:lnTo>
                  <a:pt x="5585" y="5596"/>
                </a:lnTo>
                <a:lnTo>
                  <a:pt x="7275" y="5596"/>
                </a:lnTo>
                <a:cubicBezTo>
                  <a:pt x="7383" y="5596"/>
                  <a:pt x="7454" y="5679"/>
                  <a:pt x="7454" y="5775"/>
                </a:cubicBezTo>
                <a:lnTo>
                  <a:pt x="7454" y="6120"/>
                </a:lnTo>
                <a:cubicBezTo>
                  <a:pt x="7454" y="6227"/>
                  <a:pt x="7418" y="6310"/>
                  <a:pt x="7335" y="6394"/>
                </a:cubicBezTo>
                <a:cubicBezTo>
                  <a:pt x="7037" y="6644"/>
                  <a:pt x="6894" y="7025"/>
                  <a:pt x="6966" y="7430"/>
                </a:cubicBezTo>
                <a:cubicBezTo>
                  <a:pt x="7037" y="7858"/>
                  <a:pt x="7383" y="8203"/>
                  <a:pt x="7799" y="8299"/>
                </a:cubicBezTo>
                <a:cubicBezTo>
                  <a:pt x="7871" y="8311"/>
                  <a:pt x="7954" y="8323"/>
                  <a:pt x="8037" y="8323"/>
                </a:cubicBezTo>
                <a:cubicBezTo>
                  <a:pt x="8288" y="8323"/>
                  <a:pt x="8526" y="8239"/>
                  <a:pt x="8728" y="8084"/>
                </a:cubicBezTo>
                <a:cubicBezTo>
                  <a:pt x="8978" y="7882"/>
                  <a:pt x="9121" y="7561"/>
                  <a:pt x="9121" y="7239"/>
                </a:cubicBezTo>
                <a:cubicBezTo>
                  <a:pt x="9121" y="6906"/>
                  <a:pt x="8978" y="6608"/>
                  <a:pt x="8728" y="6406"/>
                </a:cubicBezTo>
                <a:cubicBezTo>
                  <a:pt x="8645" y="6346"/>
                  <a:pt x="8621" y="6251"/>
                  <a:pt x="8621" y="6132"/>
                </a:cubicBezTo>
                <a:lnTo>
                  <a:pt x="8621" y="5798"/>
                </a:lnTo>
                <a:cubicBezTo>
                  <a:pt x="8621" y="5691"/>
                  <a:pt x="8692" y="5620"/>
                  <a:pt x="8799" y="5620"/>
                </a:cubicBezTo>
                <a:lnTo>
                  <a:pt x="9645" y="5620"/>
                </a:lnTo>
                <a:cubicBezTo>
                  <a:pt x="9740" y="5620"/>
                  <a:pt x="9812" y="5536"/>
                  <a:pt x="9812" y="5453"/>
                </a:cubicBezTo>
                <a:cubicBezTo>
                  <a:pt x="9812" y="5358"/>
                  <a:pt x="9740" y="5286"/>
                  <a:pt x="9645" y="5286"/>
                </a:cubicBezTo>
                <a:lnTo>
                  <a:pt x="8799" y="5286"/>
                </a:lnTo>
                <a:cubicBezTo>
                  <a:pt x="8526" y="5286"/>
                  <a:pt x="8311" y="5513"/>
                  <a:pt x="8311" y="5775"/>
                </a:cubicBezTo>
                <a:lnTo>
                  <a:pt x="8311" y="6120"/>
                </a:lnTo>
                <a:cubicBezTo>
                  <a:pt x="8311" y="6334"/>
                  <a:pt x="8395" y="6513"/>
                  <a:pt x="8526" y="6632"/>
                </a:cubicBezTo>
                <a:cubicBezTo>
                  <a:pt x="8704" y="6775"/>
                  <a:pt x="8811" y="6989"/>
                  <a:pt x="8811" y="7227"/>
                </a:cubicBezTo>
                <a:cubicBezTo>
                  <a:pt x="8811" y="7465"/>
                  <a:pt x="8704" y="7668"/>
                  <a:pt x="8526" y="7822"/>
                </a:cubicBezTo>
                <a:cubicBezTo>
                  <a:pt x="8394" y="7928"/>
                  <a:pt x="8229" y="7988"/>
                  <a:pt x="8056" y="7988"/>
                </a:cubicBezTo>
                <a:cubicBezTo>
                  <a:pt x="7995" y="7988"/>
                  <a:pt x="7933" y="7981"/>
                  <a:pt x="7871" y="7965"/>
                </a:cubicBezTo>
                <a:cubicBezTo>
                  <a:pt x="7573" y="7906"/>
                  <a:pt x="7335" y="7656"/>
                  <a:pt x="7275" y="7358"/>
                </a:cubicBezTo>
                <a:cubicBezTo>
                  <a:pt x="7216" y="7072"/>
                  <a:pt x="7323" y="6810"/>
                  <a:pt x="7549" y="6608"/>
                </a:cubicBezTo>
                <a:cubicBezTo>
                  <a:pt x="7692" y="6489"/>
                  <a:pt x="7787" y="6298"/>
                  <a:pt x="7787" y="6108"/>
                </a:cubicBezTo>
                <a:lnTo>
                  <a:pt x="7787" y="5763"/>
                </a:lnTo>
                <a:cubicBezTo>
                  <a:pt x="7787" y="5501"/>
                  <a:pt x="7561" y="5275"/>
                  <a:pt x="7287" y="5275"/>
                </a:cubicBezTo>
                <a:lnTo>
                  <a:pt x="5597" y="5275"/>
                </a:lnTo>
                <a:lnTo>
                  <a:pt x="5597" y="3572"/>
                </a:lnTo>
                <a:cubicBezTo>
                  <a:pt x="5597" y="3477"/>
                  <a:pt x="5668" y="3393"/>
                  <a:pt x="5775" y="3393"/>
                </a:cubicBezTo>
                <a:lnTo>
                  <a:pt x="6121" y="3393"/>
                </a:lnTo>
                <a:cubicBezTo>
                  <a:pt x="6216" y="3393"/>
                  <a:pt x="6311" y="3441"/>
                  <a:pt x="6383" y="3512"/>
                </a:cubicBezTo>
                <a:cubicBezTo>
                  <a:pt x="6592" y="3762"/>
                  <a:pt x="6901" y="3911"/>
                  <a:pt x="7234" y="3911"/>
                </a:cubicBezTo>
                <a:cubicBezTo>
                  <a:pt x="7299" y="3911"/>
                  <a:pt x="7364" y="3905"/>
                  <a:pt x="7430" y="3893"/>
                </a:cubicBezTo>
                <a:cubicBezTo>
                  <a:pt x="7859" y="3810"/>
                  <a:pt x="8204" y="3477"/>
                  <a:pt x="8288" y="3060"/>
                </a:cubicBezTo>
                <a:cubicBezTo>
                  <a:pt x="8359" y="2727"/>
                  <a:pt x="8276" y="2381"/>
                  <a:pt x="8061" y="2131"/>
                </a:cubicBezTo>
                <a:cubicBezTo>
                  <a:pt x="7859" y="1881"/>
                  <a:pt x="7549" y="1726"/>
                  <a:pt x="7216" y="1726"/>
                </a:cubicBezTo>
                <a:cubicBezTo>
                  <a:pt x="6894" y="1726"/>
                  <a:pt x="6597" y="1881"/>
                  <a:pt x="6383" y="2131"/>
                </a:cubicBezTo>
                <a:cubicBezTo>
                  <a:pt x="6323" y="2203"/>
                  <a:pt x="6240" y="2238"/>
                  <a:pt x="6132" y="2238"/>
                </a:cubicBezTo>
                <a:lnTo>
                  <a:pt x="5787" y="2238"/>
                </a:lnTo>
                <a:cubicBezTo>
                  <a:pt x="5680" y="2238"/>
                  <a:pt x="5609" y="2167"/>
                  <a:pt x="5609" y="2060"/>
                </a:cubicBezTo>
                <a:lnTo>
                  <a:pt x="5609" y="1215"/>
                </a:lnTo>
                <a:cubicBezTo>
                  <a:pt x="5609" y="1119"/>
                  <a:pt x="5537" y="1048"/>
                  <a:pt x="5442" y="1048"/>
                </a:cubicBezTo>
                <a:cubicBezTo>
                  <a:pt x="5359" y="1048"/>
                  <a:pt x="5287" y="1119"/>
                  <a:pt x="5287" y="1215"/>
                </a:cubicBezTo>
                <a:lnTo>
                  <a:pt x="5287" y="2060"/>
                </a:lnTo>
                <a:cubicBezTo>
                  <a:pt x="5287" y="2322"/>
                  <a:pt x="5501" y="2548"/>
                  <a:pt x="5775" y="2548"/>
                </a:cubicBezTo>
                <a:lnTo>
                  <a:pt x="6121" y="2548"/>
                </a:lnTo>
                <a:cubicBezTo>
                  <a:pt x="6323" y="2548"/>
                  <a:pt x="6502" y="2465"/>
                  <a:pt x="6621" y="2322"/>
                </a:cubicBezTo>
                <a:cubicBezTo>
                  <a:pt x="6775" y="2143"/>
                  <a:pt x="6978" y="2048"/>
                  <a:pt x="7216" y="2048"/>
                </a:cubicBezTo>
                <a:cubicBezTo>
                  <a:pt x="7454" y="2048"/>
                  <a:pt x="7668" y="2143"/>
                  <a:pt x="7811" y="2322"/>
                </a:cubicBezTo>
                <a:cubicBezTo>
                  <a:pt x="7966" y="2500"/>
                  <a:pt x="8026" y="2739"/>
                  <a:pt x="7966" y="2977"/>
                </a:cubicBezTo>
                <a:cubicBezTo>
                  <a:pt x="7907" y="3274"/>
                  <a:pt x="7656" y="3512"/>
                  <a:pt x="7359" y="3572"/>
                </a:cubicBezTo>
                <a:cubicBezTo>
                  <a:pt x="7303" y="3584"/>
                  <a:pt x="7248" y="3589"/>
                  <a:pt x="7193" y="3589"/>
                </a:cubicBezTo>
                <a:cubicBezTo>
                  <a:pt x="6969" y="3589"/>
                  <a:pt x="6762" y="3492"/>
                  <a:pt x="6609" y="3310"/>
                </a:cubicBezTo>
                <a:cubicBezTo>
                  <a:pt x="6490" y="3155"/>
                  <a:pt x="6299" y="3072"/>
                  <a:pt x="6097" y="3072"/>
                </a:cubicBezTo>
                <a:lnTo>
                  <a:pt x="5763" y="3072"/>
                </a:lnTo>
                <a:cubicBezTo>
                  <a:pt x="5490" y="3072"/>
                  <a:pt x="5275" y="3298"/>
                  <a:pt x="5275" y="3560"/>
                </a:cubicBezTo>
                <a:lnTo>
                  <a:pt x="5275" y="5263"/>
                </a:lnTo>
                <a:lnTo>
                  <a:pt x="3573" y="5263"/>
                </a:lnTo>
                <a:cubicBezTo>
                  <a:pt x="3465" y="5263"/>
                  <a:pt x="3394" y="5179"/>
                  <a:pt x="3394" y="5084"/>
                </a:cubicBezTo>
                <a:lnTo>
                  <a:pt x="3394" y="4727"/>
                </a:lnTo>
                <a:cubicBezTo>
                  <a:pt x="3394" y="4620"/>
                  <a:pt x="3442" y="4524"/>
                  <a:pt x="3513" y="4453"/>
                </a:cubicBezTo>
                <a:cubicBezTo>
                  <a:pt x="3811" y="4203"/>
                  <a:pt x="3954" y="3810"/>
                  <a:pt x="3882" y="3417"/>
                </a:cubicBezTo>
                <a:cubicBezTo>
                  <a:pt x="3811" y="2977"/>
                  <a:pt x="3465" y="2643"/>
                  <a:pt x="3049" y="2548"/>
                </a:cubicBezTo>
                <a:cubicBezTo>
                  <a:pt x="2973" y="2531"/>
                  <a:pt x="2896" y="2523"/>
                  <a:pt x="2820" y="2523"/>
                </a:cubicBezTo>
                <a:cubicBezTo>
                  <a:pt x="2570" y="2523"/>
                  <a:pt x="2323" y="2610"/>
                  <a:pt x="2132" y="2774"/>
                </a:cubicBezTo>
                <a:cubicBezTo>
                  <a:pt x="1870" y="2977"/>
                  <a:pt x="1727" y="3298"/>
                  <a:pt x="1727" y="3620"/>
                </a:cubicBezTo>
                <a:cubicBezTo>
                  <a:pt x="1727" y="3941"/>
                  <a:pt x="1870" y="4239"/>
                  <a:pt x="2132" y="4453"/>
                </a:cubicBezTo>
                <a:cubicBezTo>
                  <a:pt x="2203" y="4513"/>
                  <a:pt x="2227" y="4608"/>
                  <a:pt x="2227" y="4703"/>
                </a:cubicBezTo>
                <a:lnTo>
                  <a:pt x="2227" y="5048"/>
                </a:lnTo>
                <a:cubicBezTo>
                  <a:pt x="2227" y="5155"/>
                  <a:pt x="2156" y="5227"/>
                  <a:pt x="2049" y="5227"/>
                </a:cubicBezTo>
                <a:lnTo>
                  <a:pt x="358" y="5227"/>
                </a:lnTo>
                <a:lnTo>
                  <a:pt x="358" y="822"/>
                </a:lnTo>
                <a:cubicBezTo>
                  <a:pt x="358" y="536"/>
                  <a:pt x="596" y="298"/>
                  <a:pt x="882" y="298"/>
                </a:cubicBezTo>
                <a:lnTo>
                  <a:pt x="5287" y="298"/>
                </a:lnTo>
                <a:lnTo>
                  <a:pt x="5287" y="476"/>
                </a:lnTo>
                <a:cubicBezTo>
                  <a:pt x="5287" y="572"/>
                  <a:pt x="5359" y="643"/>
                  <a:pt x="5442" y="643"/>
                </a:cubicBezTo>
                <a:cubicBezTo>
                  <a:pt x="5537" y="643"/>
                  <a:pt x="5609" y="572"/>
                  <a:pt x="5609" y="476"/>
                </a:cubicBezTo>
                <a:lnTo>
                  <a:pt x="5609" y="298"/>
                </a:lnTo>
                <a:close/>
                <a:moveTo>
                  <a:pt x="834" y="0"/>
                </a:moveTo>
                <a:cubicBezTo>
                  <a:pt x="370" y="0"/>
                  <a:pt x="1" y="381"/>
                  <a:pt x="1" y="834"/>
                </a:cubicBezTo>
                <a:lnTo>
                  <a:pt x="1" y="9977"/>
                </a:lnTo>
                <a:cubicBezTo>
                  <a:pt x="1" y="10442"/>
                  <a:pt x="370" y="10811"/>
                  <a:pt x="834" y="10811"/>
                </a:cubicBezTo>
                <a:lnTo>
                  <a:pt x="9978" y="10811"/>
                </a:lnTo>
                <a:cubicBezTo>
                  <a:pt x="10431" y="10811"/>
                  <a:pt x="10812" y="10442"/>
                  <a:pt x="10812" y="9977"/>
                </a:cubicBezTo>
                <a:lnTo>
                  <a:pt x="10812" y="834"/>
                </a:lnTo>
                <a:cubicBezTo>
                  <a:pt x="10812" y="381"/>
                  <a:pt x="10431" y="0"/>
                  <a:pt x="99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Subtitle 12">
            <a:extLst>
              <a:ext uri="{FF2B5EF4-FFF2-40B4-BE49-F238E27FC236}">
                <a16:creationId xmlns:a16="http://schemas.microsoft.com/office/drawing/2014/main" id="{FE087A8F-B8E5-444B-B894-05A56F538B23}"/>
              </a:ext>
            </a:extLst>
          </p:cNvPr>
          <p:cNvSpPr>
            <a:spLocks noGrp="1"/>
          </p:cNvSpPr>
          <p:nvPr>
            <p:ph type="subTitle" idx="1"/>
          </p:nvPr>
        </p:nvSpPr>
        <p:spPr>
          <a:xfrm>
            <a:off x="1544238" y="2692814"/>
            <a:ext cx="2558618" cy="641100"/>
          </a:xfrm>
        </p:spPr>
        <p:txBody>
          <a:bodyPr/>
          <a:lstStyle/>
          <a:p>
            <a:r>
              <a:rPr lang="en-US" dirty="0"/>
              <a:t>Personal Concerns</a:t>
            </a:r>
          </a:p>
        </p:txBody>
      </p:sp>
      <p:sp>
        <p:nvSpPr>
          <p:cNvPr id="15" name="Subtitle 14">
            <a:extLst>
              <a:ext uri="{FF2B5EF4-FFF2-40B4-BE49-F238E27FC236}">
                <a16:creationId xmlns:a16="http://schemas.microsoft.com/office/drawing/2014/main" id="{08B311AE-3AEE-4F8A-BCC6-4211A47F785C}"/>
              </a:ext>
            </a:extLst>
          </p:cNvPr>
          <p:cNvSpPr>
            <a:spLocks noGrp="1"/>
          </p:cNvSpPr>
          <p:nvPr>
            <p:ph type="subTitle" idx="4"/>
          </p:nvPr>
        </p:nvSpPr>
        <p:spPr>
          <a:xfrm>
            <a:off x="5190753" y="2692814"/>
            <a:ext cx="2409000" cy="641100"/>
          </a:xfrm>
        </p:spPr>
        <p:txBody>
          <a:bodyPr/>
          <a:lstStyle/>
          <a:p>
            <a:r>
              <a:rPr lang="en-US" dirty="0"/>
              <a:t>Refer people: Present, Past, Future </a:t>
            </a:r>
          </a:p>
        </p:txBody>
      </p:sp>
      <p:sp>
        <p:nvSpPr>
          <p:cNvPr id="17" name="Subtitle 16">
            <a:extLst>
              <a:ext uri="{FF2B5EF4-FFF2-40B4-BE49-F238E27FC236}">
                <a16:creationId xmlns:a16="http://schemas.microsoft.com/office/drawing/2014/main" id="{48D599BA-82D5-4316-BABA-40ED0CEDA6AE}"/>
              </a:ext>
            </a:extLst>
          </p:cNvPr>
          <p:cNvSpPr>
            <a:spLocks noGrp="1"/>
          </p:cNvSpPr>
          <p:nvPr>
            <p:ph type="subTitle" idx="6"/>
          </p:nvPr>
        </p:nvSpPr>
        <p:spPr>
          <a:xfrm>
            <a:off x="1544238" y="4390164"/>
            <a:ext cx="2409000" cy="641100"/>
          </a:xfrm>
        </p:spPr>
        <p:txBody>
          <a:bodyPr/>
          <a:lstStyle/>
          <a:p>
            <a:r>
              <a:rPr lang="en-US" dirty="0"/>
              <a:t>See, Hear, Feel</a:t>
            </a:r>
          </a:p>
        </p:txBody>
      </p:sp>
      <p:sp>
        <p:nvSpPr>
          <p:cNvPr id="19" name="Subtitle 18">
            <a:extLst>
              <a:ext uri="{FF2B5EF4-FFF2-40B4-BE49-F238E27FC236}">
                <a16:creationId xmlns:a16="http://schemas.microsoft.com/office/drawing/2014/main" id="{1B364430-E4EB-45C6-A94D-6A40E72D4A54}"/>
              </a:ext>
            </a:extLst>
          </p:cNvPr>
          <p:cNvSpPr>
            <a:spLocks noGrp="1"/>
          </p:cNvSpPr>
          <p:nvPr>
            <p:ph type="subTitle" idx="8"/>
          </p:nvPr>
        </p:nvSpPr>
        <p:spPr>
          <a:xfrm>
            <a:off x="5190753" y="4390164"/>
            <a:ext cx="2409000" cy="641100"/>
          </a:xfrm>
        </p:spPr>
        <p:txBody>
          <a:bodyPr/>
          <a:lstStyle/>
          <a:p>
            <a:r>
              <a:rPr lang="en-US" dirty="0"/>
              <a:t>Recognize connection between people</a:t>
            </a:r>
          </a:p>
        </p:txBody>
      </p:sp>
    </p:spTree>
    <p:extLst>
      <p:ext uri="{BB962C8B-B14F-4D97-AF65-F5344CB8AC3E}">
        <p14:creationId xmlns:p14="http://schemas.microsoft.com/office/powerpoint/2010/main" val="3443180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48"/>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Methodology</a:t>
            </a:r>
          </a:p>
        </p:txBody>
      </p:sp>
      <p:pic>
        <p:nvPicPr>
          <p:cNvPr id="46" name="Picture 45" descr="See the source image">
            <a:extLst>
              <a:ext uri="{FF2B5EF4-FFF2-40B4-BE49-F238E27FC236}">
                <a16:creationId xmlns:a16="http://schemas.microsoft.com/office/drawing/2014/main" id="{71982080-4F2D-4647-B87B-DBA27AE75E2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3366" y="1220085"/>
            <a:ext cx="3337217" cy="3821815"/>
          </a:xfrm>
          <a:prstGeom prst="rect">
            <a:avLst/>
          </a:prstGeom>
          <a:noFill/>
          <a:ln>
            <a:noFill/>
          </a:ln>
        </p:spPr>
      </p:pic>
    </p:spTree>
    <p:extLst>
      <p:ext uri="{BB962C8B-B14F-4D97-AF65-F5344CB8AC3E}">
        <p14:creationId xmlns:p14="http://schemas.microsoft.com/office/powerpoint/2010/main" val="2688664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Implementation</a:t>
            </a:r>
          </a:p>
        </p:txBody>
      </p:sp>
      <p:sp>
        <p:nvSpPr>
          <p:cNvPr id="1239" name="Google Shape;1239;p42"/>
          <p:cNvSpPr txBox="1">
            <a:spLocks noGrp="1"/>
          </p:cNvSpPr>
          <p:nvPr>
            <p:ph type="subTitle" idx="1"/>
          </p:nvPr>
        </p:nvSpPr>
        <p:spPr>
          <a:xfrm>
            <a:off x="2160525" y="2697163"/>
            <a:ext cx="4822950" cy="148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t>Depression Detection Model using Sentiment Analysis in Micro-blog Social network</a:t>
            </a:r>
            <a:endParaRPr dirty="0"/>
          </a:p>
        </p:txBody>
      </p:sp>
      <p:sp>
        <p:nvSpPr>
          <p:cNvPr id="1240" name="Google Shape;1240;p42"/>
          <p:cNvSpPr txBox="1">
            <a:spLocks noGrp="1"/>
          </p:cNvSpPr>
          <p:nvPr>
            <p:ph type="title" idx="4294967295"/>
          </p:nvPr>
        </p:nvSpPr>
        <p:spPr>
          <a:xfrm>
            <a:off x="0" y="1763713"/>
            <a:ext cx="2044700" cy="933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08</a:t>
            </a:r>
            <a:endParaRPr dirty="0"/>
          </a:p>
        </p:txBody>
      </p:sp>
    </p:spTree>
    <p:extLst>
      <p:ext uri="{BB962C8B-B14F-4D97-AF65-F5344CB8AC3E}">
        <p14:creationId xmlns:p14="http://schemas.microsoft.com/office/powerpoint/2010/main" val="3908309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6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Implementation</a:t>
            </a:r>
          </a:p>
        </p:txBody>
      </p:sp>
      <p:graphicFrame>
        <p:nvGraphicFramePr>
          <p:cNvPr id="1626" name="Google Shape;1626;p64"/>
          <p:cNvGraphicFramePr/>
          <p:nvPr>
            <p:extLst>
              <p:ext uri="{D42A27DB-BD31-4B8C-83A1-F6EECF244321}">
                <p14:modId xmlns:p14="http://schemas.microsoft.com/office/powerpoint/2010/main" val="2841622024"/>
              </p:ext>
            </p:extLst>
          </p:nvPr>
        </p:nvGraphicFramePr>
        <p:xfrm>
          <a:off x="1724675" y="1875550"/>
          <a:ext cx="5694650" cy="1584840"/>
        </p:xfrm>
        <a:graphic>
          <a:graphicData uri="http://schemas.openxmlformats.org/drawingml/2006/table">
            <a:tbl>
              <a:tblPr>
                <a:noFill/>
                <a:tableStyleId>{9DBE3129-F23F-4FAA-87C3-D1EDFB65F42A}</a:tableStyleId>
              </a:tblPr>
              <a:tblGrid>
                <a:gridCol w="735825">
                  <a:extLst>
                    <a:ext uri="{9D8B030D-6E8A-4147-A177-3AD203B41FA5}">
                      <a16:colId xmlns:a16="http://schemas.microsoft.com/office/drawing/2014/main" val="20000"/>
                    </a:ext>
                  </a:extLst>
                </a:gridCol>
                <a:gridCol w="495882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endParaRPr dirty="0">
                        <a:solidFill>
                          <a:schemeClr val="lt1"/>
                        </a:solidFill>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pt-BR" dirty="0">
                          <a:solidFill>
                            <a:schemeClr val="lt1"/>
                          </a:solidFill>
                          <a:latin typeface="Barlow"/>
                          <a:ea typeface="Barlow"/>
                          <a:cs typeface="Barlow"/>
                          <a:sym typeface="Barlow"/>
                        </a:rPr>
                        <a:t>NumPy </a:t>
                      </a:r>
                      <a:endParaRPr dirty="0">
                        <a:solidFill>
                          <a:schemeClr val="lt1"/>
                        </a:solidFill>
                        <a:latin typeface="Barlow"/>
                        <a:ea typeface="Barlow"/>
                        <a:cs typeface="Barlow"/>
                        <a:sym typeface="Barlow"/>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dirty="0">
                        <a:solidFill>
                          <a:schemeClr val="lt1"/>
                        </a:solidFill>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dirty="0">
                          <a:solidFill>
                            <a:schemeClr val="lt1"/>
                          </a:solidFill>
                          <a:latin typeface="Barlow"/>
                          <a:ea typeface="Barlow"/>
                          <a:cs typeface="Barlow"/>
                          <a:sym typeface="Barlow"/>
                        </a:rPr>
                        <a:t>Pandas</a:t>
                      </a:r>
                      <a:endParaRPr dirty="0">
                        <a:solidFill>
                          <a:schemeClr val="lt1"/>
                        </a:solidFill>
                        <a:latin typeface="Barlow"/>
                        <a:ea typeface="Barlow"/>
                        <a:cs typeface="Barlow"/>
                        <a:sym typeface="Barlow"/>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dirty="0">
                        <a:solidFill>
                          <a:schemeClr val="lt1"/>
                        </a:solidFill>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dirty="0">
                          <a:solidFill>
                            <a:schemeClr val="lt1"/>
                          </a:solidFill>
                          <a:latin typeface="Barlow"/>
                          <a:ea typeface="Barlow"/>
                          <a:cs typeface="Barlow"/>
                          <a:sym typeface="Barlow"/>
                        </a:rPr>
                        <a:t>Sklearn </a:t>
                      </a:r>
                      <a:endParaRPr dirty="0">
                        <a:latin typeface="Barlow"/>
                        <a:ea typeface="Barlow"/>
                        <a:cs typeface="Barlow"/>
                        <a:sym typeface="Barlow"/>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dirty="0">
                        <a:solidFill>
                          <a:schemeClr val="lt1"/>
                        </a:solidFill>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pt-BR" dirty="0">
                          <a:solidFill>
                            <a:schemeClr val="lt1"/>
                          </a:solidFill>
                          <a:latin typeface="Barlow"/>
                          <a:ea typeface="Barlow"/>
                          <a:cs typeface="Barlow"/>
                          <a:sym typeface="Barlow"/>
                        </a:rPr>
                        <a:t>Seaborn </a:t>
                      </a:r>
                      <a:endParaRPr dirty="0">
                        <a:latin typeface="Barlow"/>
                        <a:ea typeface="Barlow"/>
                        <a:cs typeface="Barlow"/>
                        <a:sym typeface="Barlow"/>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627" name="Google Shape;1627;p64"/>
          <p:cNvSpPr/>
          <p:nvPr/>
        </p:nvSpPr>
        <p:spPr>
          <a:xfrm>
            <a:off x="1989800" y="1933675"/>
            <a:ext cx="279900" cy="280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64"/>
          <p:cNvSpPr/>
          <p:nvPr/>
        </p:nvSpPr>
        <p:spPr>
          <a:xfrm>
            <a:off x="1989800" y="2329738"/>
            <a:ext cx="279900" cy="28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64"/>
          <p:cNvSpPr/>
          <p:nvPr/>
        </p:nvSpPr>
        <p:spPr>
          <a:xfrm>
            <a:off x="1989800" y="2725813"/>
            <a:ext cx="279900" cy="28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64"/>
          <p:cNvSpPr/>
          <p:nvPr/>
        </p:nvSpPr>
        <p:spPr>
          <a:xfrm>
            <a:off x="1989800" y="3121888"/>
            <a:ext cx="279900" cy="28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42"/>
          <p:cNvSpPr txBox="1">
            <a:spLocks noGrp="1"/>
          </p:cNvSpPr>
          <p:nvPr>
            <p:ph type="title"/>
          </p:nvPr>
        </p:nvSpPr>
        <p:spPr>
          <a:xfrm>
            <a:off x="2549400" y="1727100"/>
            <a:ext cx="4045200" cy="13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Conclusion and Future Scope</a:t>
            </a:r>
            <a:br>
              <a:rPr lang="pt-BR" dirty="0"/>
            </a:br>
            <a:br>
              <a:rPr lang="pt-BR" dirty="0"/>
            </a:br>
            <a:endParaRPr lang="pt-BR" dirty="0"/>
          </a:p>
        </p:txBody>
      </p:sp>
      <p:sp>
        <p:nvSpPr>
          <p:cNvPr id="1239" name="Google Shape;1239;p42"/>
          <p:cNvSpPr txBox="1">
            <a:spLocks noGrp="1"/>
          </p:cNvSpPr>
          <p:nvPr>
            <p:ph type="subTitle" idx="1"/>
          </p:nvPr>
        </p:nvSpPr>
        <p:spPr>
          <a:xfrm>
            <a:off x="2160525" y="3124200"/>
            <a:ext cx="4822950" cy="16058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t>Depression Detection Model using Sentiment Analysis in Micro-blog Social network</a:t>
            </a:r>
            <a:endParaRPr dirty="0"/>
          </a:p>
        </p:txBody>
      </p:sp>
      <p:sp>
        <p:nvSpPr>
          <p:cNvPr id="1240" name="Google Shape;1240;p42"/>
          <p:cNvSpPr txBox="1">
            <a:spLocks noGrp="1"/>
          </p:cNvSpPr>
          <p:nvPr>
            <p:ph type="title" idx="4294967295"/>
          </p:nvPr>
        </p:nvSpPr>
        <p:spPr>
          <a:xfrm>
            <a:off x="0" y="1763713"/>
            <a:ext cx="2044700" cy="933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09</a:t>
            </a:r>
            <a:endParaRPr dirty="0"/>
          </a:p>
        </p:txBody>
      </p:sp>
    </p:spTree>
    <p:extLst>
      <p:ext uri="{BB962C8B-B14F-4D97-AF65-F5344CB8AC3E}">
        <p14:creationId xmlns:p14="http://schemas.microsoft.com/office/powerpoint/2010/main" val="578611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04B5CF-D606-4FF4-84DB-D8506DDE1148}"/>
              </a:ext>
            </a:extLst>
          </p:cNvPr>
          <p:cNvSpPr>
            <a:spLocks noGrp="1"/>
          </p:cNvSpPr>
          <p:nvPr>
            <p:ph type="title"/>
          </p:nvPr>
        </p:nvSpPr>
        <p:spPr/>
        <p:txBody>
          <a:bodyPr/>
          <a:lstStyle/>
          <a:p>
            <a:r>
              <a:rPr lang="en-US" dirty="0"/>
              <a:t>Conclusion</a:t>
            </a:r>
          </a:p>
        </p:txBody>
      </p:sp>
      <p:sp>
        <p:nvSpPr>
          <p:cNvPr id="5" name="Subtitle 4">
            <a:extLst>
              <a:ext uri="{FF2B5EF4-FFF2-40B4-BE49-F238E27FC236}">
                <a16:creationId xmlns:a16="http://schemas.microsoft.com/office/drawing/2014/main" id="{6BC8F90A-2967-4B21-A62A-A0F665FF807C}"/>
              </a:ext>
            </a:extLst>
          </p:cNvPr>
          <p:cNvSpPr>
            <a:spLocks noGrp="1"/>
          </p:cNvSpPr>
          <p:nvPr>
            <p:ph type="subTitle" idx="1"/>
          </p:nvPr>
        </p:nvSpPr>
        <p:spPr>
          <a:xfrm>
            <a:off x="741218" y="2720809"/>
            <a:ext cx="7661564" cy="993709"/>
          </a:xfrm>
        </p:spPr>
        <p:txBody>
          <a:bodyPr/>
          <a:lstStyle/>
          <a:p>
            <a:pPr algn="l">
              <a:buFont typeface="Arial" panose="020B0604020202020204" pitchFamily="34" charset="0"/>
              <a:buChar char="•"/>
            </a:pPr>
            <a:r>
              <a:rPr lang="en-US" dirty="0"/>
              <a:t>Model Detects Depressed users in a social network based on sentiment Analysis</a:t>
            </a:r>
          </a:p>
          <a:p>
            <a:pPr algn="l">
              <a:buFont typeface="Arial" panose="020B0604020202020204" pitchFamily="34" charset="0"/>
              <a:buChar char="•"/>
            </a:pPr>
            <a:r>
              <a:rPr lang="en-US" dirty="0"/>
              <a:t>Saves time and effort, in case of a psychologist with huge number of patients </a:t>
            </a:r>
          </a:p>
          <a:p>
            <a:pPr algn="l">
              <a:buFont typeface="Arial" panose="020B0604020202020204" pitchFamily="34" charset="0"/>
              <a:buChar char="•"/>
            </a:pPr>
            <a:r>
              <a:rPr lang="en-US" dirty="0"/>
              <a:t>Accuracy of a model is around 65 percentage by heeding all categories</a:t>
            </a:r>
          </a:p>
        </p:txBody>
      </p:sp>
    </p:spTree>
    <p:extLst>
      <p:ext uri="{BB962C8B-B14F-4D97-AF65-F5344CB8AC3E}">
        <p14:creationId xmlns:p14="http://schemas.microsoft.com/office/powerpoint/2010/main" val="2936349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98D14A-19BA-48D0-A4AE-F75CCAB4E2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67528" y="1194619"/>
            <a:ext cx="6008944" cy="3608521"/>
          </a:xfrm>
          <a:prstGeom prst="rect">
            <a:avLst/>
          </a:prstGeom>
          <a:noFill/>
        </p:spPr>
      </p:pic>
    </p:spTree>
    <p:extLst>
      <p:ext uri="{BB962C8B-B14F-4D97-AF65-F5344CB8AC3E}">
        <p14:creationId xmlns:p14="http://schemas.microsoft.com/office/powerpoint/2010/main" val="3199422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References</a:t>
            </a:r>
            <a:endParaRPr dirty="0"/>
          </a:p>
        </p:txBody>
      </p:sp>
      <p:sp>
        <p:nvSpPr>
          <p:cNvPr id="1239" name="Google Shape;1239;p42"/>
          <p:cNvSpPr txBox="1">
            <a:spLocks noGrp="1"/>
          </p:cNvSpPr>
          <p:nvPr>
            <p:ph type="subTitle" idx="1"/>
          </p:nvPr>
        </p:nvSpPr>
        <p:spPr>
          <a:xfrm>
            <a:off x="2160525" y="2697163"/>
            <a:ext cx="4822950" cy="148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t>Depression Detection Model using Sentiment Analysis in Micro-blog Social network</a:t>
            </a:r>
            <a:endParaRPr dirty="0"/>
          </a:p>
        </p:txBody>
      </p:sp>
      <p:sp>
        <p:nvSpPr>
          <p:cNvPr id="1240" name="Google Shape;1240;p42"/>
          <p:cNvSpPr txBox="1">
            <a:spLocks noGrp="1"/>
          </p:cNvSpPr>
          <p:nvPr>
            <p:ph type="title" idx="4294967295"/>
          </p:nvPr>
        </p:nvSpPr>
        <p:spPr>
          <a:xfrm>
            <a:off x="0" y="1763713"/>
            <a:ext cx="2044700" cy="933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10</a:t>
            </a:r>
            <a:endParaRPr dirty="0"/>
          </a:p>
        </p:txBody>
      </p:sp>
    </p:spTree>
    <p:extLst>
      <p:ext uri="{BB962C8B-B14F-4D97-AF65-F5344CB8AC3E}">
        <p14:creationId xmlns:p14="http://schemas.microsoft.com/office/powerpoint/2010/main" val="2250001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A8486-21F6-4D49-BCDC-9FEAE82A4F74}"/>
              </a:ext>
            </a:extLst>
          </p:cNvPr>
          <p:cNvSpPr txBox="1"/>
          <p:nvPr/>
        </p:nvSpPr>
        <p:spPr>
          <a:xfrm>
            <a:off x="235527" y="2164627"/>
            <a:ext cx="8672945" cy="2246769"/>
          </a:xfrm>
          <a:prstGeom prst="rect">
            <a:avLst/>
          </a:prstGeom>
          <a:noFill/>
        </p:spPr>
        <p:txBody>
          <a:bodyPr wrap="square" rtlCol="0">
            <a:spAutoFit/>
          </a:bodyPr>
          <a:lstStyle/>
          <a:p>
            <a:r>
              <a:rPr lang="en-US" sz="2000" dirty="0">
                <a:solidFill>
                  <a:schemeClr val="bg1"/>
                </a:solidFill>
                <a:latin typeface="Barlow" panose="020B0604020202020204" charset="0"/>
              </a:rPr>
              <a:t>Wang, Xinyu, et al. "</a:t>
            </a:r>
            <a:r>
              <a:rPr lang="en-US" sz="2000" i="1" dirty="0">
                <a:solidFill>
                  <a:schemeClr val="bg1"/>
                </a:solidFill>
                <a:latin typeface="Barlow" panose="020B0604020202020204" charset="0"/>
              </a:rPr>
              <a:t>A depression detection model based on sentiment analysis in micro-blog social network</a:t>
            </a:r>
            <a:r>
              <a:rPr lang="en-US" sz="2000" dirty="0">
                <a:solidFill>
                  <a:schemeClr val="bg1"/>
                </a:solidFill>
                <a:latin typeface="Barlow" panose="020B0604020202020204" charset="0"/>
              </a:rPr>
              <a:t>." </a:t>
            </a:r>
            <a:r>
              <a:rPr lang="en-US" sz="2000" i="1" dirty="0">
                <a:solidFill>
                  <a:schemeClr val="bg1"/>
                </a:solidFill>
                <a:latin typeface="Barlow" panose="020B0604020202020204" charset="0"/>
              </a:rPr>
              <a:t>Pacific-Asia Conference on Knowledge Discovery and Data Mining</a:t>
            </a:r>
            <a:r>
              <a:rPr lang="en-US" sz="2000" dirty="0">
                <a:solidFill>
                  <a:schemeClr val="bg1"/>
                </a:solidFill>
                <a:latin typeface="Barlow" panose="020B0604020202020204" charset="0"/>
              </a:rPr>
              <a:t>. Springer, Berlin, Heidelberg, 2013.</a:t>
            </a:r>
          </a:p>
          <a:p>
            <a:endParaRPr lang="en-US" sz="2000" dirty="0">
              <a:solidFill>
                <a:schemeClr val="bg1"/>
              </a:solidFill>
              <a:latin typeface="Barlow" panose="020B0604020202020204" charset="0"/>
            </a:endParaRPr>
          </a:p>
          <a:p>
            <a:r>
              <a:rPr lang="en-US" sz="2000" dirty="0">
                <a:solidFill>
                  <a:schemeClr val="bg1"/>
                </a:solidFill>
                <a:latin typeface="Barlow" panose="020B0604020202020204" charset="0"/>
              </a:rPr>
              <a:t>Wang, Xinyu, Chunhong Zhang, and Li Sun. "</a:t>
            </a:r>
            <a:r>
              <a:rPr lang="en-US" sz="2000" i="1" dirty="0">
                <a:solidFill>
                  <a:schemeClr val="bg1"/>
                </a:solidFill>
                <a:latin typeface="Barlow" panose="020B0604020202020204" charset="0"/>
              </a:rPr>
              <a:t>An improved model for depression detection in micro-blog social network</a:t>
            </a:r>
            <a:r>
              <a:rPr lang="en-US" sz="2000" dirty="0">
                <a:solidFill>
                  <a:schemeClr val="bg1"/>
                </a:solidFill>
                <a:latin typeface="Barlow" panose="020B0604020202020204" charset="0"/>
              </a:rPr>
              <a:t>." 2013 </a:t>
            </a:r>
            <a:r>
              <a:rPr lang="en-US" sz="2000" i="1" dirty="0">
                <a:solidFill>
                  <a:schemeClr val="bg1"/>
                </a:solidFill>
                <a:latin typeface="Barlow" panose="020B0604020202020204" charset="0"/>
              </a:rPr>
              <a:t>IEEE 13th International Conference on Data Mining Workshops</a:t>
            </a:r>
            <a:r>
              <a:rPr lang="en-US" sz="2000" dirty="0">
                <a:solidFill>
                  <a:schemeClr val="bg1"/>
                </a:solidFill>
                <a:latin typeface="Barlow" panose="020B0604020202020204" charset="0"/>
              </a:rPr>
              <a:t>. IEEE, 2013.</a:t>
            </a:r>
          </a:p>
        </p:txBody>
      </p:sp>
      <p:sp>
        <p:nvSpPr>
          <p:cNvPr id="10" name="TextBox 9">
            <a:extLst>
              <a:ext uri="{FF2B5EF4-FFF2-40B4-BE49-F238E27FC236}">
                <a16:creationId xmlns:a16="http://schemas.microsoft.com/office/drawing/2014/main" id="{F65D25B6-E3DF-4BD8-B46E-0D89CCA340FA}"/>
              </a:ext>
            </a:extLst>
          </p:cNvPr>
          <p:cNvSpPr txBox="1"/>
          <p:nvPr/>
        </p:nvSpPr>
        <p:spPr>
          <a:xfrm>
            <a:off x="2286000" y="732104"/>
            <a:ext cx="4572000" cy="738664"/>
          </a:xfrm>
          <a:prstGeom prst="rect">
            <a:avLst/>
          </a:prstGeom>
          <a:noFill/>
        </p:spPr>
        <p:txBody>
          <a:bodyPr wrap="square">
            <a:spAutoFit/>
          </a:bodyPr>
          <a:lstStyle/>
          <a:p>
            <a:pPr algn="ctr"/>
            <a:r>
              <a:rPr kumimoji="0" lang="pt-BR" sz="4200" b="0" i="0" u="none" strike="noStrike" kern="0" cap="none" spc="0" normalizeH="0" baseline="0" noProof="0" dirty="0">
                <a:ln>
                  <a:noFill/>
                </a:ln>
                <a:solidFill>
                  <a:srgbClr val="FFFFFF"/>
                </a:solidFill>
                <a:effectLst/>
                <a:uLnTx/>
                <a:uFillTx/>
                <a:latin typeface="Bodoni"/>
                <a:sym typeface="Bodoni"/>
              </a:rPr>
              <a:t>References</a:t>
            </a:r>
            <a:endParaRPr lang="en-US" dirty="0"/>
          </a:p>
        </p:txBody>
      </p:sp>
    </p:spTree>
    <p:extLst>
      <p:ext uri="{BB962C8B-B14F-4D97-AF65-F5344CB8AC3E}">
        <p14:creationId xmlns:p14="http://schemas.microsoft.com/office/powerpoint/2010/main" val="2347745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A8486-21F6-4D49-BCDC-9FEAE82A4F74}"/>
              </a:ext>
            </a:extLst>
          </p:cNvPr>
          <p:cNvSpPr txBox="1"/>
          <p:nvPr/>
        </p:nvSpPr>
        <p:spPr>
          <a:xfrm>
            <a:off x="235527" y="2164627"/>
            <a:ext cx="8672945" cy="2246769"/>
          </a:xfrm>
          <a:prstGeom prst="rect">
            <a:avLst/>
          </a:prstGeom>
          <a:noFill/>
        </p:spPr>
        <p:txBody>
          <a:bodyPr wrap="square" rtlCol="0">
            <a:spAutoFit/>
          </a:bodyPr>
          <a:lstStyle/>
          <a:p>
            <a:r>
              <a:rPr lang="en-US" sz="2000" dirty="0">
                <a:solidFill>
                  <a:schemeClr val="bg1"/>
                </a:solidFill>
                <a:latin typeface="Barlow" panose="020B0604020202020204" charset="0"/>
              </a:rPr>
              <a:t>Islam MR, Kabir MA, Ahmed A, Kamal ARM, Wang H, Ulhaq A</a:t>
            </a:r>
            <a:r>
              <a:rPr lang="en-US" sz="2000" i="1" dirty="0">
                <a:solidFill>
                  <a:schemeClr val="bg1"/>
                </a:solidFill>
                <a:latin typeface="Barlow" panose="020B0604020202020204" charset="0"/>
              </a:rPr>
              <a:t>. “Depression detection from social network data using machine learning techniques”</a:t>
            </a:r>
            <a:r>
              <a:rPr lang="en-US" sz="2000" dirty="0">
                <a:solidFill>
                  <a:schemeClr val="bg1"/>
                </a:solidFill>
                <a:latin typeface="Barlow" panose="020B0604020202020204" charset="0"/>
              </a:rPr>
              <a:t>. Health Inf Sci Syst.2018;6(1):8. Published 2018 Aug 27.doi:10.1007/s13755-018-0046-0</a:t>
            </a:r>
          </a:p>
          <a:p>
            <a:endParaRPr lang="en-US" sz="2000" dirty="0">
              <a:solidFill>
                <a:schemeClr val="bg1"/>
              </a:solidFill>
              <a:latin typeface="Barlow" panose="020B0604020202020204" charset="0"/>
            </a:endParaRPr>
          </a:p>
          <a:p>
            <a:r>
              <a:rPr lang="en-US" sz="2000" dirty="0">
                <a:solidFill>
                  <a:schemeClr val="bg1"/>
                </a:solidFill>
                <a:latin typeface="Barlow" panose="020B0604020202020204" charset="0"/>
              </a:rPr>
              <a:t>Song, Hoyun, et al. "</a:t>
            </a:r>
            <a:r>
              <a:rPr lang="en-US" sz="2000" i="1" dirty="0">
                <a:solidFill>
                  <a:schemeClr val="bg1"/>
                </a:solidFill>
                <a:latin typeface="Barlow" panose="020B0604020202020204" charset="0"/>
              </a:rPr>
              <a:t>Feature Attention Network: Interpretable Depression Detection from Social Media</a:t>
            </a:r>
            <a:r>
              <a:rPr lang="en-US" sz="2000" dirty="0">
                <a:solidFill>
                  <a:schemeClr val="bg1"/>
                </a:solidFill>
                <a:latin typeface="Barlow" panose="020B0604020202020204" charset="0"/>
              </a:rPr>
              <a:t>." </a:t>
            </a:r>
            <a:r>
              <a:rPr lang="en-US" sz="2000" i="1" dirty="0">
                <a:solidFill>
                  <a:schemeClr val="bg1"/>
                </a:solidFill>
                <a:latin typeface="Barlow" panose="020B0604020202020204" charset="0"/>
              </a:rPr>
              <a:t>Proceedings of the 32nd Pacific Asia Conference on Language, Information and Computation</a:t>
            </a:r>
            <a:r>
              <a:rPr lang="en-US" sz="2000" dirty="0">
                <a:solidFill>
                  <a:schemeClr val="bg1"/>
                </a:solidFill>
                <a:latin typeface="Barlow" panose="020B0604020202020204" charset="0"/>
              </a:rPr>
              <a:t>. 2018.</a:t>
            </a:r>
          </a:p>
        </p:txBody>
      </p:sp>
      <p:sp>
        <p:nvSpPr>
          <p:cNvPr id="10" name="TextBox 9">
            <a:extLst>
              <a:ext uri="{FF2B5EF4-FFF2-40B4-BE49-F238E27FC236}">
                <a16:creationId xmlns:a16="http://schemas.microsoft.com/office/drawing/2014/main" id="{F65D25B6-E3DF-4BD8-B46E-0D89CCA340FA}"/>
              </a:ext>
            </a:extLst>
          </p:cNvPr>
          <p:cNvSpPr txBox="1"/>
          <p:nvPr/>
        </p:nvSpPr>
        <p:spPr>
          <a:xfrm>
            <a:off x="2286000" y="732104"/>
            <a:ext cx="4572000" cy="738664"/>
          </a:xfrm>
          <a:prstGeom prst="rect">
            <a:avLst/>
          </a:prstGeom>
          <a:noFill/>
        </p:spPr>
        <p:txBody>
          <a:bodyPr wrap="square">
            <a:spAutoFit/>
          </a:bodyPr>
          <a:lstStyle/>
          <a:p>
            <a:pPr algn="ctr"/>
            <a:r>
              <a:rPr kumimoji="0" lang="pt-BR" sz="4200" b="0" i="0" u="none" strike="noStrike" kern="0" cap="none" spc="0" normalizeH="0" baseline="0" noProof="0" dirty="0">
                <a:ln>
                  <a:noFill/>
                </a:ln>
                <a:solidFill>
                  <a:srgbClr val="FFFFFF"/>
                </a:solidFill>
                <a:effectLst/>
                <a:uLnTx/>
                <a:uFillTx/>
                <a:latin typeface="Bodoni"/>
                <a:sym typeface="Bodoni"/>
              </a:rPr>
              <a:t>References</a:t>
            </a:r>
            <a:endParaRPr lang="en-US" dirty="0"/>
          </a:p>
        </p:txBody>
      </p:sp>
    </p:spTree>
    <p:extLst>
      <p:ext uri="{BB962C8B-B14F-4D97-AF65-F5344CB8AC3E}">
        <p14:creationId xmlns:p14="http://schemas.microsoft.com/office/powerpoint/2010/main" val="293890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CB0E-6516-4838-8D0C-AA0E21255B8D}"/>
              </a:ext>
            </a:extLst>
          </p:cNvPr>
          <p:cNvSpPr>
            <a:spLocks noGrp="1"/>
          </p:cNvSpPr>
          <p:nvPr>
            <p:ph type="title"/>
          </p:nvPr>
        </p:nvSpPr>
        <p:spPr/>
        <p:txBody>
          <a:bodyPr/>
          <a:lstStyle/>
          <a:p>
            <a:r>
              <a:rPr lang="en-US" dirty="0"/>
              <a:t>Index</a:t>
            </a:r>
          </a:p>
        </p:txBody>
      </p:sp>
      <p:sp>
        <p:nvSpPr>
          <p:cNvPr id="3" name="Title 2">
            <a:extLst>
              <a:ext uri="{FF2B5EF4-FFF2-40B4-BE49-F238E27FC236}">
                <a16:creationId xmlns:a16="http://schemas.microsoft.com/office/drawing/2014/main" id="{8573E995-E2B8-45B8-9355-77A94D2F0200}"/>
              </a:ext>
            </a:extLst>
          </p:cNvPr>
          <p:cNvSpPr>
            <a:spLocks noGrp="1"/>
          </p:cNvSpPr>
          <p:nvPr>
            <p:ph type="title" idx="2"/>
          </p:nvPr>
        </p:nvSpPr>
        <p:spPr/>
        <p:txBody>
          <a:bodyPr/>
          <a:lstStyle/>
          <a:p>
            <a:r>
              <a:rPr lang="en-US" dirty="0"/>
              <a:t>Scope</a:t>
            </a:r>
          </a:p>
        </p:txBody>
      </p:sp>
      <p:sp>
        <p:nvSpPr>
          <p:cNvPr id="5" name="Title 4">
            <a:extLst>
              <a:ext uri="{FF2B5EF4-FFF2-40B4-BE49-F238E27FC236}">
                <a16:creationId xmlns:a16="http://schemas.microsoft.com/office/drawing/2014/main" id="{0BAFD908-4676-4DBD-9D74-0342F8CEFB04}"/>
              </a:ext>
            </a:extLst>
          </p:cNvPr>
          <p:cNvSpPr>
            <a:spLocks noGrp="1"/>
          </p:cNvSpPr>
          <p:nvPr>
            <p:ph type="title" idx="3"/>
          </p:nvPr>
        </p:nvSpPr>
        <p:spPr/>
        <p:txBody>
          <a:bodyPr/>
          <a:lstStyle/>
          <a:p>
            <a:r>
              <a:rPr lang="en-US" dirty="0"/>
              <a:t>04</a:t>
            </a:r>
          </a:p>
        </p:txBody>
      </p:sp>
      <p:sp>
        <p:nvSpPr>
          <p:cNvPr id="6" name="Title 5">
            <a:extLst>
              <a:ext uri="{FF2B5EF4-FFF2-40B4-BE49-F238E27FC236}">
                <a16:creationId xmlns:a16="http://schemas.microsoft.com/office/drawing/2014/main" id="{F3F11DF5-C7D8-43DE-BBF7-69AB7D8364CE}"/>
              </a:ext>
            </a:extLst>
          </p:cNvPr>
          <p:cNvSpPr>
            <a:spLocks noGrp="1"/>
          </p:cNvSpPr>
          <p:nvPr>
            <p:ph type="title" idx="4"/>
          </p:nvPr>
        </p:nvSpPr>
        <p:spPr/>
        <p:txBody>
          <a:bodyPr/>
          <a:lstStyle/>
          <a:p>
            <a:r>
              <a:rPr lang="en-US" dirty="0"/>
              <a:t>Problem Statement</a:t>
            </a:r>
          </a:p>
        </p:txBody>
      </p:sp>
      <p:sp>
        <p:nvSpPr>
          <p:cNvPr id="8" name="Title 7">
            <a:extLst>
              <a:ext uri="{FF2B5EF4-FFF2-40B4-BE49-F238E27FC236}">
                <a16:creationId xmlns:a16="http://schemas.microsoft.com/office/drawing/2014/main" id="{BC7D1DDC-7B86-43E8-BD78-335B6DCE5613}"/>
              </a:ext>
            </a:extLst>
          </p:cNvPr>
          <p:cNvSpPr>
            <a:spLocks noGrp="1"/>
          </p:cNvSpPr>
          <p:nvPr>
            <p:ph type="title" idx="6"/>
          </p:nvPr>
        </p:nvSpPr>
        <p:spPr/>
        <p:txBody>
          <a:bodyPr/>
          <a:lstStyle/>
          <a:p>
            <a:r>
              <a:rPr lang="en-US" dirty="0"/>
              <a:t>05</a:t>
            </a:r>
          </a:p>
        </p:txBody>
      </p:sp>
      <p:sp>
        <p:nvSpPr>
          <p:cNvPr id="9" name="Title 8">
            <a:extLst>
              <a:ext uri="{FF2B5EF4-FFF2-40B4-BE49-F238E27FC236}">
                <a16:creationId xmlns:a16="http://schemas.microsoft.com/office/drawing/2014/main" id="{9A3BF054-6027-4DDD-AADA-D23C28F42675}"/>
              </a:ext>
            </a:extLst>
          </p:cNvPr>
          <p:cNvSpPr>
            <a:spLocks noGrp="1"/>
          </p:cNvSpPr>
          <p:nvPr>
            <p:ph type="title" idx="7"/>
          </p:nvPr>
        </p:nvSpPr>
        <p:spPr/>
        <p:txBody>
          <a:bodyPr/>
          <a:lstStyle/>
          <a:p>
            <a:r>
              <a:rPr lang="en-US" dirty="0"/>
              <a:t>Literature Survey</a:t>
            </a:r>
          </a:p>
        </p:txBody>
      </p:sp>
      <p:sp>
        <p:nvSpPr>
          <p:cNvPr id="11" name="Title 10">
            <a:extLst>
              <a:ext uri="{FF2B5EF4-FFF2-40B4-BE49-F238E27FC236}">
                <a16:creationId xmlns:a16="http://schemas.microsoft.com/office/drawing/2014/main" id="{BF9FBA15-BB8F-4AD0-851F-AB3D448290DD}"/>
              </a:ext>
            </a:extLst>
          </p:cNvPr>
          <p:cNvSpPr>
            <a:spLocks noGrp="1"/>
          </p:cNvSpPr>
          <p:nvPr>
            <p:ph type="title" idx="9"/>
          </p:nvPr>
        </p:nvSpPr>
        <p:spPr/>
        <p:txBody>
          <a:bodyPr/>
          <a:lstStyle/>
          <a:p>
            <a:r>
              <a:rPr lang="en-US" dirty="0"/>
              <a:t>06</a:t>
            </a:r>
          </a:p>
        </p:txBody>
      </p:sp>
    </p:spTree>
    <p:extLst>
      <p:ext uri="{BB962C8B-B14F-4D97-AF65-F5344CB8AC3E}">
        <p14:creationId xmlns:p14="http://schemas.microsoft.com/office/powerpoint/2010/main" val="371717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035;p91">
            <a:hlinkClick r:id="rId2"/>
            <a:extLst>
              <a:ext uri="{FF2B5EF4-FFF2-40B4-BE49-F238E27FC236}">
                <a16:creationId xmlns:a16="http://schemas.microsoft.com/office/drawing/2014/main" id="{14F04AE2-51FE-459D-A641-79E02A7B1D54}"/>
              </a:ext>
            </a:extLst>
          </p:cNvPr>
          <p:cNvPicPr preferRelativeResize="0"/>
          <p:nvPr/>
        </p:nvPicPr>
        <p:blipFill>
          <a:blip r:embed="rId3">
            <a:alphaModFix/>
          </a:blip>
          <a:stretch>
            <a:fillRect/>
          </a:stretch>
        </p:blipFill>
        <p:spPr>
          <a:xfrm>
            <a:off x="7905136" y="4625463"/>
            <a:ext cx="1238864" cy="518037"/>
          </a:xfrm>
          <a:prstGeom prst="rect">
            <a:avLst/>
          </a:prstGeom>
          <a:noFill/>
          <a:ln>
            <a:noFill/>
          </a:ln>
        </p:spPr>
      </p:pic>
      <p:sp>
        <p:nvSpPr>
          <p:cNvPr id="3" name="TextBox 2">
            <a:extLst>
              <a:ext uri="{FF2B5EF4-FFF2-40B4-BE49-F238E27FC236}">
                <a16:creationId xmlns:a16="http://schemas.microsoft.com/office/drawing/2014/main" id="{6B12DFE1-F573-4E47-ACC5-E5E08392E77B}"/>
              </a:ext>
            </a:extLst>
          </p:cNvPr>
          <p:cNvSpPr txBox="1"/>
          <p:nvPr/>
        </p:nvSpPr>
        <p:spPr>
          <a:xfrm>
            <a:off x="2813345" y="2202418"/>
            <a:ext cx="3517310" cy="738664"/>
          </a:xfrm>
          <a:prstGeom prst="rect">
            <a:avLst/>
          </a:prstGeom>
          <a:noFill/>
        </p:spPr>
        <p:txBody>
          <a:bodyPr wrap="none" rtlCol="0">
            <a:spAutoFit/>
          </a:bodyPr>
          <a:lstStyle/>
          <a:p>
            <a:r>
              <a:rPr lang="en-US" sz="4200" dirty="0">
                <a:solidFill>
                  <a:schemeClr val="bg1"/>
                </a:solidFill>
                <a:latin typeface="Bodoni" panose="020B0604020202020204" charset="0"/>
              </a:rPr>
              <a:t>THANK YOU</a:t>
            </a:r>
          </a:p>
        </p:txBody>
      </p:sp>
    </p:spTree>
    <p:extLst>
      <p:ext uri="{BB962C8B-B14F-4D97-AF65-F5344CB8AC3E}">
        <p14:creationId xmlns:p14="http://schemas.microsoft.com/office/powerpoint/2010/main" val="164731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CB0E-6516-4838-8D0C-AA0E21255B8D}"/>
              </a:ext>
            </a:extLst>
          </p:cNvPr>
          <p:cNvSpPr>
            <a:spLocks noGrp="1"/>
          </p:cNvSpPr>
          <p:nvPr>
            <p:ph type="title"/>
          </p:nvPr>
        </p:nvSpPr>
        <p:spPr/>
        <p:txBody>
          <a:bodyPr/>
          <a:lstStyle/>
          <a:p>
            <a:r>
              <a:rPr lang="en-US" dirty="0"/>
              <a:t>Index</a:t>
            </a:r>
          </a:p>
        </p:txBody>
      </p:sp>
      <p:sp>
        <p:nvSpPr>
          <p:cNvPr id="3" name="Title 2">
            <a:extLst>
              <a:ext uri="{FF2B5EF4-FFF2-40B4-BE49-F238E27FC236}">
                <a16:creationId xmlns:a16="http://schemas.microsoft.com/office/drawing/2014/main" id="{8573E995-E2B8-45B8-9355-77A94D2F0200}"/>
              </a:ext>
            </a:extLst>
          </p:cNvPr>
          <p:cNvSpPr>
            <a:spLocks noGrp="1"/>
          </p:cNvSpPr>
          <p:nvPr>
            <p:ph type="title" idx="2"/>
          </p:nvPr>
        </p:nvSpPr>
        <p:spPr/>
        <p:txBody>
          <a:bodyPr/>
          <a:lstStyle/>
          <a:p>
            <a:r>
              <a:rPr lang="en-US" dirty="0"/>
              <a:t>Methodology</a:t>
            </a:r>
          </a:p>
        </p:txBody>
      </p:sp>
      <p:sp>
        <p:nvSpPr>
          <p:cNvPr id="5" name="Title 4">
            <a:extLst>
              <a:ext uri="{FF2B5EF4-FFF2-40B4-BE49-F238E27FC236}">
                <a16:creationId xmlns:a16="http://schemas.microsoft.com/office/drawing/2014/main" id="{0BAFD908-4676-4DBD-9D74-0342F8CEFB04}"/>
              </a:ext>
            </a:extLst>
          </p:cNvPr>
          <p:cNvSpPr>
            <a:spLocks noGrp="1"/>
          </p:cNvSpPr>
          <p:nvPr>
            <p:ph type="title" idx="3"/>
          </p:nvPr>
        </p:nvSpPr>
        <p:spPr/>
        <p:txBody>
          <a:bodyPr/>
          <a:lstStyle/>
          <a:p>
            <a:r>
              <a:rPr lang="en-US" dirty="0"/>
              <a:t>07</a:t>
            </a:r>
          </a:p>
        </p:txBody>
      </p:sp>
      <p:sp>
        <p:nvSpPr>
          <p:cNvPr id="6" name="Title 5">
            <a:extLst>
              <a:ext uri="{FF2B5EF4-FFF2-40B4-BE49-F238E27FC236}">
                <a16:creationId xmlns:a16="http://schemas.microsoft.com/office/drawing/2014/main" id="{F3F11DF5-C7D8-43DE-BBF7-69AB7D8364CE}"/>
              </a:ext>
            </a:extLst>
          </p:cNvPr>
          <p:cNvSpPr>
            <a:spLocks noGrp="1"/>
          </p:cNvSpPr>
          <p:nvPr>
            <p:ph type="title" idx="4"/>
          </p:nvPr>
        </p:nvSpPr>
        <p:spPr/>
        <p:txBody>
          <a:bodyPr/>
          <a:lstStyle/>
          <a:p>
            <a:r>
              <a:rPr lang="en-US" dirty="0"/>
              <a:t>Implementation</a:t>
            </a:r>
          </a:p>
        </p:txBody>
      </p:sp>
      <p:sp>
        <p:nvSpPr>
          <p:cNvPr id="8" name="Title 7">
            <a:extLst>
              <a:ext uri="{FF2B5EF4-FFF2-40B4-BE49-F238E27FC236}">
                <a16:creationId xmlns:a16="http://schemas.microsoft.com/office/drawing/2014/main" id="{BC7D1DDC-7B86-43E8-BD78-335B6DCE5613}"/>
              </a:ext>
            </a:extLst>
          </p:cNvPr>
          <p:cNvSpPr>
            <a:spLocks noGrp="1"/>
          </p:cNvSpPr>
          <p:nvPr>
            <p:ph type="title" idx="6"/>
          </p:nvPr>
        </p:nvSpPr>
        <p:spPr/>
        <p:txBody>
          <a:bodyPr/>
          <a:lstStyle/>
          <a:p>
            <a:r>
              <a:rPr lang="en-US" dirty="0"/>
              <a:t>08</a:t>
            </a:r>
          </a:p>
        </p:txBody>
      </p:sp>
      <p:sp>
        <p:nvSpPr>
          <p:cNvPr id="9" name="Title 8">
            <a:extLst>
              <a:ext uri="{FF2B5EF4-FFF2-40B4-BE49-F238E27FC236}">
                <a16:creationId xmlns:a16="http://schemas.microsoft.com/office/drawing/2014/main" id="{9A3BF054-6027-4DDD-AADA-D23C28F42675}"/>
              </a:ext>
            </a:extLst>
          </p:cNvPr>
          <p:cNvSpPr>
            <a:spLocks noGrp="1"/>
          </p:cNvSpPr>
          <p:nvPr>
            <p:ph type="title" idx="7"/>
          </p:nvPr>
        </p:nvSpPr>
        <p:spPr/>
        <p:txBody>
          <a:bodyPr/>
          <a:lstStyle/>
          <a:p>
            <a:r>
              <a:rPr lang="en-US" dirty="0"/>
              <a:t>Conclusion and Future scope</a:t>
            </a:r>
          </a:p>
        </p:txBody>
      </p:sp>
      <p:sp>
        <p:nvSpPr>
          <p:cNvPr id="11" name="Title 10">
            <a:extLst>
              <a:ext uri="{FF2B5EF4-FFF2-40B4-BE49-F238E27FC236}">
                <a16:creationId xmlns:a16="http://schemas.microsoft.com/office/drawing/2014/main" id="{BF9FBA15-BB8F-4AD0-851F-AB3D448290DD}"/>
              </a:ext>
            </a:extLst>
          </p:cNvPr>
          <p:cNvSpPr>
            <a:spLocks noGrp="1"/>
          </p:cNvSpPr>
          <p:nvPr>
            <p:ph type="title" idx="9"/>
          </p:nvPr>
        </p:nvSpPr>
        <p:spPr/>
        <p:txBody>
          <a:bodyPr/>
          <a:lstStyle/>
          <a:p>
            <a:r>
              <a:rPr lang="en-US" dirty="0"/>
              <a:t>09</a:t>
            </a:r>
          </a:p>
        </p:txBody>
      </p:sp>
    </p:spTree>
    <p:extLst>
      <p:ext uri="{BB962C8B-B14F-4D97-AF65-F5344CB8AC3E}">
        <p14:creationId xmlns:p14="http://schemas.microsoft.com/office/powerpoint/2010/main" val="1388739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CB0E-6516-4838-8D0C-AA0E21255B8D}"/>
              </a:ext>
            </a:extLst>
          </p:cNvPr>
          <p:cNvSpPr>
            <a:spLocks noGrp="1"/>
          </p:cNvSpPr>
          <p:nvPr>
            <p:ph type="title"/>
          </p:nvPr>
        </p:nvSpPr>
        <p:spPr/>
        <p:txBody>
          <a:bodyPr/>
          <a:lstStyle/>
          <a:p>
            <a:r>
              <a:rPr lang="en-US" dirty="0"/>
              <a:t>Index</a:t>
            </a:r>
          </a:p>
        </p:txBody>
      </p:sp>
      <p:sp>
        <p:nvSpPr>
          <p:cNvPr id="6" name="Title 5">
            <a:extLst>
              <a:ext uri="{FF2B5EF4-FFF2-40B4-BE49-F238E27FC236}">
                <a16:creationId xmlns:a16="http://schemas.microsoft.com/office/drawing/2014/main" id="{F3F11DF5-C7D8-43DE-BBF7-69AB7D8364CE}"/>
              </a:ext>
            </a:extLst>
          </p:cNvPr>
          <p:cNvSpPr>
            <a:spLocks noGrp="1"/>
          </p:cNvSpPr>
          <p:nvPr>
            <p:ph type="title" idx="4"/>
          </p:nvPr>
        </p:nvSpPr>
        <p:spPr/>
        <p:txBody>
          <a:bodyPr/>
          <a:lstStyle/>
          <a:p>
            <a:r>
              <a:rPr lang="en-US" dirty="0"/>
              <a:t>References</a:t>
            </a:r>
          </a:p>
        </p:txBody>
      </p:sp>
      <p:sp>
        <p:nvSpPr>
          <p:cNvPr id="8" name="Title 7">
            <a:extLst>
              <a:ext uri="{FF2B5EF4-FFF2-40B4-BE49-F238E27FC236}">
                <a16:creationId xmlns:a16="http://schemas.microsoft.com/office/drawing/2014/main" id="{BC7D1DDC-7B86-43E8-BD78-335B6DCE5613}"/>
              </a:ext>
            </a:extLst>
          </p:cNvPr>
          <p:cNvSpPr>
            <a:spLocks noGrp="1"/>
          </p:cNvSpPr>
          <p:nvPr>
            <p:ph type="title" idx="6"/>
          </p:nvPr>
        </p:nvSpPr>
        <p:spPr/>
        <p:txBody>
          <a:bodyPr/>
          <a:lstStyle/>
          <a:p>
            <a:r>
              <a:rPr lang="en-US" dirty="0"/>
              <a:t>10</a:t>
            </a:r>
          </a:p>
        </p:txBody>
      </p:sp>
    </p:spTree>
    <p:extLst>
      <p:ext uri="{BB962C8B-B14F-4D97-AF65-F5344CB8AC3E}">
        <p14:creationId xmlns:p14="http://schemas.microsoft.com/office/powerpoint/2010/main" val="117498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 name="TextBox 11">
            <a:extLst>
              <a:ext uri="{FF2B5EF4-FFF2-40B4-BE49-F238E27FC236}">
                <a16:creationId xmlns:a16="http://schemas.microsoft.com/office/drawing/2014/main" id="{684F07EE-3287-465B-97FF-0E3D3E9EB4FB}"/>
              </a:ext>
            </a:extLst>
          </p:cNvPr>
          <p:cNvSpPr txBox="1"/>
          <p:nvPr/>
        </p:nvSpPr>
        <p:spPr>
          <a:xfrm>
            <a:off x="1716286" y="2571750"/>
            <a:ext cx="5711428" cy="1631216"/>
          </a:xfrm>
          <a:prstGeom prst="rect">
            <a:avLst/>
          </a:prstGeom>
          <a:noFill/>
        </p:spPr>
        <p:txBody>
          <a:bodyPr wrap="square">
            <a:spAutoFit/>
          </a:bodyPr>
          <a:lstStyle/>
          <a:p>
            <a:pPr marL="457200" marR="0" lvl="0" indent="-330200" algn="r" defTabSz="914400" rtl="0" eaLnBrk="1" fontAlgn="auto" latinLnBrk="0" hangingPunct="1">
              <a:lnSpc>
                <a:spcPct val="100000"/>
              </a:lnSpc>
              <a:spcBef>
                <a:spcPts val="0"/>
              </a:spcBef>
              <a:spcAft>
                <a:spcPts val="0"/>
              </a:spcAft>
              <a:buClr>
                <a:srgbClr val="FFFFFF"/>
              </a:buClr>
              <a:buSzPts val="1600"/>
              <a:buFont typeface="Barlow"/>
              <a:buNone/>
              <a:tabLst/>
              <a:defRPr/>
            </a:pPr>
            <a:r>
              <a:rPr kumimoji="0" lang="en-US" sz="2000" b="0" i="1" u="none" strike="noStrike" kern="0" cap="none" spc="0" normalizeH="0" baseline="0" noProof="0" dirty="0">
                <a:ln>
                  <a:noFill/>
                </a:ln>
                <a:solidFill>
                  <a:srgbClr val="FFFFFF"/>
                </a:solidFill>
                <a:effectLst/>
                <a:uLnTx/>
                <a:uFillTx/>
                <a:latin typeface="Barlow"/>
                <a:sym typeface="Barlow"/>
              </a:rPr>
              <a:t>“That's the thing about depression: A human being can survive almost anything, as long as she sees the end in sight. But depression is so insidious, and it compounds daily, that it's impossible to ever see the end.”</a:t>
            </a:r>
          </a:p>
        </p:txBody>
      </p:sp>
      <p:sp>
        <p:nvSpPr>
          <p:cNvPr id="14" name="TextBox 13">
            <a:extLst>
              <a:ext uri="{FF2B5EF4-FFF2-40B4-BE49-F238E27FC236}">
                <a16:creationId xmlns:a16="http://schemas.microsoft.com/office/drawing/2014/main" id="{2919AB10-C443-43AF-9E01-4FA0C835BC46}"/>
              </a:ext>
            </a:extLst>
          </p:cNvPr>
          <p:cNvSpPr txBox="1"/>
          <p:nvPr/>
        </p:nvSpPr>
        <p:spPr>
          <a:xfrm>
            <a:off x="3243262" y="4202966"/>
            <a:ext cx="4572000" cy="461665"/>
          </a:xfrm>
          <a:prstGeom prst="rect">
            <a:avLst/>
          </a:prstGeom>
          <a:noFill/>
        </p:spPr>
        <p:txBody>
          <a:bodyPr wrap="square">
            <a:spAutoFit/>
          </a:bodyPr>
          <a:lstStyle/>
          <a:p>
            <a:r>
              <a:rPr kumimoji="0" lang="en-US" sz="2400" b="0" i="0" u="none" strike="noStrike" kern="0" cap="none" spc="0" normalizeH="0" baseline="0" noProof="0" dirty="0">
                <a:ln>
                  <a:noFill/>
                </a:ln>
                <a:solidFill>
                  <a:srgbClr val="FFFFFF"/>
                </a:solidFill>
                <a:effectLst/>
                <a:uLnTx/>
                <a:uFillTx/>
                <a:latin typeface="Bodoni"/>
                <a:sym typeface="Bodoni"/>
              </a:rPr>
              <a:t>Elizabeth Wurtzel, Prozac Nation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a:t>Introduction</a:t>
            </a:r>
            <a:endParaRPr dirty="0"/>
          </a:p>
        </p:txBody>
      </p:sp>
      <p:sp>
        <p:nvSpPr>
          <p:cNvPr id="1239" name="Google Shape;1239;p42"/>
          <p:cNvSpPr txBox="1">
            <a:spLocks noGrp="1"/>
          </p:cNvSpPr>
          <p:nvPr>
            <p:ph type="subTitle" idx="1"/>
          </p:nvPr>
        </p:nvSpPr>
        <p:spPr>
          <a:xfrm>
            <a:off x="2160525" y="2697163"/>
            <a:ext cx="4822950" cy="148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t>Depression Detection Model using Sentiment Analysis in Micro-blog Social network</a:t>
            </a:r>
            <a:endParaRPr dirty="0"/>
          </a:p>
        </p:txBody>
      </p:sp>
      <p:sp>
        <p:nvSpPr>
          <p:cNvPr id="1240" name="Google Shape;1240;p42"/>
          <p:cNvSpPr txBox="1">
            <a:spLocks noGrp="1"/>
          </p:cNvSpPr>
          <p:nvPr>
            <p:ph type="title" idx="4294967295"/>
          </p:nvPr>
        </p:nvSpPr>
        <p:spPr>
          <a:xfrm>
            <a:off x="0" y="1763713"/>
            <a:ext cx="2044700" cy="933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01</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43"/>
          <p:cNvSpPr txBox="1">
            <a:spLocks noGrp="1"/>
          </p:cNvSpPr>
          <p:nvPr>
            <p:ph type="title"/>
          </p:nvPr>
        </p:nvSpPr>
        <p:spPr>
          <a:xfrm>
            <a:off x="2284350" y="1727100"/>
            <a:ext cx="4575300" cy="844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dirty="0"/>
              <a:t>INTRODUCTION</a:t>
            </a:r>
          </a:p>
        </p:txBody>
      </p:sp>
      <p:sp>
        <p:nvSpPr>
          <p:cNvPr id="1246" name="Google Shape;1246;p43"/>
          <p:cNvSpPr txBox="1">
            <a:spLocks noGrp="1"/>
          </p:cNvSpPr>
          <p:nvPr>
            <p:ph type="subTitle" idx="1"/>
          </p:nvPr>
        </p:nvSpPr>
        <p:spPr>
          <a:xfrm>
            <a:off x="2549400" y="2539200"/>
            <a:ext cx="4045200" cy="1486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pt-BR" dirty="0"/>
              <a:t>Common, serious medical illness</a:t>
            </a:r>
          </a:p>
          <a:p>
            <a:pPr marL="285750" lvl="0" indent="-285750" algn="l" rtl="0">
              <a:spcBef>
                <a:spcPts val="0"/>
              </a:spcBef>
              <a:spcAft>
                <a:spcPts val="0"/>
              </a:spcAft>
              <a:buFont typeface="Arial" panose="020B0604020202020204" pitchFamily="34" charset="0"/>
              <a:buChar char="•"/>
            </a:pPr>
            <a:r>
              <a:rPr lang="pt-BR" dirty="0"/>
              <a:t>Isolation</a:t>
            </a:r>
          </a:p>
          <a:p>
            <a:pPr marL="285750" lvl="0" indent="-285750" algn="l" rtl="0">
              <a:spcBef>
                <a:spcPts val="0"/>
              </a:spcBef>
              <a:spcAft>
                <a:spcPts val="0"/>
              </a:spcAft>
              <a:buFont typeface="Arial" panose="020B0604020202020204" pitchFamily="34" charset="0"/>
              <a:buChar char="•"/>
            </a:pPr>
            <a:r>
              <a:rPr lang="pt-BR" dirty="0"/>
              <a:t>Anxiety</a:t>
            </a:r>
          </a:p>
          <a:p>
            <a:pPr marL="285750" lvl="0" indent="-285750" algn="l" rtl="0">
              <a:spcBef>
                <a:spcPts val="0"/>
              </a:spcBef>
              <a:spcAft>
                <a:spcPts val="0"/>
              </a:spcAft>
              <a:buFont typeface="Arial" panose="020B0604020202020204" pitchFamily="34" charset="0"/>
              <a:buChar char="•"/>
            </a:pPr>
            <a:r>
              <a:rPr lang="pt-BR" dirty="0"/>
              <a:t>Upsurge in Communicaton via Internet</a:t>
            </a:r>
          </a:p>
          <a:p>
            <a:pPr marL="285750" lvl="0" indent="-285750" algn="l" rtl="0">
              <a:spcBef>
                <a:spcPts val="0"/>
              </a:spcBef>
              <a:spcAft>
                <a:spcPts val="0"/>
              </a:spcAft>
              <a:buFont typeface="Arial" panose="020B0604020202020204" pitchFamily="34" charset="0"/>
              <a:buChar char="•"/>
            </a:pPr>
            <a:r>
              <a:rPr lang="pt-BR" dirty="0"/>
              <a:t>Express feelings </a:t>
            </a:r>
          </a:p>
          <a:p>
            <a:pPr marL="0" lvl="0" indent="0" algn="ctr" rtl="0">
              <a:spcBef>
                <a:spcPts val="0"/>
              </a:spcBef>
              <a:spcAft>
                <a:spcPts val="0"/>
              </a:spcAft>
              <a:buNone/>
            </a:pPr>
            <a:r>
              <a:rPr lang="pt-BR" dirty="0"/>
              <a:t> </a:t>
            </a:r>
          </a:p>
        </p:txBody>
      </p:sp>
    </p:spTree>
  </p:cSld>
  <p:clrMapOvr>
    <a:masterClrMapping/>
  </p:clrMapOvr>
</p:sld>
</file>

<file path=ppt/theme/theme1.xml><?xml version="1.0" encoding="utf-8"?>
<a:theme xmlns:a="http://schemas.openxmlformats.org/drawingml/2006/main" name="Dia Internacional dos Desaparecidos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1410</TotalTime>
  <Words>1016</Words>
  <Application>Microsoft Office PowerPoint</Application>
  <PresentationFormat>On-screen Show (16:9)</PresentationFormat>
  <Paragraphs>196</Paragraphs>
  <Slides>40</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Times New Roman</vt:lpstr>
      <vt:lpstr>Bodoni</vt:lpstr>
      <vt:lpstr>Arial</vt:lpstr>
      <vt:lpstr>Barlow</vt:lpstr>
      <vt:lpstr>Dia Internacional dos Desaparecidos by Slidesgo</vt:lpstr>
      <vt:lpstr>PowerPoint Presentation</vt:lpstr>
      <vt:lpstr>Depression Detection Model using Sentiment Analysis in Micro-blog Social network</vt:lpstr>
      <vt:lpstr>Index</vt:lpstr>
      <vt:lpstr>Index</vt:lpstr>
      <vt:lpstr>Index</vt:lpstr>
      <vt:lpstr>Index</vt:lpstr>
      <vt:lpstr>PowerPoint Presentation</vt:lpstr>
      <vt:lpstr>Introduction</vt:lpstr>
      <vt:lpstr>INTRODUCTION</vt:lpstr>
      <vt:lpstr>Emotion Detection Techniques</vt:lpstr>
      <vt:lpstr>Emotion Detection Techniques</vt:lpstr>
      <vt:lpstr>Depression Detection?</vt:lpstr>
      <vt:lpstr>Objectives</vt:lpstr>
      <vt:lpstr>Objectives</vt:lpstr>
      <vt:lpstr>Motivation</vt:lpstr>
      <vt:lpstr>Motivation</vt:lpstr>
      <vt:lpstr>Scope</vt:lpstr>
      <vt:lpstr>Scope</vt:lpstr>
      <vt:lpstr>Problem statement </vt:lpstr>
      <vt:lpstr>Problem Statement</vt:lpstr>
      <vt:lpstr>Problem Statement</vt:lpstr>
      <vt:lpstr>Literature Survey</vt:lpstr>
      <vt:lpstr>Literature Survey</vt:lpstr>
      <vt:lpstr>Literature Survey</vt:lpstr>
      <vt:lpstr>Literature Survey</vt:lpstr>
      <vt:lpstr>Literature Survey</vt:lpstr>
      <vt:lpstr>Methodology </vt:lpstr>
      <vt:lpstr>Methodology</vt:lpstr>
      <vt:lpstr>Methodology</vt:lpstr>
      <vt:lpstr>Methodology Feature Extraction</vt:lpstr>
      <vt:lpstr>Methodology</vt:lpstr>
      <vt:lpstr>Implementation</vt:lpstr>
      <vt:lpstr>Implementation</vt:lpstr>
      <vt:lpstr>Conclusion and Future Scope  </vt:lpstr>
      <vt:lpstr>Conclusion</vt:lpstr>
      <vt:lpstr>PowerPoint Presentation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Abdullah Bin Mohammad Iqbal</cp:lastModifiedBy>
  <cp:revision>15</cp:revision>
  <dcterms:modified xsi:type="dcterms:W3CDTF">2021-08-09T07:25:38Z</dcterms:modified>
</cp:coreProperties>
</file>