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2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slideMaster" Target="slideMasters/slideMaster1.xml"></Relationship><Relationship Id="rId2" Type="http://schemas.openxmlformats.org/officeDocument/2006/relationships/slideMaster" Target="slideMasters/slideMaster2.xml"></Relationship><Relationship Id="rId3" Type="http://schemas.openxmlformats.org/officeDocument/2006/relationships/slide" Target="slides/slide1.xml"></Relationship><Relationship Id="rId4" Type="http://schemas.openxmlformats.org/officeDocument/2006/relationships/slide" Target="slides/slide2.xml"></Relationship><Relationship Id="rId5" Type="http://schemas.openxmlformats.org/officeDocument/2006/relationships/slide" Target="slides/slide3.xml"></Relationship><Relationship Id="rId6" Type="http://schemas.openxmlformats.org/officeDocument/2006/relationships/theme" Target="theme/theme1.xml"></Relationship><Relationship Id="rId7" Type="http://schemas.openxmlformats.org/officeDocument/2006/relationships/theme" Target="theme/theme2.xml"></Relationship><Relationship Id="rId8" Type="http://schemas.openxmlformats.org/officeDocument/2006/relationships/presProps" Target="presProps.xml"></Relationship><Relationship Id="rId9" Type="http://schemas.openxmlformats.org/officeDocument/2006/relationships/viewProps" Target="viewProps.xml"></Relationship><Relationship Id="rId10" Type="http://schemas.openxmlformats.org/officeDocument/2006/relationships/tableStyles" Target="tableStyle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122680"/>
            <a:ext cx="103644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5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8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6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8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77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319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5183505" y="987425"/>
            <a:ext cx="617347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319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30170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5570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3/29/2018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Click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to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edit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Master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title</a:t>
            </a:r>
            <a:r>
              <a:rPr lang="en-US" altLang="ko-KR" sz="4400" cap="none" dirty="0" smtClean="0" b="0" strike="noStrike">
                <a:latin typeface="Calibri Light" charset="0"/>
                <a:ea typeface="Calibri Light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style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Edit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Master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text</a:t>
            </a:r>
            <a:r>
              <a:rPr lang="en-US" altLang="ko-KR" sz="2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styles</a:t>
            </a:r>
          </a:p>
          <a:p>
            <a:pPr marL="6858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Second</a:t>
            </a:r>
            <a:r>
              <a:rPr lang="en-US" altLang="ko-KR" sz="24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Level</a:t>
            </a:r>
          </a:p>
          <a:p>
            <a:pPr marL="11430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Third</a:t>
            </a:r>
            <a:r>
              <a:rPr lang="en-US" altLang="ko-KR" sz="20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Level</a:t>
            </a:r>
          </a:p>
          <a:p>
            <a:pPr marL="16002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Fourth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Level</a:t>
            </a:r>
          </a:p>
          <a:p>
            <a:pPr marL="2057400" indent="-228600" algn="l" fontAlgn="auto" defTabSz="914400" ea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Fifth</a:t>
            </a:r>
            <a:r>
              <a:rPr lang="en-US" altLang="ko-KR" sz="1800" cap="none" dirty="0" smtClean="0" b="0" strike="noStrike">
                <a:latin typeface="Calibri" charset="0"/>
                <a:ea typeface="Calibri" charset="0"/>
              </a:rPr>
              <a:t> 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Level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3/27/2018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 rot="0">
            <a:off x="1259205" y="486410"/>
            <a:ext cx="10827385" cy="6307455"/>
            <a:chOff x="1259205" y="486410"/>
            <a:chExt cx="10827385" cy="6307455"/>
          </a:xfrm>
        </p:grpSpPr>
        <p:sp>
          <p:nvSpPr>
            <p:cNvPr id="78" name="도형 77"/>
            <p:cNvSpPr>
              <a:spLocks/>
            </p:cNvSpPr>
            <p:nvPr/>
          </p:nvSpPr>
          <p:spPr>
            <a:xfrm rot="0">
              <a:off x="8138160" y="3999865"/>
              <a:ext cx="2053590" cy="1238885"/>
            </a:xfrm>
            <a:prstGeom prst="diamond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 rot="0">
              <a:off x="2317750" y="718820"/>
              <a:ext cx="8509635" cy="5598795"/>
              <a:chOff x="2317750" y="718820"/>
              <a:chExt cx="8509635" cy="5598795"/>
            </a:xfrm>
          </p:grpSpPr>
          <p:sp>
            <p:nvSpPr>
              <p:cNvPr id="80" name="도형 79"/>
              <p:cNvSpPr>
                <a:spLocks/>
              </p:cNvSpPr>
              <p:nvPr/>
            </p:nvSpPr>
            <p:spPr>
              <a:xfrm rot="0">
                <a:off x="8392795" y="5343525"/>
                <a:ext cx="1556385" cy="794385"/>
              </a:xfrm>
              <a:prstGeom prst="rect"/>
              <a:solidFill>
                <a:srgbClr val="FFFFFF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 rot="0">
                <a:off x="3254375" y="1113155"/>
                <a:ext cx="6636385" cy="4787265"/>
                <a:chOff x="3254375" y="1113155"/>
                <a:chExt cx="6636385" cy="4787265"/>
              </a:xfrm>
            </p:grpSpPr>
            <p:grpSp>
              <p:nvGrpSpPr>
                <p:cNvPr id="82" name="그룹 81"/>
                <p:cNvGrpSpPr/>
                <p:nvPr/>
              </p:nvGrpSpPr>
              <p:grpSpPr>
                <a:xfrm rot="0">
                  <a:off x="3254375" y="1113155"/>
                  <a:ext cx="6636385" cy="4787265"/>
                  <a:chOff x="3254375" y="1113155"/>
                  <a:chExt cx="6636385" cy="4787265"/>
                </a:xfrm>
              </p:grpSpPr>
              <p:grpSp>
                <p:nvGrpSpPr>
                  <p:cNvPr id="83" name="그룹 82"/>
                  <p:cNvGrpSpPr/>
                  <p:nvPr/>
                </p:nvGrpSpPr>
                <p:grpSpPr>
                  <a:xfrm rot="0">
                    <a:off x="3254375" y="2444750"/>
                    <a:ext cx="6636385" cy="1223645"/>
                    <a:chOff x="3254375" y="2444750"/>
                    <a:chExt cx="6636385" cy="1223645"/>
                  </a:xfrm>
                </p:grpSpPr>
                <p:sp>
                  <p:nvSpPr>
                    <p:cNvPr id="84" name="도형 83"/>
                    <p:cNvSpPr>
                      <a:spLocks/>
                    </p:cNvSpPr>
                    <p:nvPr/>
                  </p:nvSpPr>
                  <p:spPr>
                    <a:xfrm rot="0">
                      <a:off x="5638800" y="2444750"/>
                      <a:ext cx="1787525" cy="1224280"/>
                    </a:xfrm>
                    <a:prstGeom prst="flowChartDecision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상영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85" name="도형 84"/>
                    <p:cNvSpPr>
                      <a:spLocks/>
                    </p:cNvSpPr>
                    <p:nvPr/>
                  </p:nvSpPr>
                  <p:spPr>
                    <a:xfrm rot="0">
                      <a:off x="3254375" y="2667635"/>
                      <a:ext cx="1492885" cy="778510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영화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86" name="도형 85"/>
                    <p:cNvSpPr>
                      <a:spLocks/>
                    </p:cNvSpPr>
                    <p:nvPr/>
                  </p:nvSpPr>
                  <p:spPr>
                    <a:xfrm rot="0">
                      <a:off x="8398510" y="2667635"/>
                      <a:ext cx="1492885" cy="778510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극장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cxnSp>
                  <p:nvCxnSpPr>
                    <p:cNvPr id="87" name="도형 86"/>
                    <p:cNvCxnSpPr/>
                    <p:nvPr/>
                  </p:nvCxnSpPr>
                  <p:spPr>
                    <a:xfrm rot="0">
                      <a:off x="4745990" y="3056255"/>
                      <a:ext cx="894080" cy="1270"/>
                    </a:xfrm>
                    <a:prstGeom prst="line"/>
                    <a:ln w="63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도형 87"/>
                    <p:cNvCxnSpPr/>
                    <p:nvPr/>
                  </p:nvCxnSpPr>
                  <p:spPr>
                    <a:xfrm rot="0" flipH="1">
                      <a:off x="7425055" y="3056255"/>
                      <a:ext cx="974725" cy="1270"/>
                    </a:xfrm>
                    <a:prstGeom prst="line"/>
                    <a:ln w="63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그룹 88"/>
                  <p:cNvGrpSpPr/>
                  <p:nvPr/>
                </p:nvGrpSpPr>
                <p:grpSpPr>
                  <a:xfrm rot="0">
                    <a:off x="3254375" y="1113155"/>
                    <a:ext cx="1412875" cy="4787265"/>
                    <a:chOff x="3254375" y="1113155"/>
                    <a:chExt cx="1412875" cy="4787265"/>
                  </a:xfrm>
                </p:grpSpPr>
                <p:sp>
                  <p:nvSpPr>
                    <p:cNvPr id="90" name="도형 89"/>
                    <p:cNvSpPr>
                      <a:spLocks/>
                    </p:cNvSpPr>
                    <p:nvPr/>
                  </p:nvSpPr>
                  <p:spPr>
                    <a:xfrm rot="0">
                      <a:off x="3254375" y="1811020"/>
                      <a:ext cx="1413510" cy="445770"/>
                    </a:xfrm>
                    <a:prstGeom prst="flowChartDecision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예매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91" name="도형 90"/>
                    <p:cNvSpPr>
                      <a:spLocks/>
                    </p:cNvSpPr>
                    <p:nvPr/>
                  </p:nvSpPr>
                  <p:spPr>
                    <a:xfrm rot="0">
                      <a:off x="3388360" y="5579110"/>
                      <a:ext cx="1163320" cy="321945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영화배우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92" name="도형 91"/>
                    <p:cNvSpPr>
                      <a:spLocks/>
                    </p:cNvSpPr>
                    <p:nvPr/>
                  </p:nvSpPr>
                  <p:spPr>
                    <a:xfrm rot="0">
                      <a:off x="3585845" y="1113155"/>
                      <a:ext cx="742950" cy="393700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</p:grpSp>
              <p:sp>
                <p:nvSpPr>
                  <p:cNvPr id="93" name="도형 92"/>
                  <p:cNvSpPr>
                    <a:spLocks/>
                  </p:cNvSpPr>
                  <p:nvPr/>
                </p:nvSpPr>
                <p:spPr>
                  <a:xfrm rot="0">
                    <a:off x="3335020" y="4087495"/>
                    <a:ext cx="1306195" cy="830580"/>
                  </a:xfrm>
                  <a:prstGeom prst="flowChartDecision"/>
                  <a:solidFill>
                    <a:srgbClr val="FFFFFF"/>
                  </a:solidFill>
                  <a:ln w="1270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vert="horz" anchor="ctr">
                    <a:noAutofit/>
                  </a:bodyPr>
                  <a:lstStyle/>
                  <a:p>
                    <a:pPr marL="0" indent="0" algn="ctr" fontAlgn="auto" defTabSz="5080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altLang="ko-KR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rPr>
                      <a:t>출연</a:t>
                    </a:r>
                    <a:endParaRPr lang="ko-KR" altLang="en-US" sz="18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cxnSp>
                <p:nvCxnSpPr>
                  <p:cNvPr id="94" name="도형 93"/>
                  <p:cNvCxnSpPr>
                    <a:endCxn id="14" idx="0"/>
                  </p:cNvCxnSpPr>
                  <p:nvPr/>
                </p:nvCxnSpPr>
                <p:spPr>
                  <a:xfrm rot="0" flipH="1">
                    <a:off x="3987800" y="3453765"/>
                    <a:ext cx="4445" cy="635000"/>
                  </a:xfrm>
                  <a:prstGeom prst="line"/>
                  <a:ln w="635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5" name="그룹 94"/>
                <p:cNvGrpSpPr/>
                <p:nvPr/>
              </p:nvGrpSpPr>
              <p:grpSpPr>
                <a:xfrm rot="0">
                  <a:off x="7927975" y="2609215"/>
                  <a:ext cx="337820" cy="369570"/>
                  <a:chOff x="7927975" y="2609215"/>
                  <a:chExt cx="337820" cy="369570"/>
                </a:xfrm>
              </p:grpSpPr>
            </p:grpSp>
            <p:cxnSp>
              <p:nvCxnSpPr>
                <p:cNvPr id="103" name="도형 102"/>
                <p:cNvCxnSpPr>
                  <a:stCxn id="14" idx="2"/>
                  <a:endCxn id="10" idx="0"/>
                </p:cNvCxnSpPr>
                <p:nvPr/>
              </p:nvCxnSpPr>
              <p:spPr>
                <a:xfrm rot="0" flipH="1">
                  <a:off x="3969385" y="4916805"/>
                  <a:ext cx="19685" cy="663575"/>
                </a:xfrm>
                <a:prstGeom prst="line"/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도형 103"/>
                <p:cNvCxnSpPr>
                  <a:stCxn id="9" idx="2"/>
                </p:cNvCxnSpPr>
                <p:nvPr/>
              </p:nvCxnSpPr>
              <p:spPr>
                <a:xfrm rot="0">
                  <a:off x="3960495" y="2255520"/>
                  <a:ext cx="19050" cy="412115"/>
                </a:xfrm>
                <a:prstGeom prst="line"/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도형 104"/>
                <p:cNvCxnSpPr>
                  <a:stCxn id="9" idx="0"/>
                  <a:endCxn id="11" idx="2"/>
                </p:cNvCxnSpPr>
                <p:nvPr/>
              </p:nvCxnSpPr>
              <p:spPr>
                <a:xfrm rot="0" flipH="1" flipV="1">
                  <a:off x="3956685" y="1505585"/>
                  <a:ext cx="5080" cy="306705"/>
                </a:xfrm>
                <a:prstGeom prst="line"/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8" name="도형 107"/>
              <p:cNvCxnSpPr/>
              <p:nvPr/>
            </p:nvCxnSpPr>
            <p:spPr>
              <a:xfrm rot="0" flipV="1">
                <a:off x="4318635" y="718820"/>
                <a:ext cx="826135" cy="39243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도형 108"/>
              <p:cNvCxnSpPr/>
              <p:nvPr/>
            </p:nvCxnSpPr>
            <p:spPr>
              <a:xfrm rot="0" flipV="1">
                <a:off x="2402840" y="3438525"/>
                <a:ext cx="826135" cy="39243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도형 109"/>
              <p:cNvCxnSpPr/>
              <p:nvPr/>
            </p:nvCxnSpPr>
            <p:spPr>
              <a:xfrm rot="0" flipV="1">
                <a:off x="4572635" y="5184775"/>
                <a:ext cx="826135" cy="39243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도형 110"/>
              <p:cNvCxnSpPr/>
              <p:nvPr/>
            </p:nvCxnSpPr>
            <p:spPr>
              <a:xfrm rot="0" flipV="1">
                <a:off x="9885680" y="2274570"/>
                <a:ext cx="826135" cy="39243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도형 111"/>
              <p:cNvCxnSpPr/>
              <p:nvPr/>
            </p:nvCxnSpPr>
            <p:spPr>
              <a:xfrm rot="0">
                <a:off x="4307840" y="1480820"/>
                <a:ext cx="730885" cy="42418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도형 112"/>
              <p:cNvCxnSpPr/>
              <p:nvPr/>
            </p:nvCxnSpPr>
            <p:spPr>
              <a:xfrm rot="0">
                <a:off x="2529840" y="2263775"/>
                <a:ext cx="730885" cy="42418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도형 113"/>
              <p:cNvCxnSpPr/>
              <p:nvPr/>
            </p:nvCxnSpPr>
            <p:spPr>
              <a:xfrm rot="0">
                <a:off x="4561840" y="5894070"/>
                <a:ext cx="730885" cy="42418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도형 114"/>
              <p:cNvCxnSpPr/>
              <p:nvPr/>
            </p:nvCxnSpPr>
            <p:spPr>
              <a:xfrm rot="0">
                <a:off x="9895840" y="3438525"/>
                <a:ext cx="730885" cy="42418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도형 115"/>
              <p:cNvCxnSpPr/>
              <p:nvPr/>
            </p:nvCxnSpPr>
            <p:spPr>
              <a:xfrm rot="0" flipH="1">
                <a:off x="2317750" y="3057525"/>
                <a:ext cx="932179" cy="635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도형 116"/>
              <p:cNvCxnSpPr/>
              <p:nvPr/>
            </p:nvCxnSpPr>
            <p:spPr>
              <a:xfrm rot="0" flipH="1">
                <a:off x="4561840" y="5735320"/>
                <a:ext cx="932179" cy="635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도형 117"/>
              <p:cNvCxnSpPr/>
              <p:nvPr/>
            </p:nvCxnSpPr>
            <p:spPr>
              <a:xfrm rot="0" flipH="1">
                <a:off x="9895840" y="3036570"/>
                <a:ext cx="932179" cy="635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도형 118"/>
              <p:cNvCxnSpPr/>
              <p:nvPr/>
            </p:nvCxnSpPr>
            <p:spPr>
              <a:xfrm rot="0">
                <a:off x="9144635" y="3445510"/>
                <a:ext cx="15875" cy="68199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도형 119"/>
              <p:cNvSpPr>
                <a:spLocks/>
              </p:cNvSpPr>
              <p:nvPr/>
            </p:nvSpPr>
            <p:spPr>
              <a:xfrm rot="0">
                <a:off x="8424545" y="4126865"/>
                <a:ext cx="1471295" cy="932179"/>
              </a:xfrm>
              <a:prstGeom prst="diamond"/>
              <a:solidFill>
                <a:srgbClr val="FFFFFF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 strike="noStrike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상영시간</a:t>
                </a:r>
                <a:endParaRPr lang="ko-KR" altLang="en-US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1" name="도형 120"/>
              <p:cNvSpPr>
                <a:spLocks/>
              </p:cNvSpPr>
              <p:nvPr/>
            </p:nvSpPr>
            <p:spPr>
              <a:xfrm rot="0">
                <a:off x="8573135" y="5449570"/>
                <a:ext cx="1164590" cy="603885"/>
              </a:xfrm>
              <a:prstGeom prst="rect"/>
              <a:solidFill>
                <a:srgbClr val="FFFFFF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cap="none" dirty="0" smtClean="0" b="0" strike="noStrike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상영시간표</a:t>
                </a:r>
                <a:endParaRPr lang="ko-KR" altLang="en-US" sz="14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cxnSp>
          <p:nvCxnSpPr>
            <p:cNvPr id="122" name="도형 121"/>
            <p:cNvCxnSpPr/>
            <p:nvPr/>
          </p:nvCxnSpPr>
          <p:spPr>
            <a:xfrm rot="0">
              <a:off x="4370705" y="1312545"/>
              <a:ext cx="899795" cy="63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도형 122"/>
            <p:cNvSpPr>
              <a:spLocks/>
            </p:cNvSpPr>
            <p:nvPr/>
          </p:nvSpPr>
          <p:spPr>
            <a:xfrm rot="0">
              <a:off x="5121910" y="48641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회원이름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4" name="도형 123"/>
            <p:cNvSpPr>
              <a:spLocks/>
            </p:cNvSpPr>
            <p:nvPr/>
          </p:nvSpPr>
          <p:spPr>
            <a:xfrm rot="0">
              <a:off x="5206365" y="105791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이메일</a:t>
              </a: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5" name="도형 124"/>
            <p:cNvSpPr>
              <a:spLocks/>
            </p:cNvSpPr>
            <p:nvPr/>
          </p:nvSpPr>
          <p:spPr>
            <a:xfrm rot="0">
              <a:off x="5015865" y="169291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회원번호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6" name="도형 125"/>
            <p:cNvSpPr>
              <a:spLocks/>
            </p:cNvSpPr>
            <p:nvPr/>
          </p:nvSpPr>
          <p:spPr>
            <a:xfrm rot="0">
              <a:off x="1407160" y="201041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영화이름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7" name="도형 126"/>
            <p:cNvSpPr>
              <a:spLocks/>
            </p:cNvSpPr>
            <p:nvPr/>
          </p:nvSpPr>
          <p:spPr>
            <a:xfrm rot="0">
              <a:off x="1311910" y="279336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영화설명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8" name="도형 127"/>
            <p:cNvSpPr>
              <a:spLocks/>
            </p:cNvSpPr>
            <p:nvPr/>
          </p:nvSpPr>
          <p:spPr>
            <a:xfrm rot="0">
              <a:off x="1259205" y="363982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영화코드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9" name="도형 128"/>
            <p:cNvSpPr>
              <a:spLocks/>
            </p:cNvSpPr>
            <p:nvPr/>
          </p:nvSpPr>
          <p:spPr>
            <a:xfrm rot="0">
              <a:off x="5375910" y="500507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배우이름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0" name="도형 129"/>
            <p:cNvSpPr>
              <a:spLocks/>
            </p:cNvSpPr>
            <p:nvPr/>
          </p:nvSpPr>
          <p:spPr>
            <a:xfrm rot="0">
              <a:off x="5375910" y="551307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성별</a:t>
              </a: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1" name="도형 130"/>
            <p:cNvSpPr>
              <a:spLocks/>
            </p:cNvSpPr>
            <p:nvPr/>
          </p:nvSpPr>
          <p:spPr>
            <a:xfrm rot="0">
              <a:off x="5280660" y="609536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배우번호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2" name="도형 131"/>
            <p:cNvSpPr>
              <a:spLocks/>
            </p:cNvSpPr>
            <p:nvPr/>
          </p:nvSpPr>
          <p:spPr>
            <a:xfrm rot="0">
              <a:off x="10593705" y="363982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위치</a:t>
              </a: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3" name="도형 132"/>
            <p:cNvSpPr>
              <a:spLocks/>
            </p:cNvSpPr>
            <p:nvPr/>
          </p:nvSpPr>
          <p:spPr>
            <a:xfrm rot="0">
              <a:off x="10858500" y="280352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극장이름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도형 133"/>
            <p:cNvSpPr>
              <a:spLocks/>
            </p:cNvSpPr>
            <p:nvPr/>
          </p:nvSpPr>
          <p:spPr>
            <a:xfrm rot="0">
              <a:off x="10731500" y="206248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극장코드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5" name="도형 134"/>
            <p:cNvSpPr>
              <a:spLocks/>
            </p:cNvSpPr>
            <p:nvPr/>
          </p:nvSpPr>
          <p:spPr>
            <a:xfrm rot="0">
              <a:off x="7112000" y="632777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극장코드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6" name="도형 135"/>
            <p:cNvSpPr>
              <a:spLocks/>
            </p:cNvSpPr>
            <p:nvPr/>
          </p:nvSpPr>
          <p:spPr>
            <a:xfrm rot="0">
              <a:off x="8646795" y="632777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상영시간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7" name="도형 136"/>
            <p:cNvSpPr>
              <a:spLocks/>
            </p:cNvSpPr>
            <p:nvPr/>
          </p:nvSpPr>
          <p:spPr>
            <a:xfrm rot="0">
              <a:off x="10128250" y="632777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상영순서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38" name="도형 137"/>
            <p:cNvCxnSpPr/>
            <p:nvPr/>
          </p:nvCxnSpPr>
          <p:spPr>
            <a:xfrm rot="0" flipV="1">
              <a:off x="7726045" y="6127750"/>
              <a:ext cx="688340" cy="20066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도형 138"/>
            <p:cNvCxnSpPr/>
            <p:nvPr/>
          </p:nvCxnSpPr>
          <p:spPr>
            <a:xfrm rot="0" flipH="1" flipV="1">
              <a:off x="9233535" y="6148070"/>
              <a:ext cx="59690" cy="18034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도형 139"/>
            <p:cNvCxnSpPr/>
            <p:nvPr/>
          </p:nvCxnSpPr>
          <p:spPr>
            <a:xfrm rot="0" flipH="1" flipV="1">
              <a:off x="9947910" y="6138545"/>
              <a:ext cx="795020" cy="18986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텍스트 상자 141"/>
            <p:cNvSpPr txBox="1">
              <a:spLocks/>
            </p:cNvSpPr>
            <p:nvPr/>
          </p:nvSpPr>
          <p:spPr>
            <a:xfrm rot="0">
              <a:off x="8646160" y="3619500"/>
              <a:ext cx="360680" cy="2863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43" name="도형 142"/>
            <p:cNvCxnSpPr>
              <a:stCxn id="46" idx="2"/>
              <a:endCxn id="48" idx="0"/>
            </p:cNvCxnSpPr>
            <p:nvPr/>
          </p:nvCxnSpPr>
          <p:spPr>
            <a:xfrm rot="0" flipH="1">
              <a:off x="9154795" y="5058410"/>
              <a:ext cx="5715" cy="39179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텍스트 상자 143"/>
          <p:cNvSpPr txBox="1">
            <a:spLocks/>
          </p:cNvSpPr>
          <p:nvPr/>
        </p:nvSpPr>
        <p:spPr>
          <a:xfrm rot="0">
            <a:off x="370205" y="349250"/>
            <a:ext cx="304863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개념 모델링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112520" y="4328795"/>
            <a:ext cx="9248775" cy="222186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 (영화이름, 영화설명, 영화코드)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(회원이름, 이메일, 회원번호)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영화배우 (배우이름, 성별, 배우번호)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극장 (극장이름, 극장위치, 극장코드)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상영시간표 (상영순서, 상영시간, 극장코드)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44" name="그룹 143"/>
          <p:cNvGrpSpPr/>
          <p:nvPr/>
        </p:nvGrpSpPr>
        <p:grpSpPr>
          <a:xfrm rot="0">
            <a:off x="1374775" y="792480"/>
            <a:ext cx="10636250" cy="3534410"/>
            <a:chOff x="1374775" y="792480"/>
            <a:chExt cx="10636250" cy="3534410"/>
          </a:xfrm>
        </p:grpSpPr>
        <p:sp>
          <p:nvSpPr>
            <p:cNvPr id="145" name="도형 144"/>
            <p:cNvSpPr>
              <a:spLocks/>
            </p:cNvSpPr>
            <p:nvPr/>
          </p:nvSpPr>
          <p:spPr>
            <a:xfrm rot="0">
              <a:off x="8132445" y="2760980"/>
              <a:ext cx="2016760" cy="694690"/>
            </a:xfrm>
            <a:prstGeom prst="diamond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146" name="그룹 145"/>
            <p:cNvGrpSpPr/>
            <p:nvPr/>
          </p:nvGrpSpPr>
          <p:grpSpPr>
            <a:xfrm rot="0">
              <a:off x="2414270" y="922655"/>
              <a:ext cx="8359775" cy="3137535"/>
              <a:chOff x="2414270" y="922655"/>
              <a:chExt cx="8359775" cy="3137535"/>
            </a:xfrm>
          </p:grpSpPr>
          <p:sp>
            <p:nvSpPr>
              <p:cNvPr id="147" name="도형 146"/>
              <p:cNvSpPr>
                <a:spLocks/>
              </p:cNvSpPr>
              <p:nvPr/>
            </p:nvSpPr>
            <p:spPr>
              <a:xfrm rot="0">
                <a:off x="8381365" y="3513455"/>
                <a:ext cx="1529080" cy="445770"/>
              </a:xfrm>
              <a:prstGeom prst="rect"/>
              <a:solidFill>
                <a:srgbClr val="FFFFFF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148" name="그룹 147"/>
              <p:cNvGrpSpPr/>
              <p:nvPr/>
            </p:nvGrpSpPr>
            <p:grpSpPr>
              <a:xfrm rot="0">
                <a:off x="3333750" y="1143000"/>
                <a:ext cx="6519545" cy="2682875"/>
                <a:chOff x="3333750" y="1143000"/>
                <a:chExt cx="6519545" cy="2682875"/>
              </a:xfrm>
            </p:grpSpPr>
            <p:grpSp>
              <p:nvGrpSpPr>
                <p:cNvPr id="149" name="그룹 148"/>
                <p:cNvGrpSpPr/>
                <p:nvPr/>
              </p:nvGrpSpPr>
              <p:grpSpPr>
                <a:xfrm rot="0">
                  <a:off x="3333115" y="1142365"/>
                  <a:ext cx="6519545" cy="2682875"/>
                  <a:chOff x="3333115" y="1142365"/>
                  <a:chExt cx="6519545" cy="2682875"/>
                </a:xfrm>
              </p:grpSpPr>
              <p:grpSp>
                <p:nvGrpSpPr>
                  <p:cNvPr id="150" name="그룹 149"/>
                  <p:cNvGrpSpPr/>
                  <p:nvPr/>
                </p:nvGrpSpPr>
                <p:grpSpPr>
                  <a:xfrm rot="0">
                    <a:off x="3332480" y="1887855"/>
                    <a:ext cx="6519545" cy="685165"/>
                    <a:chOff x="3332480" y="1887855"/>
                    <a:chExt cx="6519545" cy="685165"/>
                  </a:xfrm>
                </p:grpSpPr>
                <p:sp>
                  <p:nvSpPr>
                    <p:cNvPr id="151" name="도형 150"/>
                    <p:cNvSpPr>
                      <a:spLocks/>
                    </p:cNvSpPr>
                    <p:nvPr/>
                  </p:nvSpPr>
                  <p:spPr>
                    <a:xfrm rot="0">
                      <a:off x="5674360" y="1887220"/>
                      <a:ext cx="1756410" cy="685800"/>
                    </a:xfrm>
                    <a:prstGeom prst="flowChartDecision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상영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152" name="도형 151"/>
                    <p:cNvSpPr>
                      <a:spLocks/>
                    </p:cNvSpPr>
                    <p:nvPr/>
                  </p:nvSpPr>
                  <p:spPr>
                    <a:xfrm rot="0">
                      <a:off x="3331845" y="2012315"/>
                      <a:ext cx="1466850" cy="435610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영화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153" name="도형 152"/>
                    <p:cNvSpPr>
                      <a:spLocks/>
                    </p:cNvSpPr>
                    <p:nvPr/>
                  </p:nvSpPr>
                  <p:spPr>
                    <a:xfrm rot="0">
                      <a:off x="8385175" y="2012315"/>
                      <a:ext cx="1466850" cy="435610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극장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cxnSp>
                  <p:nvCxnSpPr>
                    <p:cNvPr id="154" name="도형 153"/>
                    <p:cNvCxnSpPr/>
                    <p:nvPr/>
                  </p:nvCxnSpPr>
                  <p:spPr>
                    <a:xfrm rot="0">
                      <a:off x="4796790" y="2229485"/>
                      <a:ext cx="878840" cy="1270"/>
                    </a:xfrm>
                    <a:prstGeom prst="line"/>
                    <a:ln w="63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도형 154"/>
                    <p:cNvCxnSpPr/>
                    <p:nvPr/>
                  </p:nvCxnSpPr>
                  <p:spPr>
                    <a:xfrm rot="0" flipH="1">
                      <a:off x="7428864" y="2229485"/>
                      <a:ext cx="957580" cy="1270"/>
                    </a:xfrm>
                    <a:prstGeom prst="line"/>
                    <a:ln w="63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그룹 155"/>
                  <p:cNvGrpSpPr/>
                  <p:nvPr/>
                </p:nvGrpSpPr>
                <p:grpSpPr>
                  <a:xfrm rot="0">
                    <a:off x="3332480" y="1141730"/>
                    <a:ext cx="1387475" cy="2682875"/>
                    <a:chOff x="3332480" y="1141730"/>
                    <a:chExt cx="1387475" cy="2682875"/>
                  </a:xfrm>
                </p:grpSpPr>
                <p:sp>
                  <p:nvSpPr>
                    <p:cNvPr id="157" name="도형 156"/>
                    <p:cNvSpPr>
                      <a:spLocks/>
                    </p:cNvSpPr>
                    <p:nvPr/>
                  </p:nvSpPr>
                  <p:spPr>
                    <a:xfrm rot="0">
                      <a:off x="3331845" y="1532255"/>
                      <a:ext cx="1388110" cy="250190"/>
                    </a:xfrm>
                    <a:prstGeom prst="flowChartDecision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예매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158" name="도형 157"/>
                    <p:cNvSpPr>
                      <a:spLocks/>
                    </p:cNvSpPr>
                    <p:nvPr/>
                  </p:nvSpPr>
                  <p:spPr>
                    <a:xfrm rot="0">
                      <a:off x="3462655" y="3644265"/>
                      <a:ext cx="1143000" cy="180340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영화배우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159" name="도형 158"/>
                    <p:cNvSpPr>
                      <a:spLocks/>
                    </p:cNvSpPr>
                    <p:nvPr/>
                  </p:nvSpPr>
                  <p:spPr>
                    <a:xfrm rot="0">
                      <a:off x="3657600" y="1141095"/>
                      <a:ext cx="728980" cy="220980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</p:grpSp>
              <p:sp>
                <p:nvSpPr>
                  <p:cNvPr id="160" name="도형 159"/>
                  <p:cNvSpPr>
                    <a:spLocks/>
                  </p:cNvSpPr>
                  <p:nvPr/>
                </p:nvSpPr>
                <p:spPr>
                  <a:xfrm rot="0">
                    <a:off x="3411855" y="2807970"/>
                    <a:ext cx="1282700" cy="466089"/>
                  </a:xfrm>
                  <a:prstGeom prst="flowChartDecision"/>
                  <a:solidFill>
                    <a:srgbClr val="FFFFFF"/>
                  </a:solidFill>
                  <a:ln w="1270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vert="horz" anchor="ctr">
                    <a:noAutofit/>
                  </a:bodyPr>
                  <a:lstStyle/>
                  <a:p>
                    <a:pPr marL="0" indent="0" algn="ctr" fontAlgn="auto" defTabSz="5080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altLang="ko-KR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rPr>
                      <a:t>출연</a:t>
                    </a:r>
                    <a:endParaRPr lang="ko-KR" altLang="en-US" sz="18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cxnSp>
                <p:nvCxnSpPr>
                  <p:cNvPr id="161" name="도형 160"/>
                  <p:cNvCxnSpPr>
                    <a:endCxn id="14" idx="0"/>
                  </p:cNvCxnSpPr>
                  <p:nvPr/>
                </p:nvCxnSpPr>
                <p:spPr>
                  <a:xfrm rot="0" flipH="1">
                    <a:off x="4053205" y="2453640"/>
                    <a:ext cx="3810" cy="355600"/>
                  </a:xfrm>
                  <a:prstGeom prst="line"/>
                  <a:ln w="635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" name="그룹 161"/>
                <p:cNvGrpSpPr/>
                <p:nvPr/>
              </p:nvGrpSpPr>
              <p:grpSpPr>
                <a:xfrm rot="0">
                  <a:off x="7924165" y="1980565"/>
                  <a:ext cx="332105" cy="207645"/>
                  <a:chOff x="7924165" y="1980565"/>
                  <a:chExt cx="332105" cy="207645"/>
                </a:xfrm>
              </p:grpSpPr>
            </p:grpSp>
            <p:cxnSp>
              <p:nvCxnSpPr>
                <p:cNvPr id="163" name="도형 162"/>
                <p:cNvCxnSpPr>
                  <a:stCxn id="14" idx="2"/>
                  <a:endCxn id="10" idx="0"/>
                </p:cNvCxnSpPr>
                <p:nvPr/>
              </p:nvCxnSpPr>
              <p:spPr>
                <a:xfrm rot="0" flipH="1">
                  <a:off x="4035425" y="3274060"/>
                  <a:ext cx="19050" cy="372110"/>
                </a:xfrm>
                <a:prstGeom prst="line"/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도형 163"/>
                <p:cNvCxnSpPr>
                  <a:stCxn id="9" idx="2"/>
                </p:cNvCxnSpPr>
                <p:nvPr/>
              </p:nvCxnSpPr>
              <p:spPr>
                <a:xfrm rot="0">
                  <a:off x="4026535" y="1782445"/>
                  <a:ext cx="19050" cy="231140"/>
                </a:xfrm>
                <a:prstGeom prst="line"/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도형 164"/>
                <p:cNvCxnSpPr>
                  <a:stCxn id="9" idx="0"/>
                  <a:endCxn id="11" idx="2"/>
                </p:cNvCxnSpPr>
                <p:nvPr/>
              </p:nvCxnSpPr>
              <p:spPr>
                <a:xfrm rot="0" flipH="1" flipV="1">
                  <a:off x="4022725" y="1362075"/>
                  <a:ext cx="5080" cy="172720"/>
                </a:xfrm>
                <a:prstGeom prst="line"/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도형 165"/>
              <p:cNvCxnSpPr/>
              <p:nvPr/>
            </p:nvCxnSpPr>
            <p:spPr>
              <a:xfrm rot="0" flipV="1">
                <a:off x="4379595" y="922020"/>
                <a:ext cx="811530" cy="21971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도형 166"/>
              <p:cNvCxnSpPr/>
              <p:nvPr/>
            </p:nvCxnSpPr>
            <p:spPr>
              <a:xfrm rot="0" flipV="1">
                <a:off x="2497455" y="2446020"/>
                <a:ext cx="811530" cy="21971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도형 167"/>
              <p:cNvCxnSpPr/>
              <p:nvPr/>
            </p:nvCxnSpPr>
            <p:spPr>
              <a:xfrm rot="0" flipV="1">
                <a:off x="4629150" y="3424555"/>
                <a:ext cx="811530" cy="21971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도형 168"/>
              <p:cNvCxnSpPr/>
              <p:nvPr/>
            </p:nvCxnSpPr>
            <p:spPr>
              <a:xfrm rot="0" flipV="1">
                <a:off x="9848215" y="1793875"/>
                <a:ext cx="811530" cy="21971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도형 169"/>
              <p:cNvCxnSpPr/>
              <p:nvPr/>
            </p:nvCxnSpPr>
            <p:spPr>
              <a:xfrm rot="0">
                <a:off x="4368800" y="1349375"/>
                <a:ext cx="717550" cy="23749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도형 170"/>
              <p:cNvCxnSpPr/>
              <p:nvPr/>
            </p:nvCxnSpPr>
            <p:spPr>
              <a:xfrm rot="0">
                <a:off x="2621915" y="1788160"/>
                <a:ext cx="717550" cy="23749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도형 171"/>
              <p:cNvCxnSpPr/>
              <p:nvPr/>
            </p:nvCxnSpPr>
            <p:spPr>
              <a:xfrm rot="0">
                <a:off x="4618355" y="3822065"/>
                <a:ext cx="717550" cy="23749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도형 172"/>
              <p:cNvCxnSpPr/>
              <p:nvPr/>
            </p:nvCxnSpPr>
            <p:spPr>
              <a:xfrm rot="0">
                <a:off x="9858375" y="2446020"/>
                <a:ext cx="717550" cy="23749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도형 173"/>
              <p:cNvCxnSpPr/>
              <p:nvPr/>
            </p:nvCxnSpPr>
            <p:spPr>
              <a:xfrm rot="0" flipH="1">
                <a:off x="2413635" y="2232660"/>
                <a:ext cx="915670" cy="635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도형 174"/>
              <p:cNvCxnSpPr/>
              <p:nvPr/>
            </p:nvCxnSpPr>
            <p:spPr>
              <a:xfrm rot="0" flipH="1">
                <a:off x="4617720" y="3733800"/>
                <a:ext cx="915670" cy="635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도형 175"/>
              <p:cNvCxnSpPr/>
              <p:nvPr/>
            </p:nvCxnSpPr>
            <p:spPr>
              <a:xfrm rot="0" flipH="1">
                <a:off x="9857740" y="2221230"/>
                <a:ext cx="915670" cy="635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도형 176"/>
              <p:cNvCxnSpPr/>
              <p:nvPr/>
            </p:nvCxnSpPr>
            <p:spPr>
              <a:xfrm rot="0">
                <a:off x="9120505" y="2449830"/>
                <a:ext cx="15240" cy="38227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도형 177"/>
              <p:cNvSpPr>
                <a:spLocks/>
              </p:cNvSpPr>
              <p:nvPr/>
            </p:nvSpPr>
            <p:spPr>
              <a:xfrm rot="0">
                <a:off x="8413115" y="2831465"/>
                <a:ext cx="1445260" cy="523240"/>
              </a:xfrm>
              <a:prstGeom prst="diamond"/>
              <a:solidFill>
                <a:srgbClr val="FFFFFF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 strike="noStrike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상영시간</a:t>
                </a:r>
                <a:endParaRPr lang="ko-KR" altLang="en-US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79" name="도형 178"/>
              <p:cNvSpPr>
                <a:spLocks/>
              </p:cNvSpPr>
              <p:nvPr/>
            </p:nvSpPr>
            <p:spPr>
              <a:xfrm rot="0">
                <a:off x="8558530" y="3573145"/>
                <a:ext cx="1144270" cy="339090"/>
              </a:xfrm>
              <a:prstGeom prst="rect"/>
              <a:solidFill>
                <a:srgbClr val="FFFFFF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cap="none" dirty="0" smtClean="0" b="0" strike="noStrike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상영시간표</a:t>
                </a:r>
                <a:endParaRPr lang="ko-KR" altLang="en-US" sz="14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cxnSp>
          <p:nvCxnSpPr>
            <p:cNvPr id="180" name="도형 179"/>
            <p:cNvCxnSpPr/>
            <p:nvPr/>
          </p:nvCxnSpPr>
          <p:spPr>
            <a:xfrm rot="0">
              <a:off x="4431665" y="1256030"/>
              <a:ext cx="883920" cy="63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도형 180"/>
            <p:cNvSpPr>
              <a:spLocks/>
            </p:cNvSpPr>
            <p:nvPr/>
          </p:nvSpPr>
          <p:spPr>
            <a:xfrm rot="0">
              <a:off x="5169535" y="792480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회원이름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2" name="도형 181"/>
            <p:cNvSpPr>
              <a:spLocks/>
            </p:cNvSpPr>
            <p:nvPr/>
          </p:nvSpPr>
          <p:spPr>
            <a:xfrm rot="0">
              <a:off x="5252720" y="1112520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이메일</a:t>
              </a: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3" name="도형 182"/>
            <p:cNvSpPr>
              <a:spLocks/>
            </p:cNvSpPr>
            <p:nvPr/>
          </p:nvSpPr>
          <p:spPr>
            <a:xfrm rot="0">
              <a:off x="5065395" y="1468755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회원번호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4" name="도형 183"/>
            <p:cNvSpPr>
              <a:spLocks/>
            </p:cNvSpPr>
            <p:nvPr/>
          </p:nvSpPr>
          <p:spPr>
            <a:xfrm rot="0">
              <a:off x="1520190" y="1646555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영화이름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5" name="도형 184"/>
            <p:cNvSpPr>
              <a:spLocks/>
            </p:cNvSpPr>
            <p:nvPr/>
          </p:nvSpPr>
          <p:spPr>
            <a:xfrm rot="0">
              <a:off x="1426845" y="2085340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영화설명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6" name="도형 185"/>
            <p:cNvSpPr>
              <a:spLocks/>
            </p:cNvSpPr>
            <p:nvPr/>
          </p:nvSpPr>
          <p:spPr>
            <a:xfrm rot="0">
              <a:off x="1374775" y="2559685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영화코드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7" name="도형 186"/>
            <p:cNvSpPr>
              <a:spLocks/>
            </p:cNvSpPr>
            <p:nvPr/>
          </p:nvSpPr>
          <p:spPr>
            <a:xfrm rot="0">
              <a:off x="5419090" y="3324860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배우이름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8" name="도형 187"/>
            <p:cNvSpPr>
              <a:spLocks/>
            </p:cNvSpPr>
            <p:nvPr/>
          </p:nvSpPr>
          <p:spPr>
            <a:xfrm rot="0">
              <a:off x="5419090" y="3609340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성별</a:t>
              </a: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9" name="도형 188"/>
            <p:cNvSpPr>
              <a:spLocks/>
            </p:cNvSpPr>
            <p:nvPr/>
          </p:nvSpPr>
          <p:spPr>
            <a:xfrm rot="0">
              <a:off x="5325745" y="3935730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배우번호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0" name="도형 189"/>
            <p:cNvSpPr>
              <a:spLocks/>
            </p:cNvSpPr>
            <p:nvPr/>
          </p:nvSpPr>
          <p:spPr>
            <a:xfrm rot="0">
              <a:off x="10544810" y="2559685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위치</a:t>
              </a: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1" name="도형 190"/>
            <p:cNvSpPr>
              <a:spLocks/>
            </p:cNvSpPr>
            <p:nvPr/>
          </p:nvSpPr>
          <p:spPr>
            <a:xfrm rot="0">
              <a:off x="10805160" y="2091055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극장이름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2" name="도형 191"/>
            <p:cNvSpPr>
              <a:spLocks/>
            </p:cNvSpPr>
            <p:nvPr/>
          </p:nvSpPr>
          <p:spPr>
            <a:xfrm rot="0">
              <a:off x="10680065" y="1675765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극장코드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3" name="도형 192"/>
            <p:cNvSpPr>
              <a:spLocks/>
            </p:cNvSpPr>
            <p:nvPr/>
          </p:nvSpPr>
          <p:spPr>
            <a:xfrm rot="0">
              <a:off x="7124700" y="4065905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극장코드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4" name="도형 193"/>
            <p:cNvSpPr>
              <a:spLocks/>
            </p:cNvSpPr>
            <p:nvPr/>
          </p:nvSpPr>
          <p:spPr>
            <a:xfrm rot="0">
              <a:off x="8632190" y="4065905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상영시간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5" name="도형 194"/>
            <p:cNvSpPr>
              <a:spLocks/>
            </p:cNvSpPr>
            <p:nvPr/>
          </p:nvSpPr>
          <p:spPr>
            <a:xfrm rot="0">
              <a:off x="10087610" y="4065905"/>
              <a:ext cx="1206500" cy="261620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상영순서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96" name="도형 195"/>
            <p:cNvCxnSpPr/>
            <p:nvPr/>
          </p:nvCxnSpPr>
          <p:spPr>
            <a:xfrm rot="0" flipV="1">
              <a:off x="7727315" y="3953510"/>
              <a:ext cx="675640" cy="11303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도형 196"/>
            <p:cNvCxnSpPr/>
            <p:nvPr/>
          </p:nvCxnSpPr>
          <p:spPr>
            <a:xfrm rot="0" flipH="1" flipV="1">
              <a:off x="9208135" y="3964940"/>
              <a:ext cx="58420" cy="10160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도형 197"/>
            <p:cNvCxnSpPr/>
            <p:nvPr/>
          </p:nvCxnSpPr>
          <p:spPr>
            <a:xfrm rot="0" flipH="1" flipV="1">
              <a:off x="9909810" y="3959860"/>
              <a:ext cx="781050" cy="10668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텍스트 상자 198"/>
            <p:cNvSpPr txBox="1">
              <a:spLocks/>
            </p:cNvSpPr>
            <p:nvPr/>
          </p:nvSpPr>
          <p:spPr>
            <a:xfrm rot="0">
              <a:off x="8630920" y="2547620"/>
              <a:ext cx="354330" cy="16129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00" name="도형 199"/>
            <p:cNvCxnSpPr>
              <a:stCxn id="46" idx="2"/>
              <a:endCxn id="48" idx="0"/>
            </p:cNvCxnSpPr>
            <p:nvPr/>
          </p:nvCxnSpPr>
          <p:spPr>
            <a:xfrm rot="0" flipH="1">
              <a:off x="9131300" y="3354705"/>
              <a:ext cx="5080" cy="21971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텍스트 상자 200"/>
          <p:cNvSpPr txBox="1">
            <a:spLocks/>
          </p:cNvSpPr>
          <p:nvPr/>
        </p:nvSpPr>
        <p:spPr>
          <a:xfrm rot="0">
            <a:off x="264795" y="232410"/>
            <a:ext cx="33445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논리적 모델링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 rot="0">
            <a:off x="1248410" y="486410"/>
            <a:ext cx="10827385" cy="6307455"/>
            <a:chOff x="1248410" y="486410"/>
            <a:chExt cx="10827385" cy="6307455"/>
          </a:xfrm>
        </p:grpSpPr>
        <p:sp>
          <p:nvSpPr>
            <p:cNvPr id="70" name="도형 69"/>
            <p:cNvSpPr>
              <a:spLocks/>
            </p:cNvSpPr>
            <p:nvPr/>
          </p:nvSpPr>
          <p:spPr>
            <a:xfrm rot="0">
              <a:off x="8127365" y="3999865"/>
              <a:ext cx="2053590" cy="1238885"/>
            </a:xfrm>
            <a:prstGeom prst="diamond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 rot="0">
              <a:off x="2306955" y="718820"/>
              <a:ext cx="8509635" cy="5598795"/>
              <a:chOff x="2306955" y="718820"/>
              <a:chExt cx="8509635" cy="5598795"/>
            </a:xfrm>
          </p:grpSpPr>
          <p:sp>
            <p:nvSpPr>
              <p:cNvPr id="49" name="도형 48"/>
              <p:cNvSpPr>
                <a:spLocks/>
              </p:cNvSpPr>
              <p:nvPr/>
            </p:nvSpPr>
            <p:spPr>
              <a:xfrm rot="0">
                <a:off x="8382000" y="5343525"/>
                <a:ext cx="1556385" cy="794385"/>
              </a:xfrm>
              <a:prstGeom prst="rect"/>
              <a:solidFill>
                <a:srgbClr val="FFFFFF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 rot="0">
                <a:off x="3243580" y="1113155"/>
                <a:ext cx="6636385" cy="4787265"/>
                <a:chOff x="3243580" y="1113155"/>
                <a:chExt cx="6636385" cy="4787265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 rot="0">
                  <a:off x="3243580" y="1113155"/>
                  <a:ext cx="6636385" cy="4787265"/>
                  <a:chOff x="3243580" y="1113155"/>
                  <a:chExt cx="6636385" cy="4787265"/>
                </a:xfrm>
              </p:grpSpPr>
              <p:grpSp>
                <p:nvGrpSpPr>
                  <p:cNvPr id="7" name="그룹 6"/>
                  <p:cNvGrpSpPr/>
                  <p:nvPr/>
                </p:nvGrpSpPr>
                <p:grpSpPr>
                  <a:xfrm rot="0">
                    <a:off x="3243580" y="2444750"/>
                    <a:ext cx="6636385" cy="1223645"/>
                    <a:chOff x="3243580" y="2444750"/>
                    <a:chExt cx="6636385" cy="1223645"/>
                  </a:xfrm>
                </p:grpSpPr>
                <p:sp>
                  <p:nvSpPr>
                    <p:cNvPr id="2" name="도형 1"/>
                    <p:cNvSpPr>
                      <a:spLocks/>
                    </p:cNvSpPr>
                    <p:nvPr/>
                  </p:nvSpPr>
                  <p:spPr>
                    <a:xfrm rot="0">
                      <a:off x="5628005" y="2444750"/>
                      <a:ext cx="1787525" cy="1224280"/>
                    </a:xfrm>
                    <a:prstGeom prst="flowChartDecision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상영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3" name="도형 2"/>
                    <p:cNvSpPr>
                      <a:spLocks/>
                    </p:cNvSpPr>
                    <p:nvPr/>
                  </p:nvSpPr>
                  <p:spPr>
                    <a:xfrm rot="0">
                      <a:off x="3243580" y="2667635"/>
                      <a:ext cx="1492885" cy="778510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영화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4" name="도형 3"/>
                    <p:cNvSpPr>
                      <a:spLocks/>
                    </p:cNvSpPr>
                    <p:nvPr/>
                  </p:nvSpPr>
                  <p:spPr>
                    <a:xfrm rot="0">
                      <a:off x="8387715" y="2667635"/>
                      <a:ext cx="1492885" cy="778510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극장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cxnSp>
                  <p:nvCxnSpPr>
                    <p:cNvPr id="5" name="도형 4"/>
                    <p:cNvCxnSpPr/>
                    <p:nvPr/>
                  </p:nvCxnSpPr>
                  <p:spPr>
                    <a:xfrm rot="0">
                      <a:off x="4735195" y="3056255"/>
                      <a:ext cx="894080" cy="1270"/>
                    </a:xfrm>
                    <a:prstGeom prst="line"/>
                    <a:ln w="63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도형 5"/>
                    <p:cNvCxnSpPr/>
                    <p:nvPr/>
                  </p:nvCxnSpPr>
                  <p:spPr>
                    <a:xfrm rot="0" flipH="1">
                      <a:off x="7414260" y="3056255"/>
                      <a:ext cx="974725" cy="1270"/>
                    </a:xfrm>
                    <a:prstGeom prst="line"/>
                    <a:ln w="63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" name="그룹 7"/>
                  <p:cNvGrpSpPr/>
                  <p:nvPr/>
                </p:nvGrpSpPr>
                <p:grpSpPr>
                  <a:xfrm rot="0">
                    <a:off x="3243580" y="1113155"/>
                    <a:ext cx="1412875" cy="4787265"/>
                    <a:chOff x="3243580" y="1113155"/>
                    <a:chExt cx="1412875" cy="4787265"/>
                  </a:xfrm>
                </p:grpSpPr>
                <p:sp>
                  <p:nvSpPr>
                    <p:cNvPr id="9" name="도형 8"/>
                    <p:cNvSpPr>
                      <a:spLocks/>
                    </p:cNvSpPr>
                    <p:nvPr/>
                  </p:nvSpPr>
                  <p:spPr>
                    <a:xfrm rot="0">
                      <a:off x="3243580" y="1811020"/>
                      <a:ext cx="1413510" cy="445770"/>
                    </a:xfrm>
                    <a:prstGeom prst="flowChartDecision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예매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10" name="도형 9"/>
                    <p:cNvSpPr>
                      <a:spLocks/>
                    </p:cNvSpPr>
                    <p:nvPr/>
                  </p:nvSpPr>
                  <p:spPr>
                    <a:xfrm rot="0">
                      <a:off x="3377565" y="5579110"/>
                      <a:ext cx="1163320" cy="321945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영화배우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  <p:sp>
                  <p:nvSpPr>
                    <p:cNvPr id="11" name="도형 10"/>
                    <p:cNvSpPr>
                      <a:spLocks/>
                    </p:cNvSpPr>
                    <p:nvPr/>
                  </p:nvSpPr>
                  <p:spPr>
                    <a:xfrm rot="0">
                      <a:off x="3575050" y="1113155"/>
                      <a:ext cx="742950" cy="393700"/>
                    </a:xfrm>
                    <a:prstGeom prst="rect"/>
                    <a:solidFill>
                      <a:srgbClr val="FFFFFF"/>
                    </a:solidFill>
                    <a:ln w="1270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91440" tIns="45720" rIns="91440" bIns="45720" vert="horz" anchor="ctr">
                      <a:noAutofit/>
                    </a:bodyPr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</a:t>
                      </a:r>
                      <a:endParaRPr lang="ko-KR" altLang="en-US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p:txBody>
                </p:sp>
              </p:grpSp>
              <p:sp>
                <p:nvSpPr>
                  <p:cNvPr id="14" name="도형 13"/>
                  <p:cNvSpPr>
                    <a:spLocks/>
                  </p:cNvSpPr>
                  <p:nvPr/>
                </p:nvSpPr>
                <p:spPr>
                  <a:xfrm rot="0">
                    <a:off x="3324225" y="4087495"/>
                    <a:ext cx="1306195" cy="830580"/>
                  </a:xfrm>
                  <a:prstGeom prst="flowChartDecision"/>
                  <a:solidFill>
                    <a:srgbClr val="FFFFFF"/>
                  </a:solidFill>
                  <a:ln w="1270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vert="horz" anchor="ctr">
                    <a:noAutofit/>
                  </a:bodyPr>
                  <a:lstStyle/>
                  <a:p>
                    <a:pPr marL="0" indent="0" algn="ctr" fontAlgn="auto" defTabSz="5080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altLang="ko-KR" sz="1800" cap="none" dirty="0" smtClean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rPr>
                      <a:t>출연</a:t>
                    </a:r>
                    <a:endParaRPr lang="ko-KR" altLang="en-US" sz="1800" cap="none" dirty="0" smtClean="0" b="0" strike="noStrike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endParaRPr>
                  </a:p>
                </p:txBody>
              </p:sp>
              <p:cxnSp>
                <p:nvCxnSpPr>
                  <p:cNvPr id="15" name="도형 14"/>
                  <p:cNvCxnSpPr>
                    <a:endCxn id="14" idx="0"/>
                  </p:cNvCxnSpPr>
                  <p:nvPr/>
                </p:nvCxnSpPr>
                <p:spPr>
                  <a:xfrm rot="0" flipH="1">
                    <a:off x="3977005" y="3453765"/>
                    <a:ext cx="4445" cy="635000"/>
                  </a:xfrm>
                  <a:prstGeom prst="line"/>
                  <a:ln w="635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그룹 27"/>
                <p:cNvGrpSpPr/>
                <p:nvPr/>
              </p:nvGrpSpPr>
              <p:grpSpPr>
                <a:xfrm rot="0">
                  <a:off x="3538855" y="2609215"/>
                  <a:ext cx="4735830" cy="2957830"/>
                  <a:chOff x="3538855" y="2609215"/>
                  <a:chExt cx="4735830" cy="2957830"/>
                </a:xfrm>
              </p:grpSpPr>
              <p:sp>
                <p:nvSpPr>
                  <p:cNvPr id="18" name="텍스트 상자 17"/>
                  <p:cNvSpPr txBox="1">
                    <a:spLocks/>
                  </p:cNvSpPr>
                  <p:nvPr/>
                </p:nvSpPr>
                <p:spPr>
                  <a:xfrm rot="0">
                    <a:off x="7917180" y="2609215"/>
                    <a:ext cx="358140" cy="370205"/>
                  </a:xfrm>
                  <a:prstGeom prst="rect"/>
                  <a:noFill/>
                  <a:ln w="0" cap="flat" cmpd="sng">
                    <a:solidFill>
                      <a:schemeClr val="bg1">
                        <a:alpha val="100000"/>
                      </a:schemeClr>
                    </a:solidFill>
                    <a:prstDash val="solid"/>
                  </a:ln>
                </p:spPr>
                <p:txBody>
                  <a:bodyPr wrap="square" lIns="89535" tIns="46355" rIns="89535" bIns="46355" vert="horz" anchor="t">
                    <a:spAutoFit/>
                  </a:bodyPr>
                  <a:lstStyle/>
                  <a:p>
                    <a:pPr marL="0" indent="0" algn="l" fontAlgn="auto" defTabSz="5080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altLang="ko-KR" sz="1800" cap="none" dirty="0" smtClean="0" b="0" strike="noStrike">
                        <a:latin typeface="맑은 고딕" charset="0"/>
                        <a:ea typeface="맑은 고딕" charset="0"/>
                      </a:rPr>
                      <a:t>M</a:t>
                    </a:r>
                    <a:endParaRPr lang="ko-KR" altLang="en-US" sz="1800" cap="none" dirty="0" smtClean="0" b="0" strike="noStrike"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19" name="텍스트 상자 18"/>
                  <p:cNvSpPr txBox="1">
                    <a:spLocks/>
                  </p:cNvSpPr>
                  <p:nvPr/>
                </p:nvSpPr>
                <p:spPr>
                  <a:xfrm rot="0">
                    <a:off x="4717415" y="2682875"/>
                    <a:ext cx="358140" cy="370205"/>
                  </a:xfrm>
                  <a:prstGeom prst="rect"/>
                  <a:noFill/>
                  <a:ln w="0" cap="flat" cmpd="sng">
                    <a:solidFill>
                      <a:schemeClr val="bg1">
                        <a:alpha val="100000"/>
                      </a:schemeClr>
                    </a:solidFill>
                    <a:prstDash val="solid"/>
                  </a:ln>
                </p:spPr>
                <p:txBody>
                  <a:bodyPr wrap="square" lIns="89535" tIns="46355" rIns="89535" bIns="46355" vert="horz" anchor="t">
                    <a:spAutoFit/>
                  </a:bodyPr>
                  <a:lstStyle/>
                  <a:p>
                    <a:pPr marL="0" indent="0" algn="l" fontAlgn="auto" defTabSz="5080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altLang="ko-KR" sz="1800" cap="none" dirty="0" smtClean="0" b="0" strike="noStrike">
                        <a:latin typeface="맑은 고딕" charset="0"/>
                        <a:ea typeface="맑은 고딕" charset="0"/>
                      </a:rPr>
                      <a:t>N</a:t>
                    </a:r>
                    <a:endParaRPr lang="ko-KR" altLang="en-US" sz="1800" cap="none" dirty="0" smtClean="0" b="0" strike="noStrike"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21" name="텍스트 상자 20"/>
                  <p:cNvSpPr txBox="1">
                    <a:spLocks/>
                  </p:cNvSpPr>
                  <p:nvPr/>
                </p:nvSpPr>
                <p:spPr>
                  <a:xfrm rot="0">
                    <a:off x="3538855" y="5196840"/>
                    <a:ext cx="358140" cy="370205"/>
                  </a:xfrm>
                  <a:prstGeom prst="rect"/>
                  <a:noFill/>
                  <a:ln w="0" cap="flat" cmpd="sng">
                    <a:solidFill>
                      <a:schemeClr val="bg1">
                        <a:alpha val="100000"/>
                      </a:schemeClr>
                    </a:solidFill>
                    <a:prstDash val="solid"/>
                  </a:ln>
                </p:spPr>
                <p:txBody>
                  <a:bodyPr wrap="square" lIns="89535" tIns="46355" rIns="89535" bIns="46355" vert="horz" anchor="t">
                    <a:spAutoFit/>
                  </a:bodyPr>
                  <a:lstStyle/>
                  <a:p>
                    <a:pPr marL="0" indent="0" algn="l" fontAlgn="auto" defTabSz="5080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altLang="ko-KR" sz="1800" cap="none" dirty="0" smtClean="0" b="0" strike="noStrike">
                        <a:latin typeface="맑은 고딕" charset="0"/>
                        <a:ea typeface="맑은 고딕" charset="0"/>
                      </a:rPr>
                      <a:t>N</a:t>
                    </a:r>
                    <a:endParaRPr lang="ko-KR" altLang="en-US" sz="1800" cap="none" dirty="0" smtClean="0" b="0" strike="noStrike"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22" name="텍스트 상자 21"/>
                  <p:cNvSpPr txBox="1">
                    <a:spLocks/>
                  </p:cNvSpPr>
                  <p:nvPr/>
                </p:nvSpPr>
                <p:spPr>
                  <a:xfrm rot="0">
                    <a:off x="7701280" y="3136265"/>
                    <a:ext cx="563880" cy="370205"/>
                  </a:xfrm>
                  <a:prstGeom prst="rect"/>
                  <a:noFill/>
                  <a:ln w="0" cap="flat" cmpd="sng">
                    <a:solidFill>
                      <a:schemeClr val="bg1">
                        <a:alpha val="100000"/>
                      </a:schemeClr>
                    </a:solidFill>
                    <a:prstDash val="solid"/>
                  </a:ln>
                </p:spPr>
                <p:txBody>
                  <a:bodyPr wrap="square" lIns="89535" tIns="46355" rIns="89535" bIns="46355" vert="horz" anchor="t">
                    <a:spAutoFit/>
                  </a:bodyPr>
                  <a:lstStyle/>
                  <a:p>
                    <a:pPr marL="0" indent="0" algn="l" fontAlgn="auto" defTabSz="5080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altLang="ko-KR" sz="1800" cap="none" dirty="0" smtClean="0" b="0" strike="noStrike">
                        <a:latin typeface="맑은 고딕" charset="0"/>
                        <a:ea typeface="맑은 고딕" charset="0"/>
                      </a:rPr>
                      <a:t>(0,*)</a:t>
                    </a:r>
                    <a:endParaRPr lang="ko-KR" altLang="en-US" sz="1800" cap="none" dirty="0" smtClean="0" b="0" strike="noStrike"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23" name="텍스트 상자 22"/>
                  <p:cNvSpPr txBox="1">
                    <a:spLocks/>
                  </p:cNvSpPr>
                  <p:nvPr/>
                </p:nvSpPr>
                <p:spPr>
                  <a:xfrm rot="0">
                    <a:off x="4716780" y="3069590"/>
                    <a:ext cx="563880" cy="370205"/>
                  </a:xfrm>
                  <a:prstGeom prst="rect"/>
                  <a:noFill/>
                  <a:ln w="0" cap="flat" cmpd="sng">
                    <a:solidFill>
                      <a:schemeClr val="bg1">
                        <a:alpha val="100000"/>
                      </a:schemeClr>
                    </a:solidFill>
                    <a:prstDash val="solid"/>
                  </a:ln>
                </p:spPr>
                <p:txBody>
                  <a:bodyPr wrap="square" lIns="89535" tIns="46355" rIns="89535" bIns="46355" vert="horz" anchor="t">
                    <a:spAutoFit/>
                  </a:bodyPr>
                  <a:lstStyle/>
                  <a:p>
                    <a:pPr marL="0" indent="0" algn="l" fontAlgn="auto" defTabSz="5080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altLang="ko-KR" sz="1800" cap="none" dirty="0" smtClean="0" b="0" strike="noStrike">
                        <a:latin typeface="맑은 고딕" charset="0"/>
                        <a:ea typeface="맑은 고딕" charset="0"/>
                      </a:rPr>
                      <a:t>(0,*)</a:t>
                    </a:r>
                    <a:endParaRPr lang="ko-KR" altLang="en-US" sz="1800" cap="none" dirty="0" smtClean="0" b="0" strike="noStrike"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24" name="텍스트 상자 23"/>
                  <p:cNvSpPr txBox="1">
                    <a:spLocks/>
                  </p:cNvSpPr>
                  <p:nvPr/>
                </p:nvSpPr>
                <p:spPr>
                  <a:xfrm rot="0">
                    <a:off x="4001770" y="3455670"/>
                    <a:ext cx="563880" cy="370205"/>
                  </a:xfrm>
                  <a:prstGeom prst="rect"/>
                  <a:noFill/>
                  <a:ln w="0" cap="flat" cmpd="sng">
                    <a:solidFill>
                      <a:schemeClr val="bg1">
                        <a:alpha val="100000"/>
                      </a:schemeClr>
                    </a:solidFill>
                    <a:prstDash val="solid"/>
                  </a:ln>
                </p:spPr>
                <p:txBody>
                  <a:bodyPr wrap="square" lIns="89535" tIns="46355" rIns="89535" bIns="46355" vert="horz" anchor="t">
                    <a:spAutoFit/>
                  </a:bodyPr>
                  <a:lstStyle/>
                  <a:p>
                    <a:pPr marL="0" indent="0" algn="l" fontAlgn="auto" defTabSz="5080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altLang="ko-KR" sz="1800" cap="none" dirty="0" smtClean="0" b="0" strike="noStrike">
                        <a:latin typeface="맑은 고딕" charset="0"/>
                        <a:ea typeface="맑은 고딕" charset="0"/>
                      </a:rPr>
                      <a:t>(1,*)</a:t>
                    </a:r>
                    <a:endParaRPr lang="ko-KR" altLang="en-US" sz="1800" cap="none" dirty="0" smtClean="0" b="0" strike="noStrike">
                      <a:latin typeface="맑은 고딕" charset="0"/>
                      <a:ea typeface="맑은 고딕" charset="0"/>
                    </a:endParaRPr>
                  </a:p>
                </p:txBody>
              </p:sp>
              <p:sp>
                <p:nvSpPr>
                  <p:cNvPr id="25" name="텍스트 상자 24"/>
                  <p:cNvSpPr txBox="1">
                    <a:spLocks/>
                  </p:cNvSpPr>
                  <p:nvPr/>
                </p:nvSpPr>
                <p:spPr>
                  <a:xfrm rot="0">
                    <a:off x="4100195" y="5197475"/>
                    <a:ext cx="563880" cy="370205"/>
                  </a:xfrm>
                  <a:prstGeom prst="rect"/>
                  <a:noFill/>
                  <a:ln w="0" cap="flat" cmpd="sng">
                    <a:solidFill>
                      <a:schemeClr val="bg1">
                        <a:alpha val="100000"/>
                      </a:schemeClr>
                    </a:solidFill>
                    <a:prstDash val="solid"/>
                  </a:ln>
                </p:spPr>
                <p:txBody>
                  <a:bodyPr wrap="square" lIns="89535" tIns="46355" rIns="89535" bIns="46355" vert="horz" anchor="t">
                    <a:spAutoFit/>
                  </a:bodyPr>
                  <a:lstStyle/>
                  <a:p>
                    <a:pPr marL="0" indent="0" algn="l" fontAlgn="auto" defTabSz="508000" eaLnBrk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</a:pPr>
                    <a:r>
                      <a:rPr lang="en-US" altLang="ko-KR" sz="1800" cap="none" dirty="0" smtClean="0" b="0" strike="noStrike">
                        <a:ln w="0" cap="flat" cmpd="sng">
                          <a:solidFill>
                            <a:schemeClr val="bg1">
                              <a:alpha val="100000"/>
                            </a:schemeClr>
                          </a:solidFill>
                          <a:prstDash val="solid"/>
                        </a:ln>
                        <a:latin typeface="맑은 고딕" charset="0"/>
                        <a:ea typeface="맑은 고딕" charset="0"/>
                      </a:rPr>
                      <a:t>(0,1)</a:t>
                    </a:r>
                    <a:endParaRPr lang="ko-KR" altLang="en-US" sz="1800" cap="none" dirty="0" smtClean="0" b="0" strike="noStrike">
                      <a:ln w="0" cap="flat" cmpd="sng">
                        <a:solidFill>
                          <a:schemeClr val="bg1">
                            <a:alpha val="100000"/>
                          </a:schemeClr>
                        </a:solidFill>
                        <a:prstDash val="solid"/>
                      </a:ln>
                      <a:latin typeface="맑은 고딕" charset="0"/>
                      <a:ea typeface="맑은 고딕" charset="0"/>
                    </a:endParaRPr>
                  </a:p>
                </p:txBody>
              </p:sp>
            </p:grpSp>
            <p:cxnSp>
              <p:nvCxnSpPr>
                <p:cNvPr id="26" name="도형 25"/>
                <p:cNvCxnSpPr>
                  <a:stCxn id="14" idx="2"/>
                  <a:endCxn id="10" idx="0"/>
                </p:cNvCxnSpPr>
                <p:nvPr/>
              </p:nvCxnSpPr>
              <p:spPr>
                <a:xfrm rot="0" flipH="1">
                  <a:off x="3958590" y="4916805"/>
                  <a:ext cx="19685" cy="663575"/>
                </a:xfrm>
                <a:prstGeom prst="line"/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도형 28"/>
                <p:cNvCxnSpPr>
                  <a:stCxn id="9" idx="2"/>
                </p:cNvCxnSpPr>
                <p:nvPr/>
              </p:nvCxnSpPr>
              <p:spPr>
                <a:xfrm rot="0">
                  <a:off x="3949700" y="2255520"/>
                  <a:ext cx="19050" cy="412115"/>
                </a:xfrm>
                <a:prstGeom prst="line"/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도형 29"/>
                <p:cNvCxnSpPr>
                  <a:stCxn id="9" idx="0"/>
                  <a:endCxn id="11" idx="2"/>
                </p:cNvCxnSpPr>
                <p:nvPr/>
              </p:nvCxnSpPr>
              <p:spPr>
                <a:xfrm rot="0" flipH="1" flipV="1">
                  <a:off x="3945890" y="1505585"/>
                  <a:ext cx="5080" cy="306705"/>
                </a:xfrm>
                <a:prstGeom prst="line"/>
                <a:ln w="635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텍스트 상자 31"/>
              <p:cNvSpPr txBox="1">
                <a:spLocks/>
              </p:cNvSpPr>
              <p:nvPr/>
            </p:nvSpPr>
            <p:spPr>
              <a:xfrm rot="0">
                <a:off x="3488055" y="2237105"/>
                <a:ext cx="358140" cy="370205"/>
              </a:xfrm>
              <a:prstGeom prst="rect"/>
              <a:noFill/>
              <a:ln w="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 strike="noStrike">
                    <a:latin typeface="맑은 고딕" charset="0"/>
                    <a:ea typeface="맑은 고딕" charset="0"/>
                  </a:rPr>
                  <a:t>M</a:t>
                </a: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" name="텍스트 상자 32"/>
              <p:cNvSpPr txBox="1">
                <a:spLocks/>
              </p:cNvSpPr>
              <p:nvPr/>
            </p:nvSpPr>
            <p:spPr>
              <a:xfrm rot="0">
                <a:off x="4004310" y="2282190"/>
                <a:ext cx="558165" cy="370205"/>
              </a:xfrm>
              <a:prstGeom prst="rect"/>
              <a:noFill/>
              <a:ln w="0" cap="flat" cmpd="sng">
                <a:solidFill>
                  <a:schemeClr val="bg1">
                    <a:alpha val="100000"/>
                  </a:schemeClr>
                </a:solidFill>
                <a:prstDash val="solid"/>
              </a:ln>
            </p:spPr>
            <p:txBody>
              <a:bodyPr wrap="square" lIns="89535" tIns="46355" rIns="89535" bIns="46355" vert="horz" anchor="t">
                <a:spAutoFit/>
              </a:bodyPr>
              <a:lstStyle/>
              <a:p>
                <a:pPr marL="0" indent="0" algn="l" fontAlgn="auto" defTabSz="508000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 strike="noStrike">
                    <a:latin typeface="맑은 고딕" charset="0"/>
                    <a:ea typeface="맑은 고딕" charset="0"/>
                  </a:rPr>
                  <a:t>(0,*)</a:t>
                </a:r>
                <a:endParaRPr lang="ko-KR" altLang="en-US" sz="1800" cap="none" dirty="0" smtClean="0" b="0" strike="noStrike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34" name="도형 33"/>
              <p:cNvCxnSpPr/>
              <p:nvPr/>
            </p:nvCxnSpPr>
            <p:spPr>
              <a:xfrm rot="0" flipV="1">
                <a:off x="4307840" y="718820"/>
                <a:ext cx="826135" cy="39243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도형 34"/>
              <p:cNvCxnSpPr/>
              <p:nvPr/>
            </p:nvCxnSpPr>
            <p:spPr>
              <a:xfrm rot="0" flipV="1">
                <a:off x="2392045" y="3438525"/>
                <a:ext cx="826135" cy="39243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도형 35"/>
              <p:cNvCxnSpPr/>
              <p:nvPr/>
            </p:nvCxnSpPr>
            <p:spPr>
              <a:xfrm rot="0" flipV="1">
                <a:off x="4561840" y="5184775"/>
                <a:ext cx="826135" cy="39243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도형 36"/>
              <p:cNvCxnSpPr/>
              <p:nvPr/>
            </p:nvCxnSpPr>
            <p:spPr>
              <a:xfrm rot="0" flipV="1">
                <a:off x="9874885" y="2274570"/>
                <a:ext cx="826135" cy="39243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도형 37"/>
              <p:cNvCxnSpPr/>
              <p:nvPr/>
            </p:nvCxnSpPr>
            <p:spPr>
              <a:xfrm rot="0">
                <a:off x="4297045" y="1480820"/>
                <a:ext cx="730885" cy="42418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도형 38"/>
              <p:cNvCxnSpPr/>
              <p:nvPr/>
            </p:nvCxnSpPr>
            <p:spPr>
              <a:xfrm rot="0">
                <a:off x="2519045" y="2263775"/>
                <a:ext cx="730885" cy="42418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도형 39"/>
              <p:cNvCxnSpPr/>
              <p:nvPr/>
            </p:nvCxnSpPr>
            <p:spPr>
              <a:xfrm rot="0">
                <a:off x="4551045" y="5894070"/>
                <a:ext cx="730885" cy="42418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도형 40"/>
              <p:cNvCxnSpPr/>
              <p:nvPr/>
            </p:nvCxnSpPr>
            <p:spPr>
              <a:xfrm rot="0">
                <a:off x="9885045" y="3438525"/>
                <a:ext cx="730885" cy="42418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도형 41"/>
              <p:cNvCxnSpPr/>
              <p:nvPr/>
            </p:nvCxnSpPr>
            <p:spPr>
              <a:xfrm rot="0" flipH="1">
                <a:off x="2306955" y="3057525"/>
                <a:ext cx="932179" cy="635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도형 42"/>
              <p:cNvCxnSpPr/>
              <p:nvPr/>
            </p:nvCxnSpPr>
            <p:spPr>
              <a:xfrm rot="0" flipH="1">
                <a:off x="4551045" y="5735320"/>
                <a:ext cx="932179" cy="635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도형 43"/>
              <p:cNvCxnSpPr/>
              <p:nvPr/>
            </p:nvCxnSpPr>
            <p:spPr>
              <a:xfrm rot="0" flipH="1">
                <a:off x="9885045" y="3036570"/>
                <a:ext cx="932179" cy="635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도형 44"/>
              <p:cNvCxnSpPr/>
              <p:nvPr/>
            </p:nvCxnSpPr>
            <p:spPr>
              <a:xfrm rot="0">
                <a:off x="9133840" y="3445510"/>
                <a:ext cx="15875" cy="681990"/>
              </a:xfrm>
              <a:prstGeom prst="line"/>
              <a:ln w="63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도형 45"/>
              <p:cNvSpPr>
                <a:spLocks/>
              </p:cNvSpPr>
              <p:nvPr/>
            </p:nvSpPr>
            <p:spPr>
              <a:xfrm rot="0">
                <a:off x="8413750" y="4126865"/>
                <a:ext cx="1471295" cy="932179"/>
              </a:xfrm>
              <a:prstGeom prst="diamond"/>
              <a:solidFill>
                <a:srgbClr val="FFFFFF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cap="none" dirty="0" smtClean="0" b="0" strike="noStrike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상영시간</a:t>
                </a:r>
                <a:endParaRPr lang="ko-KR" altLang="en-US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8" name="도형 47"/>
              <p:cNvSpPr>
                <a:spLocks/>
              </p:cNvSpPr>
              <p:nvPr/>
            </p:nvSpPr>
            <p:spPr>
              <a:xfrm rot="0">
                <a:off x="8562340" y="5449570"/>
                <a:ext cx="1164590" cy="603885"/>
              </a:xfrm>
              <a:prstGeom prst="rect"/>
              <a:solidFill>
                <a:srgbClr val="FFFFFF"/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fontAlgn="auto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400" cap="none" dirty="0" smtClean="0" b="0" strike="noStrike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상영시간표</a:t>
                </a:r>
                <a:endParaRPr lang="ko-KR" altLang="en-US" sz="14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  <p:cxnSp>
          <p:nvCxnSpPr>
            <p:cNvPr id="51" name="도형 50"/>
            <p:cNvCxnSpPr/>
            <p:nvPr/>
          </p:nvCxnSpPr>
          <p:spPr>
            <a:xfrm rot="0">
              <a:off x="4359910" y="1312545"/>
              <a:ext cx="899795" cy="63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도형 51"/>
            <p:cNvSpPr>
              <a:spLocks/>
            </p:cNvSpPr>
            <p:nvPr/>
          </p:nvSpPr>
          <p:spPr>
            <a:xfrm rot="0">
              <a:off x="5111115" y="48641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회원이름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52"/>
            <p:cNvSpPr>
              <a:spLocks/>
            </p:cNvSpPr>
            <p:nvPr/>
          </p:nvSpPr>
          <p:spPr>
            <a:xfrm rot="0">
              <a:off x="5195570" y="105791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이메일</a:t>
              </a: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도형 53"/>
            <p:cNvSpPr>
              <a:spLocks/>
            </p:cNvSpPr>
            <p:nvPr/>
          </p:nvSpPr>
          <p:spPr>
            <a:xfrm rot="0">
              <a:off x="5005070" y="169291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회원번호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54"/>
            <p:cNvSpPr>
              <a:spLocks/>
            </p:cNvSpPr>
            <p:nvPr/>
          </p:nvSpPr>
          <p:spPr>
            <a:xfrm rot="0">
              <a:off x="1396365" y="201041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영화이름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 rot="0">
              <a:off x="1301115" y="279336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영화설명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도형 56"/>
            <p:cNvSpPr>
              <a:spLocks/>
            </p:cNvSpPr>
            <p:nvPr/>
          </p:nvSpPr>
          <p:spPr>
            <a:xfrm rot="0">
              <a:off x="1248410" y="363982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영화코드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도형 57"/>
            <p:cNvSpPr>
              <a:spLocks/>
            </p:cNvSpPr>
            <p:nvPr/>
          </p:nvSpPr>
          <p:spPr>
            <a:xfrm rot="0">
              <a:off x="5365115" y="500507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배우이름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도형 58"/>
            <p:cNvSpPr>
              <a:spLocks/>
            </p:cNvSpPr>
            <p:nvPr/>
          </p:nvSpPr>
          <p:spPr>
            <a:xfrm rot="0">
              <a:off x="5365115" y="551307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성별</a:t>
              </a: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도형 59"/>
            <p:cNvSpPr>
              <a:spLocks/>
            </p:cNvSpPr>
            <p:nvPr/>
          </p:nvSpPr>
          <p:spPr>
            <a:xfrm rot="0">
              <a:off x="5269865" y="609536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배우번호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도형 60"/>
            <p:cNvSpPr>
              <a:spLocks/>
            </p:cNvSpPr>
            <p:nvPr/>
          </p:nvSpPr>
          <p:spPr>
            <a:xfrm rot="0">
              <a:off x="10582910" y="363982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위치</a:t>
              </a:r>
              <a:endParaRPr lang="ko-KR" altLang="en-US" sz="18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도형 61"/>
            <p:cNvSpPr>
              <a:spLocks/>
            </p:cNvSpPr>
            <p:nvPr/>
          </p:nvSpPr>
          <p:spPr>
            <a:xfrm rot="0">
              <a:off x="10847705" y="280352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극장이름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3" name="도형 62"/>
            <p:cNvSpPr>
              <a:spLocks/>
            </p:cNvSpPr>
            <p:nvPr/>
          </p:nvSpPr>
          <p:spPr>
            <a:xfrm rot="0">
              <a:off x="10720705" y="2062480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극장코드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4" name="도형 63"/>
            <p:cNvSpPr>
              <a:spLocks/>
            </p:cNvSpPr>
            <p:nvPr/>
          </p:nvSpPr>
          <p:spPr>
            <a:xfrm rot="0">
              <a:off x="7101205" y="632777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u="sng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극장코드</a:t>
              </a:r>
              <a:endParaRPr lang="ko-KR" altLang="en-US" sz="1200" cap="none" dirty="0" smtClean="0" u="sng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5" name="도형 64"/>
            <p:cNvSpPr>
              <a:spLocks/>
            </p:cNvSpPr>
            <p:nvPr/>
          </p:nvSpPr>
          <p:spPr>
            <a:xfrm rot="0">
              <a:off x="8636000" y="632777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상영시간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도형 65"/>
            <p:cNvSpPr>
              <a:spLocks/>
            </p:cNvSpPr>
            <p:nvPr/>
          </p:nvSpPr>
          <p:spPr>
            <a:xfrm rot="0">
              <a:off x="10117455" y="6327775"/>
              <a:ext cx="1228725" cy="466725"/>
            </a:xfrm>
            <a:prstGeom prst="ellipse"/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cap="none" dirty="0" smtClean="0" b="0" strike="noStrike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상영순서</a:t>
              </a:r>
              <a:endParaRPr lang="ko-KR" altLang="en-US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67" name="도형 66"/>
            <p:cNvCxnSpPr/>
            <p:nvPr/>
          </p:nvCxnSpPr>
          <p:spPr>
            <a:xfrm rot="0" flipV="1">
              <a:off x="7715250" y="6127750"/>
              <a:ext cx="688340" cy="20066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도형 67"/>
            <p:cNvCxnSpPr/>
            <p:nvPr/>
          </p:nvCxnSpPr>
          <p:spPr>
            <a:xfrm rot="0" flipH="1" flipV="1">
              <a:off x="9222740" y="6148070"/>
              <a:ext cx="59690" cy="18034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도형 68"/>
            <p:cNvCxnSpPr/>
            <p:nvPr/>
          </p:nvCxnSpPr>
          <p:spPr>
            <a:xfrm rot="0" flipH="1" flipV="1">
              <a:off x="9937115" y="6138545"/>
              <a:ext cx="795020" cy="18986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텍스트 상자 71"/>
            <p:cNvSpPr txBox="1">
              <a:spLocks/>
            </p:cNvSpPr>
            <p:nvPr/>
          </p:nvSpPr>
          <p:spPr>
            <a:xfrm rot="0">
              <a:off x="3470910" y="3513455"/>
              <a:ext cx="43434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M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3" name="텍스트 상자 72"/>
            <p:cNvSpPr txBox="1">
              <a:spLocks/>
            </p:cNvSpPr>
            <p:nvPr/>
          </p:nvSpPr>
          <p:spPr>
            <a:xfrm rot="0">
              <a:off x="8635365" y="3619500"/>
              <a:ext cx="360680" cy="2863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4" name="도형 73"/>
            <p:cNvCxnSpPr>
              <a:stCxn id="46" idx="2"/>
              <a:endCxn id="48" idx="0"/>
            </p:cNvCxnSpPr>
            <p:nvPr/>
          </p:nvCxnSpPr>
          <p:spPr>
            <a:xfrm rot="0" flipH="1">
              <a:off x="9144000" y="5058410"/>
              <a:ext cx="5715" cy="39179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텍스트 상자 74"/>
            <p:cNvSpPr txBox="1">
              <a:spLocks/>
            </p:cNvSpPr>
            <p:nvPr/>
          </p:nvSpPr>
          <p:spPr>
            <a:xfrm rot="0">
              <a:off x="8508365" y="3608705"/>
              <a:ext cx="36068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1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텍스트 상자 75"/>
            <p:cNvSpPr txBox="1">
              <a:spLocks/>
            </p:cNvSpPr>
            <p:nvPr/>
          </p:nvSpPr>
          <p:spPr>
            <a:xfrm rot="0">
              <a:off x="8222615" y="5005705"/>
              <a:ext cx="360680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N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9" name="텍스트 상자 78"/>
          <p:cNvSpPr txBox="1">
            <a:spLocks/>
          </p:cNvSpPr>
          <p:nvPr/>
        </p:nvSpPr>
        <p:spPr>
          <a:xfrm rot="0">
            <a:off x="3365500" y="1524000"/>
            <a:ext cx="3708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 rot="0">
            <a:off x="4127500" y="1619250"/>
            <a:ext cx="44513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(0,*)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 rot="0">
            <a:off x="328295" y="137160"/>
            <a:ext cx="313309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ERD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2" name="부제목 81"/>
          <p:cNvSpPr txBox="1">
            <a:spLocks/>
          </p:cNvSpPr>
          <p:nvPr>
            <p:ph type="subTitle"/>
          </p:nvPr>
        </p:nvSpPr>
        <p:spPr>
          <a:xfrm rot="0">
            <a:off x="6700520" y="0"/>
            <a:ext cx="5492115" cy="2221865"/>
          </a:xfrm>
          <a:prstGeom prst="rect"/>
        </p:spPr>
        <p:txBody>
          <a:bodyPr wrap="square" lIns="91440" tIns="45720" rIns="91440" bIns="45720" vert="horz" anchor="t">
            <a:normAutofit fontScale="925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 (영화이름, 영화설명, 영화코드)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(회원이름, 이메일, 회원번호)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영화배우 (배우이름, 성별, 배우번호)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극장 (극장이름, 극장위치, 극장코드)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상영시간표 (상영순서, 상영시간, 극장코드)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park yongseok</dc:creator>
  <cp:lastModifiedBy>park yongseok</cp:lastModifiedBy>
</cp:coreProperties>
</file>