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8" r:id="rId2"/>
    <p:sldId id="270" r:id="rId3"/>
    <p:sldId id="278" r:id="rId4"/>
    <p:sldId id="475" r:id="rId5"/>
    <p:sldId id="477" r:id="rId6"/>
    <p:sldId id="478" r:id="rId7"/>
    <p:sldId id="443" r:id="rId8"/>
    <p:sldId id="335" r:id="rId9"/>
    <p:sldId id="479" r:id="rId10"/>
    <p:sldId id="343" r:id="rId11"/>
    <p:sldId id="450" r:id="rId12"/>
    <p:sldId id="480" r:id="rId13"/>
    <p:sldId id="340" r:id="rId14"/>
    <p:sldId id="474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1"/>
    <a:srgbClr val="1969B2"/>
    <a:srgbClr val="117457"/>
    <a:srgbClr val="B4C7E7"/>
    <a:srgbClr val="FFFFFF"/>
    <a:srgbClr val="5AA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83001" autoAdjust="0"/>
  </p:normalViewPr>
  <p:slideViewPr>
    <p:cSldViewPr snapToGrid="0">
      <p:cViewPr varScale="1">
        <p:scale>
          <a:sx n="114" d="100"/>
          <a:sy n="114" d="100"/>
        </p:scale>
        <p:origin x="40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B4A-1BEF-4060-B990-F97A3677CE1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E00BE-85E8-4D2D-9815-9DA6A5DD7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2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0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2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0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54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6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8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8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717" y="2308223"/>
            <a:ext cx="4394565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低功耗实验 </a:t>
            </a: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– 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电源监控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134CB2C-E940-4C5F-9769-8E37C3CFC5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3" y="729651"/>
            <a:ext cx="494665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、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PVD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BADB20B-3E07-4285-849F-7C8409B9431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0C99BEF-CF73-4B37-9B43-9117146EA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7709"/>
              </p:ext>
            </p:extLst>
          </p:nvPr>
        </p:nvGraphicFramePr>
        <p:xfrm>
          <a:off x="461507" y="1567090"/>
          <a:ext cx="8430535" cy="158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2022535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驱动函数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关联寄存器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__HAL_RCC_PWR_CLK_ENABLE(…)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RCC_APB1ENR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使能电源时钟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HAL_PWR_ConfigPVD</a:t>
                      </a: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PWR_CR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配置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PVD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相关参数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HAL_PWR_EnablePVD</a:t>
                      </a: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PWR_CR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PVD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功能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149020"/>
                  </a:ext>
                </a:extLst>
              </a:tr>
            </a:tbl>
          </a:graphicData>
        </a:graphic>
      </p:graphicFrame>
      <p:sp>
        <p:nvSpPr>
          <p:cNvPr id="2" name="矩形: 圆角 1">
            <a:extLst>
              <a:ext uri="{FF2B5EF4-FFF2-40B4-BE49-F238E27FC236}">
                <a16:creationId xmlns:a16="http://schemas.microsoft.com/office/drawing/2014/main" id="{940620F1-9ED4-A268-1BA2-D08DC3367D2A}"/>
              </a:ext>
            </a:extLst>
          </p:cNvPr>
          <p:cNvSpPr/>
          <p:nvPr/>
        </p:nvSpPr>
        <p:spPr>
          <a:xfrm>
            <a:off x="3308153" y="3829398"/>
            <a:ext cx="2138238" cy="32802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PWR_PVDTypeDef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7B0BA574-703E-651A-22B2-7CCF94B0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85" y="3738796"/>
            <a:ext cx="2688468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PVD HAL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库相关结构体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7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" y="362560"/>
            <a:ext cx="425849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PWR_PVDTypeDef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95B47-49FE-421E-B5E9-A59E4DCF3F01}"/>
              </a:ext>
            </a:extLst>
          </p:cNvPr>
          <p:cNvSpPr txBox="1"/>
          <p:nvPr/>
        </p:nvSpPr>
        <p:spPr>
          <a:xfrm>
            <a:off x="154934" y="813552"/>
            <a:ext cx="6941903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	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PVDLevel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PVD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检测级别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			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PVD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检测模式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PWR_PVDTypeDef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FF588F0-200A-F7A7-4A2A-13089C8E7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" r="1"/>
          <a:stretch/>
        </p:blipFill>
        <p:spPr>
          <a:xfrm>
            <a:off x="140969" y="2110974"/>
            <a:ext cx="4973955" cy="13917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171BF5E-C6ED-E2EB-2F92-43E4A8C94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35" y="3592676"/>
            <a:ext cx="5136846" cy="124305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D9507A3-2AB2-79D6-BE79-E1B5C5C56676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A49EB13-F8CA-EE99-989C-D1CD1ECD3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9685302C-5595-C779-0039-82808A7AA62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B7EB7-CDBE-651D-7FCA-A131C11AB3C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04DC23-F410-52C0-A3F5-D7FE4BEE3E89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3A2965C-E7E7-3F09-904E-78E2C0CD7D14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7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008" y="1418815"/>
            <a:ext cx="5362270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电源监控介绍（了解）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PVD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PVD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PVD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的使用步骤（掌握）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E11C6D-F198-4914-9576-1779828E38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54587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9D8F18C-04A3-4E53-9636-4D866E5370AD}"/>
              </a:ext>
            </a:extLst>
          </p:cNvPr>
          <p:cNvSpPr/>
          <p:nvPr/>
        </p:nvSpPr>
        <p:spPr>
          <a:xfrm>
            <a:off x="327721" y="1076230"/>
            <a:ext cx="2720283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、使能电源时钟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91D3F8-ED13-4702-9D57-9EEE2995CFD8}"/>
              </a:ext>
            </a:extLst>
          </p:cNvPr>
          <p:cNvSpPr/>
          <p:nvPr/>
        </p:nvSpPr>
        <p:spPr>
          <a:xfrm>
            <a:off x="327721" y="1822505"/>
            <a:ext cx="2720283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PVD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FEC1EB9-30A1-4465-B2B9-1160EF92D5C2}"/>
              </a:ext>
            </a:extLst>
          </p:cNvPr>
          <p:cNvSpPr/>
          <p:nvPr/>
        </p:nvSpPr>
        <p:spPr>
          <a:xfrm>
            <a:off x="327721" y="2549730"/>
            <a:ext cx="272028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PVD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检测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3EAE465-268F-43AC-BF6A-19F758517C55}"/>
              </a:ext>
            </a:extLst>
          </p:cNvPr>
          <p:cNvSpPr/>
          <p:nvPr/>
        </p:nvSpPr>
        <p:spPr>
          <a:xfrm>
            <a:off x="327720" y="3315055"/>
            <a:ext cx="272028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PVD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中断优先级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66D1209-8974-4592-BE3B-756D8381EEC7}"/>
              </a:ext>
            </a:extLst>
          </p:cNvPr>
          <p:cNvSpPr/>
          <p:nvPr/>
        </p:nvSpPr>
        <p:spPr>
          <a:xfrm>
            <a:off x="3427658" y="1135341"/>
            <a:ext cx="3193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__HAL_RCC_PWR_CLK_ENABLE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ED18820-906D-4DE7-97D1-1B6D84D4263A}"/>
              </a:ext>
            </a:extLst>
          </p:cNvPr>
          <p:cNvSpPr/>
          <p:nvPr/>
        </p:nvSpPr>
        <p:spPr>
          <a:xfrm>
            <a:off x="3427658" y="1858390"/>
            <a:ext cx="5508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HAL_PWR_ConfigPVD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配置电压级别、中断线边沿触发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6F8A96-AB51-4BEB-A927-C52CB9D088F9}"/>
              </a:ext>
            </a:extLst>
          </p:cNvPr>
          <p:cNvSpPr/>
          <p:nvPr/>
        </p:nvSpPr>
        <p:spPr>
          <a:xfrm>
            <a:off x="3427658" y="2581439"/>
            <a:ext cx="22701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HAL_PWR_EnablePVD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9AC9849-8ABE-45CC-9861-9175C9910AC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994E9-5183-DCFE-1045-9663C84ADE9D}"/>
              </a:ext>
            </a:extLst>
          </p:cNvPr>
          <p:cNvSpPr/>
          <p:nvPr/>
        </p:nvSpPr>
        <p:spPr>
          <a:xfrm>
            <a:off x="3427658" y="3207397"/>
            <a:ext cx="3333772" cy="640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HAL_NVIC_SetPriority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HAL_NVIC_EnableIRQ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9DF758-8C39-7C54-D586-BD29AE2600DA}"/>
              </a:ext>
            </a:extLst>
          </p:cNvPr>
          <p:cNvSpPr/>
          <p:nvPr/>
        </p:nvSpPr>
        <p:spPr>
          <a:xfrm>
            <a:off x="3427658" y="3956698"/>
            <a:ext cx="3901500" cy="92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PVD_IRQHandler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HAL_PWR_PVD_IRQHandler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 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PWR_PVDCallback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4C26A2E-4B78-6360-7179-4FD1467BA605}"/>
              </a:ext>
            </a:extLst>
          </p:cNvPr>
          <p:cNvSpPr/>
          <p:nvPr/>
        </p:nvSpPr>
        <p:spPr>
          <a:xfrm>
            <a:off x="327718" y="4213730"/>
            <a:ext cx="272028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、编写中断服务函数</a:t>
            </a:r>
          </a:p>
        </p:txBody>
      </p:sp>
      <p:sp>
        <p:nvSpPr>
          <p:cNvPr id="27" name="矩形 39">
            <a:extLst>
              <a:ext uri="{FF2B5EF4-FFF2-40B4-BE49-F238E27FC236}">
                <a16:creationId xmlns:a16="http://schemas.microsoft.com/office/drawing/2014/main" id="{299C6EEF-8087-05A7-0F70-8BC203AA7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3" y="507065"/>
            <a:ext cx="494665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、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PVD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的使用步骤（掌握）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0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/>
      <p:bldP spid="23" grpId="0"/>
      <p:bldP spid="24" grpId="0"/>
      <p:bldP spid="6" grpId="0"/>
      <p:bldP spid="7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02998" y="1402539"/>
            <a:ext cx="827427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PVD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，实现电源监控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57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43F8D4F-FB71-4D19-81FA-5359E665419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008" y="1418815"/>
            <a:ext cx="5362270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STM32 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电源监控介绍（了解）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PVD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10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PVD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PVD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的使用步骤（掌握）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E11C6D-F198-4914-9576-1779828E38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13" y="488031"/>
            <a:ext cx="442298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电源监控介绍（了解）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FC05973-9106-4AE4-B2B6-0FC1B201F8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406CEF-79B3-6848-EE58-69987B56B3C9}"/>
              </a:ext>
            </a:extLst>
          </p:cNvPr>
          <p:cNvSpPr/>
          <p:nvPr/>
        </p:nvSpPr>
        <p:spPr>
          <a:xfrm>
            <a:off x="859968" y="1359697"/>
            <a:ext cx="7730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POR/PDR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监控器、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PVD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监控器、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BOR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监控器、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监控器、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VBAT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阈值、温度阈值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48FA21-B564-2826-11DB-C2512F666D62}"/>
              </a:ext>
            </a:extLst>
          </p:cNvPr>
          <p:cNvSpPr/>
          <p:nvPr/>
        </p:nvSpPr>
        <p:spPr>
          <a:xfrm>
            <a:off x="390673" y="3352259"/>
            <a:ext cx="6070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PVD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programmable voltage detector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）：监控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DD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43BBAF2-EA34-79B8-FA87-A7143219C1FE}"/>
              </a:ext>
            </a:extLst>
          </p:cNvPr>
          <p:cNvSpPr/>
          <p:nvPr/>
        </p:nvSpPr>
        <p:spPr>
          <a:xfrm>
            <a:off x="390673" y="3034978"/>
            <a:ext cx="6070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POR/PDR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power on/down reset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）：上电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掉电复位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395390-F7EE-0230-85EA-26C3FAEEF63F}"/>
              </a:ext>
            </a:extLst>
          </p:cNvPr>
          <p:cNvSpPr/>
          <p:nvPr/>
        </p:nvSpPr>
        <p:spPr>
          <a:xfrm>
            <a:off x="390673" y="3644730"/>
            <a:ext cx="6070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brown out reset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）：欠压复位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3D5ECB-531A-3A9D-4F31-69756F077761}"/>
              </a:ext>
            </a:extLst>
          </p:cNvPr>
          <p:cNvSpPr/>
          <p:nvPr/>
        </p:nvSpPr>
        <p:spPr>
          <a:xfrm>
            <a:off x="390673" y="3916213"/>
            <a:ext cx="6070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analog voltage detector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）：监控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电压</a:t>
            </a:r>
            <a:endParaRPr lang="en-US" altLang="zh-CN" sz="1600" baseline="-25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99AA8B-3F30-036E-4EA5-50E2999A8CCE}"/>
              </a:ext>
            </a:extLst>
          </p:cNvPr>
          <p:cNvSpPr/>
          <p:nvPr/>
        </p:nvSpPr>
        <p:spPr>
          <a:xfrm>
            <a:off x="390673" y="4209958"/>
            <a:ext cx="6070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VBAT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阈值（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battery voltage thresholds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）：监控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电池电压</a:t>
            </a:r>
            <a:endParaRPr lang="en-US" altLang="zh-CN" sz="1600" baseline="-25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6D4C76-8D4A-08B3-6C61-E8C207E58641}"/>
              </a:ext>
            </a:extLst>
          </p:cNvPr>
          <p:cNvSpPr/>
          <p:nvPr/>
        </p:nvSpPr>
        <p:spPr>
          <a:xfrm>
            <a:off x="390673" y="4503704"/>
            <a:ext cx="6070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温度阈值（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temperature thresholds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）：监控结温</a:t>
            </a:r>
            <a:endParaRPr lang="en-US" altLang="zh-CN" sz="1600" baseline="-25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EFF15079-F815-383E-0611-5B1D67044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238" y="1730553"/>
            <a:ext cx="5922208" cy="1293248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FB8D3198-643D-0874-4F18-728729DBE302}"/>
              </a:ext>
            </a:extLst>
          </p:cNvPr>
          <p:cNvSpPr/>
          <p:nvPr/>
        </p:nvSpPr>
        <p:spPr>
          <a:xfrm>
            <a:off x="859968" y="1017111"/>
            <a:ext cx="79770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电源监控即对某些电源电压（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VDD / VDDA / VBAT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）进行监控。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963DA73-EEE2-9128-001A-39C0B0CA682D}"/>
              </a:ext>
            </a:extLst>
          </p:cNvPr>
          <p:cNvSpPr/>
          <p:nvPr/>
        </p:nvSpPr>
        <p:spPr>
          <a:xfrm>
            <a:off x="3206931" y="1749389"/>
            <a:ext cx="61395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DA9F774-FFD0-2F0F-A269-6CF53C3D4DAB}"/>
              </a:ext>
            </a:extLst>
          </p:cNvPr>
          <p:cNvSpPr/>
          <p:nvPr/>
        </p:nvSpPr>
        <p:spPr>
          <a:xfrm>
            <a:off x="2812057" y="1752402"/>
            <a:ext cx="25118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9D10E8-622B-6871-CB22-78ACA6D8F8B2}"/>
              </a:ext>
            </a:extLst>
          </p:cNvPr>
          <p:cNvSpPr/>
          <p:nvPr/>
        </p:nvSpPr>
        <p:spPr>
          <a:xfrm>
            <a:off x="5302698" y="1747522"/>
            <a:ext cx="25118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B329180-671B-D900-3CB6-4EDB9C922EEE}"/>
              </a:ext>
            </a:extLst>
          </p:cNvPr>
          <p:cNvSpPr/>
          <p:nvPr/>
        </p:nvSpPr>
        <p:spPr>
          <a:xfrm>
            <a:off x="5129349" y="4534481"/>
            <a:ext cx="3892731" cy="26264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注意：不同芯片包括的电源监控功能不同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3C5C4C0-5A25-53D8-082E-79AE7E3EFED5}"/>
              </a:ext>
            </a:extLst>
          </p:cNvPr>
          <p:cNvSpPr/>
          <p:nvPr/>
        </p:nvSpPr>
        <p:spPr>
          <a:xfrm>
            <a:off x="458556" y="3057604"/>
            <a:ext cx="5178066" cy="270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A56968D-0E69-E7C1-8535-4C9A8B46E4AB}"/>
              </a:ext>
            </a:extLst>
          </p:cNvPr>
          <p:cNvSpPr/>
          <p:nvPr/>
        </p:nvSpPr>
        <p:spPr>
          <a:xfrm>
            <a:off x="458555" y="3380539"/>
            <a:ext cx="5178067" cy="30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1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7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3B55FF9-22D8-4CCC-B913-9956998FC297}"/>
              </a:ext>
            </a:extLst>
          </p:cNvPr>
          <p:cNvSpPr/>
          <p:nvPr/>
        </p:nvSpPr>
        <p:spPr>
          <a:xfrm>
            <a:off x="298773" y="602098"/>
            <a:ext cx="3592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上电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掉电复位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POR/PDR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FC05973-9106-4AE4-B2B6-0FC1B201F8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F326A0-D6D3-224F-1DBC-29F2125E75F6}"/>
              </a:ext>
            </a:extLst>
          </p:cNvPr>
          <p:cNvSpPr/>
          <p:nvPr/>
        </p:nvSpPr>
        <p:spPr>
          <a:xfrm>
            <a:off x="632458" y="4037592"/>
            <a:ext cx="7066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＞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阈值时，系统便退出复位状态，正常工作。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B2E71C0C-FED7-D67D-3654-DF62C46F46B4}"/>
              </a:ext>
            </a:extLst>
          </p:cNvPr>
          <p:cNvSpPr/>
          <p:nvPr/>
        </p:nvSpPr>
        <p:spPr>
          <a:xfrm>
            <a:off x="6023606" y="1216662"/>
            <a:ext cx="2319248" cy="77120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800" baseline="-25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POR </a:t>
            </a:r>
            <a:r>
              <a:rPr lang="en-US" altLang="zh-CN" sz="18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V</a:t>
            </a:r>
            <a:r>
              <a:rPr lang="en-US" altLang="zh-CN" sz="1800" baseline="-25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PDR</a:t>
            </a:r>
            <a:r>
              <a:rPr lang="en-US" altLang="zh-CN" sz="18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?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D3F9362-DDFA-BC4D-1F60-1F22D90A14A3}"/>
              </a:ext>
            </a:extLst>
          </p:cNvPr>
          <p:cNvSpPr/>
          <p:nvPr/>
        </p:nvSpPr>
        <p:spPr>
          <a:xfrm>
            <a:off x="5633944" y="2965076"/>
            <a:ext cx="3510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参考相应数据手册电气特性部分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5.3.3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72957ED-89C2-A3C2-73D5-99C811225DCC}"/>
              </a:ext>
            </a:extLst>
          </p:cNvPr>
          <p:cNvSpPr/>
          <p:nvPr/>
        </p:nvSpPr>
        <p:spPr>
          <a:xfrm>
            <a:off x="622771" y="3688952"/>
            <a:ext cx="7076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上电时，当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＜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阈值时，系统无需外部复位电路便会保持复位状态。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12CAE54-7210-0F61-1487-232EDA759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19" y="1010050"/>
            <a:ext cx="5209198" cy="273986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1B98CB8-134A-F8E0-1AD6-7179525F595B}"/>
              </a:ext>
            </a:extLst>
          </p:cNvPr>
          <p:cNvSpPr/>
          <p:nvPr/>
        </p:nvSpPr>
        <p:spPr>
          <a:xfrm>
            <a:off x="632458" y="4386232"/>
            <a:ext cx="7066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掉电时，当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＜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阈值时，系统就会保持复位状态。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641189-891A-9397-8E5C-3916EFCE02AA}"/>
              </a:ext>
            </a:extLst>
          </p:cNvPr>
          <p:cNvSpPr/>
          <p:nvPr/>
        </p:nvSpPr>
        <p:spPr>
          <a:xfrm>
            <a:off x="967740" y="1308099"/>
            <a:ext cx="1264920" cy="217614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B70B1AB-C869-715D-85AA-90D7C47DB238}"/>
              </a:ext>
            </a:extLst>
          </p:cNvPr>
          <p:cNvSpPr/>
          <p:nvPr/>
        </p:nvSpPr>
        <p:spPr>
          <a:xfrm>
            <a:off x="4229096" y="1308099"/>
            <a:ext cx="1264920" cy="217614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D2490E-B512-9CAB-2DFE-1AEAE2FEE45F}"/>
              </a:ext>
            </a:extLst>
          </p:cNvPr>
          <p:cNvSpPr/>
          <p:nvPr/>
        </p:nvSpPr>
        <p:spPr>
          <a:xfrm>
            <a:off x="2252662" y="1308099"/>
            <a:ext cx="1952625" cy="217614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C9E434C-EACA-2541-4AB8-439F2C27BF9D}"/>
              </a:ext>
            </a:extLst>
          </p:cNvPr>
          <p:cNvSpPr/>
          <p:nvPr/>
        </p:nvSpPr>
        <p:spPr>
          <a:xfrm>
            <a:off x="6023606" y="2129781"/>
            <a:ext cx="25423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阈值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典型值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1.92V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阈值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典型值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1.88V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B2FB2AC-EB57-6171-1028-86FB0B2571BE}"/>
              </a:ext>
            </a:extLst>
          </p:cNvPr>
          <p:cNvSpPr/>
          <p:nvPr/>
        </p:nvSpPr>
        <p:spPr>
          <a:xfrm>
            <a:off x="3757634" y="533471"/>
            <a:ext cx="5215847" cy="57470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外部供电电压低于电压阈值，就会直接进入复位状态，防止电压不足导致的误操作。</a:t>
            </a:r>
          </a:p>
        </p:txBody>
      </p:sp>
    </p:spTree>
    <p:extLst>
      <p:ext uri="{BB962C8B-B14F-4D97-AF65-F5344CB8AC3E}">
        <p14:creationId xmlns:p14="http://schemas.microsoft.com/office/powerpoint/2010/main" val="74635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  <p:bldP spid="20" grpId="0"/>
      <p:bldP spid="23" grpId="0"/>
      <p:bldP spid="24" grpId="0" animBg="1"/>
      <p:bldP spid="25" grpId="0" animBg="1"/>
      <p:bldP spid="27" grpId="0" animBg="1"/>
      <p:bldP spid="28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3B55FF9-22D8-4CCC-B913-9956998FC297}"/>
              </a:ext>
            </a:extLst>
          </p:cNvPr>
          <p:cNvSpPr/>
          <p:nvPr/>
        </p:nvSpPr>
        <p:spPr>
          <a:xfrm>
            <a:off x="298773" y="602098"/>
            <a:ext cx="3592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可编程电压检测器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(PVD)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FC05973-9106-4AE4-B2B6-0FC1B201F8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DBAE805-A645-262F-44A3-E6D65F946F2A}"/>
              </a:ext>
            </a:extLst>
          </p:cNvPr>
          <p:cNvSpPr/>
          <p:nvPr/>
        </p:nvSpPr>
        <p:spPr>
          <a:xfrm>
            <a:off x="5302321" y="1138407"/>
            <a:ext cx="740339" cy="26264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FF4D72-93D8-047D-7690-944E1F68B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6893"/>
            <a:ext cx="5133870" cy="250808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0F3D289F-D1F7-071C-E4A4-BD47B3FBAC35}"/>
              </a:ext>
            </a:extLst>
          </p:cNvPr>
          <p:cNvSpPr/>
          <p:nvPr/>
        </p:nvSpPr>
        <p:spPr>
          <a:xfrm>
            <a:off x="7395771" y="2777770"/>
            <a:ext cx="1571516" cy="26264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PWR_CR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DA0D52-6BA2-B0B4-BD74-4AA80A5FB0AB}"/>
              </a:ext>
            </a:extLst>
          </p:cNvPr>
          <p:cNvSpPr/>
          <p:nvPr/>
        </p:nvSpPr>
        <p:spPr>
          <a:xfrm>
            <a:off x="5249909" y="1402060"/>
            <a:ext cx="3717378" cy="166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监视供电电压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当电压下降到设定阈值以下时产生中断，通知软件做紧急处理；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当电压恢复到设定阈值以上时产生中断，通知软件供电恢复。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85B6C3B-3FD6-A3BD-9AA3-8324D23055A0}"/>
              </a:ext>
            </a:extLst>
          </p:cNvPr>
          <p:cNvSpPr/>
          <p:nvPr/>
        </p:nvSpPr>
        <p:spPr>
          <a:xfrm>
            <a:off x="7891746" y="1298544"/>
            <a:ext cx="1075541" cy="50111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PVD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(EXTI16)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FFA966-2023-BF03-3D34-3B566B50EDD6}"/>
              </a:ext>
            </a:extLst>
          </p:cNvPr>
          <p:cNvSpPr/>
          <p:nvPr/>
        </p:nvSpPr>
        <p:spPr>
          <a:xfrm>
            <a:off x="0" y="4034177"/>
            <a:ext cx="914400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供电下降的阈值和上升的阈值有固定差值，是为了防止电压在阈值上下小幅度抖动，而频繁产生中断。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79155E-BA64-DF17-5E3C-0BEC1FB63FF9}"/>
              </a:ext>
            </a:extLst>
          </p:cNvPr>
          <p:cNvSpPr/>
          <p:nvPr/>
        </p:nvSpPr>
        <p:spPr>
          <a:xfrm>
            <a:off x="1789611" y="1549102"/>
            <a:ext cx="150223" cy="149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4763B0-D4C9-8076-E969-80998E7F39C4}"/>
              </a:ext>
            </a:extLst>
          </p:cNvPr>
          <p:cNvSpPr/>
          <p:nvPr/>
        </p:nvSpPr>
        <p:spPr>
          <a:xfrm>
            <a:off x="4254125" y="1943170"/>
            <a:ext cx="150223" cy="149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21" grpId="0" animBg="1"/>
      <p:bldP spid="3" grpId="0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4FC05973-9106-4AE4-B2B6-0FC1B201F8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497B42-2D91-87B5-5032-61E10BA08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357" y="799344"/>
            <a:ext cx="5129070" cy="401276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A9A6F51-7F58-DEA1-E169-DDAF13245814}"/>
              </a:ext>
            </a:extLst>
          </p:cNvPr>
          <p:cNvSpPr/>
          <p:nvPr/>
        </p:nvSpPr>
        <p:spPr>
          <a:xfrm>
            <a:off x="424626" y="484405"/>
            <a:ext cx="4229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PVD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阈值有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个等级，有上升沿和下降沿区别。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81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84" y="604666"/>
            <a:ext cx="598293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PVD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75CB62F-BCD2-4B45-8DF3-11C6CB5E4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05711"/>
              </p:ext>
            </p:extLst>
          </p:nvPr>
        </p:nvGraphicFramePr>
        <p:xfrm>
          <a:off x="398012" y="1531480"/>
          <a:ext cx="8136000" cy="11880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248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PWR_CR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电源控制寄存器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PVD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检测的电压阈值以及使能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PVD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PWR_CSR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电源控制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状态寄存器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用于查看系统当前状态（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PVD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24846"/>
                  </a:ext>
                </a:extLst>
              </a:tr>
            </a:tbl>
          </a:graphicData>
        </a:graphic>
      </p:graphicFrame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AD02AEB-501A-43AC-B876-61FFB5F4BFD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729F348-E9A6-4149-9B1F-274937337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2E1E658E-E2AF-463B-BF0C-88AC22E8F74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C7C832-4654-4C38-878A-5479194C435F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541555-7671-4738-89C3-ABD4236C927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B0D622-1CD4-457D-97EC-EB1059198C7F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2045C0-F376-521F-386C-23DAA709E9D9}"/>
              </a:ext>
            </a:extLst>
          </p:cNvPr>
          <p:cNvSpPr/>
          <p:nvPr/>
        </p:nvSpPr>
        <p:spPr>
          <a:xfrm>
            <a:off x="104359" y="3584185"/>
            <a:ext cx="8723307" cy="386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中断相关的寄存器：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EXTI_IMR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EXTI_RTSR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EXTI_FTSR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EXTI_PR</a:t>
            </a:r>
          </a:p>
        </p:txBody>
      </p:sp>
    </p:spTree>
    <p:extLst>
      <p:ext uri="{BB962C8B-B14F-4D97-AF65-F5344CB8AC3E}">
        <p14:creationId xmlns:p14="http://schemas.microsoft.com/office/powerpoint/2010/main" val="7231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179"/>
            <a:ext cx="311658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电源控制寄存器 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PWR_CR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462ABE4-BC84-49E3-85BE-2206D45D11D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B106D9-0347-1C68-8EC3-E752521C0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" y="977456"/>
            <a:ext cx="7354343" cy="12024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E9D142-1E33-F816-C812-2E78CF3CF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1" y="2364246"/>
            <a:ext cx="7371778" cy="23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3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47179"/>
            <a:ext cx="4276725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电源控制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状态寄存器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PWR_CSR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462ABE4-BC84-49E3-85BE-2206D45D11D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078C41-3130-9FF0-C198-2A8EBF997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9" y="1024470"/>
            <a:ext cx="8096250" cy="12935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2D5DC1-219C-D2F4-1668-9B8F0B11E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89" y="2571750"/>
            <a:ext cx="8096250" cy="1445447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99E22878-0FF9-1C45-EB7D-162457CAA57D}"/>
              </a:ext>
            </a:extLst>
          </p:cNvPr>
          <p:cNvSpPr/>
          <p:nvPr/>
        </p:nvSpPr>
        <p:spPr>
          <a:xfrm>
            <a:off x="2046399" y="4270968"/>
            <a:ext cx="4575626" cy="26264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通过该位判断此时电压与设定的电压阈值关系</a:t>
            </a:r>
          </a:p>
        </p:txBody>
      </p:sp>
    </p:spTree>
    <p:extLst>
      <p:ext uri="{BB962C8B-B14F-4D97-AF65-F5344CB8AC3E}">
        <p14:creationId xmlns:p14="http://schemas.microsoft.com/office/powerpoint/2010/main" val="155173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13784</TotalTime>
  <Words>1069</Words>
  <Application>Microsoft Office PowerPoint</Application>
  <PresentationFormat>全屏显示(16:9)</PresentationFormat>
  <Paragraphs>143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220</cp:revision>
  <dcterms:created xsi:type="dcterms:W3CDTF">2021-03-21T09:45:45Z</dcterms:created>
  <dcterms:modified xsi:type="dcterms:W3CDTF">2022-10-18T10:42:08Z</dcterms:modified>
</cp:coreProperties>
</file>