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6D22-0291-4E9B-B340-522B96514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DD3AD-980A-4256-A0BE-9A1B09037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DA81DD-BA68-432A-9199-7A2958369F49}"/>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5" name="Footer Placeholder 4">
            <a:extLst>
              <a:ext uri="{FF2B5EF4-FFF2-40B4-BE49-F238E27FC236}">
                <a16:creationId xmlns:a16="http://schemas.microsoft.com/office/drawing/2014/main" id="{5140949C-BB6A-46D9-88ED-072E7F9EA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F5870-9BBF-4A66-851E-A160A27039EE}"/>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82513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A9B9-70CB-436B-B1BB-8351C88063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23616-A862-4258-AD33-50CBA36FA6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6A1A2-EE6C-48E2-B254-A19EC7F9F471}"/>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5" name="Footer Placeholder 4">
            <a:extLst>
              <a:ext uri="{FF2B5EF4-FFF2-40B4-BE49-F238E27FC236}">
                <a16:creationId xmlns:a16="http://schemas.microsoft.com/office/drawing/2014/main" id="{5C9F3D9B-1587-49A6-B3EB-B095C6644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33125-1477-4843-AB53-B07C45C8ED0F}"/>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166660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E8528-3574-4046-95E7-F3937E0AE7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4CE5EB-FF4E-49C9-859F-AF83446F81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F0F3C-FD13-4662-8B28-BE2157D4085A}"/>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5" name="Footer Placeholder 4">
            <a:extLst>
              <a:ext uri="{FF2B5EF4-FFF2-40B4-BE49-F238E27FC236}">
                <a16:creationId xmlns:a16="http://schemas.microsoft.com/office/drawing/2014/main" id="{CBDB3BF8-5319-4526-9451-86033330D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DC483-A2AB-4783-8F88-307C0E114629}"/>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107139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7CAA-5B4D-4810-B80D-E6E032D57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36B7B-162F-42FE-BDDE-A36A582551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2A05-991B-442E-A7BB-84AFF875C9CD}"/>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5" name="Footer Placeholder 4">
            <a:extLst>
              <a:ext uri="{FF2B5EF4-FFF2-40B4-BE49-F238E27FC236}">
                <a16:creationId xmlns:a16="http://schemas.microsoft.com/office/drawing/2014/main" id="{FDB153B2-2A1D-4488-9C72-BC0ACD4E8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FE529-7480-4430-8F1B-E573228B5470}"/>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98350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6265-761F-4977-96E9-4D7E62246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124704-2D85-4174-841D-FDBE68DC5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952199-B92A-4658-A880-443B1923FEC0}"/>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5" name="Footer Placeholder 4">
            <a:extLst>
              <a:ext uri="{FF2B5EF4-FFF2-40B4-BE49-F238E27FC236}">
                <a16:creationId xmlns:a16="http://schemas.microsoft.com/office/drawing/2014/main" id="{D0781169-7786-4BA2-9B4D-459C12D1A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54D99-CF7D-4757-BF10-04EE5D4CF9E0}"/>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49911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B0C8-2FA2-453E-9028-ED86D5A30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600C55-D432-4955-873A-18FC4E2D95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A9D871-7C2C-45EF-BA3B-66C7876628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5BC85-D279-4F2E-AFDF-129383F4E083}"/>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6" name="Footer Placeholder 5">
            <a:extLst>
              <a:ext uri="{FF2B5EF4-FFF2-40B4-BE49-F238E27FC236}">
                <a16:creationId xmlns:a16="http://schemas.microsoft.com/office/drawing/2014/main" id="{1ADE8D0E-6085-451D-9DBA-856A6B218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5F28C-2D24-4CA4-BB66-8E28B7A4E38C}"/>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184789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D50F-AAF2-47B8-9F8F-7DD9BA4C6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9FE1B6-43DA-49A9-BFB7-0B6DFAF12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C08DD2-2D4C-4E48-8619-A878D27C2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3F13C0-AF29-4E2E-B9AF-DC0047B5B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108454-F9A3-4716-853D-67E685A97F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244875-5254-4D64-BB91-01E2B7F3ED7B}"/>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8" name="Footer Placeholder 7">
            <a:extLst>
              <a:ext uri="{FF2B5EF4-FFF2-40B4-BE49-F238E27FC236}">
                <a16:creationId xmlns:a16="http://schemas.microsoft.com/office/drawing/2014/main" id="{C5382AAB-33A6-4B75-958C-A4F30F76A3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A74031-DDA3-429A-AB6D-D3FA76F7A937}"/>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143398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CC7B-BDEF-41D8-8EEC-33F706FB96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3A713D-20CF-420D-A489-477D6C99EB51}"/>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4" name="Footer Placeholder 3">
            <a:extLst>
              <a:ext uri="{FF2B5EF4-FFF2-40B4-BE49-F238E27FC236}">
                <a16:creationId xmlns:a16="http://schemas.microsoft.com/office/drawing/2014/main" id="{E8C05DD0-7B1F-438C-85C9-2CE6402D08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7A7C08-16EF-46F8-8B21-0E5B6AFBD92B}"/>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211502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73359-6EE4-47E5-AEFD-4D05EFF6335A}"/>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3" name="Footer Placeholder 2">
            <a:extLst>
              <a:ext uri="{FF2B5EF4-FFF2-40B4-BE49-F238E27FC236}">
                <a16:creationId xmlns:a16="http://schemas.microsoft.com/office/drawing/2014/main" id="{15C4FA21-4173-43BF-A806-C4F2A412CC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30480-F314-4278-B1EA-64734898F269}"/>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4761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F44A-AEBA-4D11-8139-FA6672967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96E79C-7C99-4471-A2FC-71D7BEFAA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AFC075-D689-4D09-BC3B-9D46E85E6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0316C8-F250-435F-892D-7206BA01DD3B}"/>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6" name="Footer Placeholder 5">
            <a:extLst>
              <a:ext uri="{FF2B5EF4-FFF2-40B4-BE49-F238E27FC236}">
                <a16:creationId xmlns:a16="http://schemas.microsoft.com/office/drawing/2014/main" id="{2F1DA258-C8C1-4AC2-8DAD-2DA18A392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FBBFA-D407-43F7-A368-69302335084B}"/>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398579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4923-87DB-4451-9CF5-7BBC613AA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37D90-3895-4E76-B386-4BA6DE03A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0A879A-E64D-45A2-8B1C-7999A2D27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860A4D-2D11-4809-817E-154FE0F2756B}"/>
              </a:ext>
            </a:extLst>
          </p:cNvPr>
          <p:cNvSpPr>
            <a:spLocks noGrp="1"/>
          </p:cNvSpPr>
          <p:nvPr>
            <p:ph type="dt" sz="half" idx="10"/>
          </p:nvPr>
        </p:nvSpPr>
        <p:spPr/>
        <p:txBody>
          <a:bodyPr/>
          <a:lstStyle/>
          <a:p>
            <a:fld id="{DBA95258-BD75-438E-8E05-56261A4F1705}" type="datetimeFigureOut">
              <a:rPr lang="en-US" smtClean="0"/>
              <a:t>1/22/2025</a:t>
            </a:fld>
            <a:endParaRPr lang="en-US"/>
          </a:p>
        </p:txBody>
      </p:sp>
      <p:sp>
        <p:nvSpPr>
          <p:cNvPr id="6" name="Footer Placeholder 5">
            <a:extLst>
              <a:ext uri="{FF2B5EF4-FFF2-40B4-BE49-F238E27FC236}">
                <a16:creationId xmlns:a16="http://schemas.microsoft.com/office/drawing/2014/main" id="{51D20222-1B25-4F40-8B3B-B7319E19D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261A7-2637-4253-81B2-419665935858}"/>
              </a:ext>
            </a:extLst>
          </p:cNvPr>
          <p:cNvSpPr>
            <a:spLocks noGrp="1"/>
          </p:cNvSpPr>
          <p:nvPr>
            <p:ph type="sldNum" sz="quarter" idx="12"/>
          </p:nvPr>
        </p:nvSpPr>
        <p:spPr/>
        <p:txBody>
          <a:bodyPr/>
          <a:lstStyle/>
          <a:p>
            <a:fld id="{AE93F4F6-9E96-4F7F-80B0-A2E84DC91D08}" type="slidenum">
              <a:rPr lang="en-US" smtClean="0"/>
              <a:t>‹#›</a:t>
            </a:fld>
            <a:endParaRPr lang="en-US"/>
          </a:p>
        </p:txBody>
      </p:sp>
    </p:spTree>
    <p:extLst>
      <p:ext uri="{BB962C8B-B14F-4D97-AF65-F5344CB8AC3E}">
        <p14:creationId xmlns:p14="http://schemas.microsoft.com/office/powerpoint/2010/main" val="351776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09AF1-5F3E-4E2B-8473-B176BCC71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8F67D4-05BC-4184-A4A5-6914ED770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F6DB5-8B3B-4185-BE58-F20DAC20A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95258-BD75-438E-8E05-56261A4F1705}" type="datetimeFigureOut">
              <a:rPr lang="en-US" smtClean="0"/>
              <a:t>1/22/2025</a:t>
            </a:fld>
            <a:endParaRPr lang="en-US"/>
          </a:p>
        </p:txBody>
      </p:sp>
      <p:sp>
        <p:nvSpPr>
          <p:cNvPr id="5" name="Footer Placeholder 4">
            <a:extLst>
              <a:ext uri="{FF2B5EF4-FFF2-40B4-BE49-F238E27FC236}">
                <a16:creationId xmlns:a16="http://schemas.microsoft.com/office/drawing/2014/main" id="{F0C9FC23-DE88-4C01-BD00-0BBA30F0C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FB83A-1710-4CB5-978B-78495AC02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3F4F6-9E96-4F7F-80B0-A2E84DC91D08}" type="slidenum">
              <a:rPr lang="en-US" smtClean="0"/>
              <a:t>‹#›</a:t>
            </a:fld>
            <a:endParaRPr lang="en-US"/>
          </a:p>
        </p:txBody>
      </p:sp>
    </p:spTree>
    <p:extLst>
      <p:ext uri="{BB962C8B-B14F-4D97-AF65-F5344CB8AC3E}">
        <p14:creationId xmlns:p14="http://schemas.microsoft.com/office/powerpoint/2010/main" val="335774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4CAB43-72CE-41A1-9D84-B7C858932AB0}"/>
              </a:ext>
            </a:extLst>
          </p:cNvPr>
          <p:cNvSpPr/>
          <p:nvPr/>
        </p:nvSpPr>
        <p:spPr>
          <a:xfrm>
            <a:off x="0" y="0"/>
            <a:ext cx="12192000" cy="35169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6F0C6C0-9B86-4DB3-AF0D-1EC675AAD871}"/>
              </a:ext>
            </a:extLst>
          </p:cNvPr>
          <p:cNvSpPr/>
          <p:nvPr/>
        </p:nvSpPr>
        <p:spPr>
          <a:xfrm>
            <a:off x="0" y="1038665"/>
            <a:ext cx="12192000" cy="53058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2092EA-31D1-4CD8-AFEB-0ADAFFD05D34}"/>
              </a:ext>
            </a:extLst>
          </p:cNvPr>
          <p:cNvSpPr/>
          <p:nvPr/>
        </p:nvSpPr>
        <p:spPr>
          <a:xfrm>
            <a:off x="0" y="6344530"/>
            <a:ext cx="12192000" cy="54160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7D8ED30-2639-4329-80ED-26CCA7D4C7B6}"/>
              </a:ext>
            </a:extLst>
          </p:cNvPr>
          <p:cNvSpPr txBox="1"/>
          <p:nvPr/>
        </p:nvSpPr>
        <p:spPr>
          <a:xfrm>
            <a:off x="7301133" y="0"/>
            <a:ext cx="1589649" cy="369332"/>
          </a:xfrm>
          <a:prstGeom prst="rect">
            <a:avLst/>
          </a:prstGeom>
          <a:noFill/>
        </p:spPr>
        <p:txBody>
          <a:bodyPr wrap="square" rtlCol="0">
            <a:spAutoFit/>
          </a:bodyPr>
          <a:lstStyle/>
          <a:p>
            <a:r>
              <a:rPr lang="en-US" dirty="0"/>
              <a:t>Your Account</a:t>
            </a:r>
          </a:p>
        </p:txBody>
      </p:sp>
      <p:sp>
        <p:nvSpPr>
          <p:cNvPr id="9" name="TextBox 8">
            <a:extLst>
              <a:ext uri="{FF2B5EF4-FFF2-40B4-BE49-F238E27FC236}">
                <a16:creationId xmlns:a16="http://schemas.microsoft.com/office/drawing/2014/main" id="{7AE67327-6A24-421E-9929-ADE229EB6993}"/>
              </a:ext>
            </a:extLst>
          </p:cNvPr>
          <p:cNvSpPr txBox="1"/>
          <p:nvPr/>
        </p:nvSpPr>
        <p:spPr>
          <a:xfrm>
            <a:off x="8811059" y="-9993"/>
            <a:ext cx="994123" cy="369332"/>
          </a:xfrm>
          <a:prstGeom prst="rect">
            <a:avLst/>
          </a:prstGeom>
          <a:noFill/>
        </p:spPr>
        <p:txBody>
          <a:bodyPr wrap="square" rtlCol="0">
            <a:spAutoFit/>
          </a:bodyPr>
          <a:lstStyle/>
          <a:p>
            <a:r>
              <a:rPr lang="en-US" dirty="0"/>
              <a:t>English</a:t>
            </a:r>
          </a:p>
        </p:txBody>
      </p:sp>
      <p:sp>
        <p:nvSpPr>
          <p:cNvPr id="10" name="TextBox 9">
            <a:extLst>
              <a:ext uri="{FF2B5EF4-FFF2-40B4-BE49-F238E27FC236}">
                <a16:creationId xmlns:a16="http://schemas.microsoft.com/office/drawing/2014/main" id="{77B10AB0-1156-4698-9037-E86771618C1E}"/>
              </a:ext>
            </a:extLst>
          </p:cNvPr>
          <p:cNvSpPr txBox="1"/>
          <p:nvPr/>
        </p:nvSpPr>
        <p:spPr>
          <a:xfrm>
            <a:off x="9833319" y="-13564"/>
            <a:ext cx="633045" cy="369332"/>
          </a:xfrm>
          <a:prstGeom prst="rect">
            <a:avLst/>
          </a:prstGeom>
          <a:noFill/>
        </p:spPr>
        <p:txBody>
          <a:bodyPr wrap="square" rtlCol="0">
            <a:spAutoFit/>
          </a:bodyPr>
          <a:lstStyle/>
          <a:p>
            <a:r>
              <a:rPr lang="en-US" dirty="0"/>
              <a:t>Help</a:t>
            </a:r>
          </a:p>
        </p:txBody>
      </p:sp>
      <p:sp>
        <p:nvSpPr>
          <p:cNvPr id="11" name="TextBox 10">
            <a:extLst>
              <a:ext uri="{FF2B5EF4-FFF2-40B4-BE49-F238E27FC236}">
                <a16:creationId xmlns:a16="http://schemas.microsoft.com/office/drawing/2014/main" id="{A110BC95-5F70-4E10-B07D-D9334EB33E99}"/>
              </a:ext>
            </a:extLst>
          </p:cNvPr>
          <p:cNvSpPr txBox="1"/>
          <p:nvPr/>
        </p:nvSpPr>
        <p:spPr>
          <a:xfrm>
            <a:off x="10562493" y="1731"/>
            <a:ext cx="1099624" cy="369332"/>
          </a:xfrm>
          <a:prstGeom prst="rect">
            <a:avLst/>
          </a:prstGeom>
          <a:noFill/>
        </p:spPr>
        <p:txBody>
          <a:bodyPr wrap="square" rtlCol="0">
            <a:spAutoFit/>
          </a:bodyPr>
          <a:lstStyle/>
          <a:p>
            <a:r>
              <a:rPr lang="en-US" dirty="0"/>
              <a:t>Sign out</a:t>
            </a:r>
          </a:p>
        </p:txBody>
      </p:sp>
      <p:sp>
        <p:nvSpPr>
          <p:cNvPr id="12" name="TextBox 11">
            <a:extLst>
              <a:ext uri="{FF2B5EF4-FFF2-40B4-BE49-F238E27FC236}">
                <a16:creationId xmlns:a16="http://schemas.microsoft.com/office/drawing/2014/main" id="{B72AF6CF-2667-4DD6-BA10-D6D9EF01BFD9}"/>
              </a:ext>
            </a:extLst>
          </p:cNvPr>
          <p:cNvSpPr txBox="1"/>
          <p:nvPr/>
        </p:nvSpPr>
        <p:spPr>
          <a:xfrm>
            <a:off x="0" y="539262"/>
            <a:ext cx="3266048" cy="461665"/>
          </a:xfrm>
          <a:prstGeom prst="rect">
            <a:avLst/>
          </a:prstGeom>
          <a:noFill/>
        </p:spPr>
        <p:txBody>
          <a:bodyPr wrap="square" rtlCol="0">
            <a:spAutoFit/>
          </a:bodyPr>
          <a:lstStyle/>
          <a:p>
            <a:r>
              <a:rPr lang="en-US" sz="2400" dirty="0">
                <a:latin typeface="Arial Black" panose="020B0A04020102020204" pitchFamily="34" charset="0"/>
              </a:rPr>
              <a:t>My First Web Page</a:t>
            </a:r>
          </a:p>
        </p:txBody>
      </p:sp>
      <p:sp>
        <p:nvSpPr>
          <p:cNvPr id="13" name="TextBox 12">
            <a:extLst>
              <a:ext uri="{FF2B5EF4-FFF2-40B4-BE49-F238E27FC236}">
                <a16:creationId xmlns:a16="http://schemas.microsoft.com/office/drawing/2014/main" id="{84C18A8A-6ED7-4A88-9519-D9200F725FA6}"/>
              </a:ext>
            </a:extLst>
          </p:cNvPr>
          <p:cNvSpPr txBox="1"/>
          <p:nvPr/>
        </p:nvSpPr>
        <p:spPr>
          <a:xfrm>
            <a:off x="-1" y="1188497"/>
            <a:ext cx="12041945" cy="2031325"/>
          </a:xfrm>
          <a:prstGeom prst="rect">
            <a:avLst/>
          </a:prstGeom>
          <a:noFill/>
        </p:spPr>
        <p:txBody>
          <a:bodyPr wrap="square" rtlCol="0">
            <a:spAutoFit/>
          </a:bodyPr>
          <a:lstStyle/>
          <a:p>
            <a:r>
              <a:rPr lang="en-US" dirty="0"/>
              <a:t>It is to the glory of Almighty God we gather at this moment for the maiden matriculation lecture. I am particularly honored to be considered for this assignment. The birth of Upland Bible College is a milestone in the history of Church of Christ in Benue State.</a:t>
            </a:r>
          </a:p>
          <a:p>
            <a:r>
              <a:rPr lang="en-US" dirty="0"/>
              <a:t>Developing scriptural leaders is crucial for the furtherance of the gospel. It was the vision of our Lord and Savior Jesus Christ that the teaching and preaching of the gospel spread from Jerusalem to Judea, then to Samaria and thereafter, the uttermost part of the earth (Acts1:8). This universal and timeless most important project in the world which was founded upon the sacrifice of Jesus Christ requires been propagated with developed minds. This discourse will focus on four key points. Namely</a:t>
            </a:r>
          </a:p>
        </p:txBody>
      </p:sp>
      <p:sp>
        <p:nvSpPr>
          <p:cNvPr id="14" name="TextBox 13">
            <a:extLst>
              <a:ext uri="{FF2B5EF4-FFF2-40B4-BE49-F238E27FC236}">
                <a16:creationId xmlns:a16="http://schemas.microsoft.com/office/drawing/2014/main" id="{D32374DC-8BF9-412D-AD27-ABA792254B74}"/>
              </a:ext>
            </a:extLst>
          </p:cNvPr>
          <p:cNvSpPr txBox="1"/>
          <p:nvPr/>
        </p:nvSpPr>
        <p:spPr>
          <a:xfrm>
            <a:off x="-2" y="3638179"/>
            <a:ext cx="12041945" cy="2031325"/>
          </a:xfrm>
          <a:prstGeom prst="rect">
            <a:avLst/>
          </a:prstGeom>
          <a:noFill/>
        </p:spPr>
        <p:txBody>
          <a:bodyPr wrap="square" rtlCol="0">
            <a:spAutoFit/>
          </a:bodyPr>
          <a:lstStyle/>
          <a:p>
            <a:r>
              <a:rPr lang="en-US" dirty="0"/>
              <a:t>It is to the glory of Almighty God we gather at this moment for the maiden matriculation lecture. I am particularly honored to be considered for this assignment. The birth of Upland Bible College is a milestone in the history of Church of Christ in Benue State.</a:t>
            </a:r>
          </a:p>
          <a:p>
            <a:r>
              <a:rPr lang="en-US" dirty="0"/>
              <a:t>Developing scriptural leaders is crucial for the furtherance of the gospel. It was the vision of our Lord and Savior Jesus Christ that the teaching and preaching of the gospel spread from Jerusalem to Judea, then to Samaria and thereafter, the uttermost part of the earth (Acts1:8). This universal and timeless most important project in the world which was founded upon the sacrifice of Jesus Christ requires been propagated with developed minds. This discourse will focus on four key points. Namely</a:t>
            </a:r>
          </a:p>
        </p:txBody>
      </p:sp>
      <p:sp>
        <p:nvSpPr>
          <p:cNvPr id="15" name="TextBox 14">
            <a:extLst>
              <a:ext uri="{FF2B5EF4-FFF2-40B4-BE49-F238E27FC236}">
                <a16:creationId xmlns:a16="http://schemas.microsoft.com/office/drawing/2014/main" id="{3159E2A7-9B46-4809-A913-7D38D9590B57}"/>
              </a:ext>
            </a:extLst>
          </p:cNvPr>
          <p:cNvSpPr txBox="1"/>
          <p:nvPr/>
        </p:nvSpPr>
        <p:spPr>
          <a:xfrm>
            <a:off x="2961246" y="6446464"/>
            <a:ext cx="2286003" cy="369332"/>
          </a:xfrm>
          <a:prstGeom prst="rect">
            <a:avLst/>
          </a:prstGeom>
          <a:noFill/>
        </p:spPr>
        <p:txBody>
          <a:bodyPr wrap="square" rtlCol="0">
            <a:spAutoFit/>
          </a:bodyPr>
          <a:lstStyle/>
          <a:p>
            <a:r>
              <a:rPr lang="en-US" dirty="0"/>
              <a:t>Terms and Conditions</a:t>
            </a:r>
          </a:p>
        </p:txBody>
      </p:sp>
      <p:sp>
        <p:nvSpPr>
          <p:cNvPr id="16" name="TextBox 15">
            <a:extLst>
              <a:ext uri="{FF2B5EF4-FFF2-40B4-BE49-F238E27FC236}">
                <a16:creationId xmlns:a16="http://schemas.microsoft.com/office/drawing/2014/main" id="{1443BD4F-DBB8-4729-8F08-B5493133D809}"/>
              </a:ext>
            </a:extLst>
          </p:cNvPr>
          <p:cNvSpPr txBox="1"/>
          <p:nvPr/>
        </p:nvSpPr>
        <p:spPr>
          <a:xfrm>
            <a:off x="5486400" y="6446463"/>
            <a:ext cx="1697504" cy="369332"/>
          </a:xfrm>
          <a:prstGeom prst="rect">
            <a:avLst/>
          </a:prstGeom>
          <a:noFill/>
        </p:spPr>
        <p:txBody>
          <a:bodyPr wrap="square" rtlCol="0">
            <a:spAutoFit/>
          </a:bodyPr>
          <a:lstStyle/>
          <a:p>
            <a:r>
              <a:rPr lang="en-US" dirty="0"/>
              <a:t>Privacy Notice</a:t>
            </a:r>
          </a:p>
        </p:txBody>
      </p:sp>
      <p:sp>
        <p:nvSpPr>
          <p:cNvPr id="17" name="TextBox 16">
            <a:extLst>
              <a:ext uri="{FF2B5EF4-FFF2-40B4-BE49-F238E27FC236}">
                <a16:creationId xmlns:a16="http://schemas.microsoft.com/office/drawing/2014/main" id="{2E415783-9B81-4023-A28D-AC457CDF7126}"/>
              </a:ext>
            </a:extLst>
          </p:cNvPr>
          <p:cNvSpPr txBox="1"/>
          <p:nvPr/>
        </p:nvSpPr>
        <p:spPr>
          <a:xfrm>
            <a:off x="7176870" y="6446463"/>
            <a:ext cx="2053884" cy="369332"/>
          </a:xfrm>
          <a:prstGeom prst="rect">
            <a:avLst/>
          </a:prstGeom>
          <a:noFill/>
        </p:spPr>
        <p:txBody>
          <a:bodyPr wrap="square" rtlCol="0">
            <a:spAutoFit/>
          </a:bodyPr>
          <a:lstStyle/>
          <a:p>
            <a:r>
              <a:rPr lang="en-US" dirty="0"/>
              <a:t>Contact Us</a:t>
            </a:r>
          </a:p>
        </p:txBody>
      </p:sp>
    </p:spTree>
    <p:extLst>
      <p:ext uri="{BB962C8B-B14F-4D97-AF65-F5344CB8AC3E}">
        <p14:creationId xmlns:p14="http://schemas.microsoft.com/office/powerpoint/2010/main" val="357379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293</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Hackerz</dc:creator>
  <cp:lastModifiedBy>Hackerz</cp:lastModifiedBy>
  <cp:revision>3</cp:revision>
  <dcterms:created xsi:type="dcterms:W3CDTF">2025-01-22T16:10:37Z</dcterms:created>
  <dcterms:modified xsi:type="dcterms:W3CDTF">2025-01-22T16:29:35Z</dcterms:modified>
</cp:coreProperties>
</file>