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F5A6-9A2E-D745-93C3-6F014F881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873AA-3965-3441-B851-385974D64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23743-BC4A-C048-BD80-83924963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07D3-325A-854E-AEC4-B20D2B03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EC4C-EA57-844D-A3B7-50B19474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9254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AECC-F181-3F47-BC43-4EBCE5A1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284975-E59C-884B-86C7-065B4D58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E62C4-FEE8-374F-822F-2556AEB1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3C9A-BAD0-9E44-83D6-9D233C10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7D58-D68B-FA4C-95D4-9332899F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1361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CB78A3-D6E9-D848-8C97-80292AEE4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EDCBA-3E3F-084D-8413-CD04F6C5D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D743-0D44-7F4A-B09D-FB5CF79B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7377-1979-EE48-B399-47838E10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F15BA-8851-7440-A4B3-854400D7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611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1230-AF01-5E41-93B3-A24AD48D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5F54-AA06-7D4E-B7B4-0FE0E1DA5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5146-BF2F-E64E-98EA-69CF3CB2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283A4-FEA4-0A4D-A93E-2CEF6753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7216B-FB45-1E4F-A723-CD298768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4477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3995-6D53-494B-85FC-58232C1A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9BF1C-145A-7C41-91DD-3BFE9544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FBD95-D2E4-2C4B-B178-FB96DD7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6EEA9-0563-4B45-93D4-5D4A227A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69775-ACEC-B94C-8BEA-05782284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494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9C6E-6F23-FD4E-94AD-95F90778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433B-96F9-084E-8A00-C2AA9B9D8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2D9A4-E2F4-974D-9BBF-8F1A7AE09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8FAC-EA18-274A-904E-CF3424B5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2F377-5E66-C542-B5B5-53A8F810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D0D3-457C-F742-8385-7823B82A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4140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BB33-E07D-EB4E-8E9A-94D84F62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6EFF9-B36F-B348-A12E-34627574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25154-8881-C745-A8F4-7A54A0C62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7E381-18F1-9E4E-96EC-7688D8E4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1AD65-E244-5642-ABB5-71842F4F8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FFF95-E2EA-C94A-9AAB-D761827B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99FE6-A5E0-0149-A034-95315DEB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C1683-5F01-C64C-BCE4-B40D1809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2653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68F6-5BA3-EF49-BA31-52FD6D96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0FC3C-0437-3540-8359-29FD6378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58591-EF56-5A48-BE76-149C9174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BBE8A-FA1A-7348-9481-E0C08ED6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072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99931-2D5A-0840-BCF2-24B64D00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8733A-0B94-674A-B99E-D40A2900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E423A-8E82-2B4A-A95D-F505B564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135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EA9B-5293-904A-ABCE-EC38855A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046A-0F58-9749-8EB4-A57567FE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137EC-869C-F044-81B9-5286A100E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354DC-3AF9-EE4A-8292-071CD619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1861-A3FE-C348-8F46-AE4FFEE7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67775-AE01-4D4C-858B-6FEB4FC9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655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2E12-DB50-4149-A7B3-C35198AC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96B1E-5206-834E-82E3-73301A1A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8D799-ABE3-634F-8BE6-0E49E85E5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41065-B347-F047-90A4-731BEDCB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C524D-2A05-F849-87BE-C4B666EE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40864-303F-DD47-9E7A-146C7ADD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620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CFA35-9D16-1941-927B-3E4008308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ADA5-19BE-9B41-A3C1-CEE4B768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ED2-04B5-4F47-904F-748FC6660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2FFF-390E-3749-99E3-C2583C97C877}" type="datetimeFigureOut">
              <a:rPr lang="en-NO" smtClean="0"/>
              <a:t>12/09/2020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17AF3-B411-F04F-87A0-732479340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9CD21-8356-E141-BB4B-06876F9C0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3CDC-8CAC-0348-9747-DC4EAAB7E7AD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194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6128A-C52C-084F-A657-BE14274EA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 b="1" dirty="0" err="1"/>
              <a:t>FeedApp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3B994-FBF5-7B4A-8730-11B816A14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Design Document</a:t>
            </a:r>
            <a:endParaRPr lang="en-GB" dirty="0"/>
          </a:p>
          <a:p>
            <a:endParaRPr lang="en-NO" dirty="0"/>
          </a:p>
          <a:p>
            <a:r>
              <a:rPr lang="en-GB" b="1" dirty="0"/>
              <a:t>Gruppe 9</a:t>
            </a:r>
            <a:endParaRPr lang="en-GB" dirty="0"/>
          </a:p>
          <a:p>
            <a:br>
              <a:rPr lang="en-GB" dirty="0"/>
            </a:br>
            <a:r>
              <a:rPr lang="en-GB" dirty="0"/>
              <a:t>Andre </a:t>
            </a:r>
            <a:r>
              <a:rPr lang="en-GB" dirty="0" err="1"/>
              <a:t>Frøseth</a:t>
            </a:r>
            <a:r>
              <a:rPr lang="en-GB" dirty="0"/>
              <a:t> </a:t>
            </a:r>
            <a:r>
              <a:rPr lang="en-GB" dirty="0" err="1"/>
              <a:t>Jønland</a:t>
            </a:r>
            <a:r>
              <a:rPr lang="en-GB" dirty="0"/>
              <a:t>, Jan-Erik </a:t>
            </a:r>
            <a:r>
              <a:rPr lang="en-GB" dirty="0" err="1"/>
              <a:t>Erstad</a:t>
            </a:r>
            <a:r>
              <a:rPr lang="en-GB" dirty="0"/>
              <a:t>, Kenneth Fossen, Rune </a:t>
            </a:r>
            <a:r>
              <a:rPr lang="en-GB" dirty="0" err="1"/>
              <a:t>Almåsbakk</a:t>
            </a:r>
            <a:r>
              <a:rPr lang="en-GB" dirty="0"/>
              <a:t> </a:t>
            </a:r>
          </a:p>
          <a:p>
            <a:endParaRPr lang="en-NO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DB3E496-D7F7-5F4B-A591-7506F9B60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3" r="5306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7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9DA3E2-70F5-3640-AD91-52D86A7E6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755" y="597857"/>
            <a:ext cx="7556231" cy="5595072"/>
          </a:xfrm>
        </p:spPr>
      </p:pic>
    </p:spTree>
    <p:extLst>
      <p:ext uri="{BB962C8B-B14F-4D97-AF65-F5344CB8AC3E}">
        <p14:creationId xmlns:p14="http://schemas.microsoft.com/office/powerpoint/2010/main" val="173461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20E022-A2A9-8649-9BCD-91537C79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95" y="528228"/>
            <a:ext cx="7724391" cy="5734329"/>
          </a:xfrm>
        </p:spPr>
      </p:pic>
    </p:spTree>
    <p:extLst>
      <p:ext uri="{BB962C8B-B14F-4D97-AF65-F5344CB8AC3E}">
        <p14:creationId xmlns:p14="http://schemas.microsoft.com/office/powerpoint/2010/main" val="1922790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404F65-DFC5-B54D-8D8D-2EA426A6D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015" y="556293"/>
            <a:ext cx="7634185" cy="5678199"/>
          </a:xfrm>
        </p:spPr>
      </p:pic>
    </p:spTree>
    <p:extLst>
      <p:ext uri="{BB962C8B-B14F-4D97-AF65-F5344CB8AC3E}">
        <p14:creationId xmlns:p14="http://schemas.microsoft.com/office/powerpoint/2010/main" val="320396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13AD9-A917-CF40-BD3C-B0664BE6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b="1"/>
              <a:t>An architectural diagram</a:t>
            </a:r>
            <a:br>
              <a:rPr lang="en-US" sz="4600"/>
            </a:br>
            <a:endParaRPr lang="en-US" sz="46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8D50DF-F7BF-3240-B00F-14C0DFC4D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1166303"/>
            <a:ext cx="5113083" cy="4351338"/>
          </a:xfrm>
        </p:spPr>
      </p:pic>
    </p:spTree>
    <p:extLst>
      <p:ext uri="{BB962C8B-B14F-4D97-AF65-F5344CB8AC3E}">
        <p14:creationId xmlns:p14="http://schemas.microsoft.com/office/powerpoint/2010/main" val="287198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B9712-8DEA-C641-9908-3AF0F214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855" y="2729660"/>
            <a:ext cx="4824460" cy="103259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3600" b="1" dirty="0"/>
              <a:t>Domain Model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9" name="Content Placeholder 8" descr="A picture containing outdoor, road, parking, parked&#10;&#10;Description automatically generated">
            <a:extLst>
              <a:ext uri="{FF2B5EF4-FFF2-40B4-BE49-F238E27FC236}">
                <a16:creationId xmlns:a16="http://schemas.microsoft.com/office/drawing/2014/main" id="{06E67166-5D90-3E4E-A923-3B676F3B1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543" y="411924"/>
            <a:ext cx="3589821" cy="5902929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6FF3-847B-2147-97F2-5BAA9582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707" y="2694995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Use case diagrams</a:t>
            </a:r>
            <a:endParaRPr lang="en-US" sz="3600" dirty="0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C8095F-C105-9648-BAAE-82C6441AC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345" y="504467"/>
            <a:ext cx="2833948" cy="5625912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8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18270-1ED2-6C4B-8555-C44AE4D3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/>
              <a:t>Application flow diagrams (Front End)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14" name="Content Placeholder 13" descr="A close up of a map&#10;&#10;Description automatically generated">
            <a:extLst>
              <a:ext uri="{FF2B5EF4-FFF2-40B4-BE49-F238E27FC236}">
                <a16:creationId xmlns:a16="http://schemas.microsoft.com/office/drawing/2014/main" id="{3E34F3E6-2460-7E46-89F2-B30EF65D1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410" y="1779205"/>
            <a:ext cx="8448972" cy="4004078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A252F20-BF8B-B64B-85BA-ADCCD16D4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187" y="998876"/>
            <a:ext cx="9022952" cy="4883872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004432-DA31-7C43-A09C-B06DEDBB09B8}"/>
              </a:ext>
            </a:extLst>
          </p:cNvPr>
          <p:cNvSpPr/>
          <p:nvPr/>
        </p:nvSpPr>
        <p:spPr>
          <a:xfrm>
            <a:off x="273054" y="2884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Application flow diagrams (Front End)</a:t>
            </a:r>
            <a:br>
              <a:rPr lang="en-US" dirty="0"/>
            </a:b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4429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52441-FA14-014C-B048-730D9B4B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b="1"/>
              <a:t>Mock-up user screens</a:t>
            </a:r>
            <a:br>
              <a:rPr lang="en-GB" sz="3600"/>
            </a:br>
            <a:endParaRPr lang="en-NO" sz="360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0DE867-0C72-F442-96AE-15079DD39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941" y="889602"/>
            <a:ext cx="7570677" cy="567800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3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FEE0C1-D93B-3E42-96FD-70EAC22A8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080" y="434824"/>
            <a:ext cx="8040120" cy="6080633"/>
          </a:xfrm>
        </p:spPr>
      </p:pic>
    </p:spTree>
    <p:extLst>
      <p:ext uri="{BB962C8B-B14F-4D97-AF65-F5344CB8AC3E}">
        <p14:creationId xmlns:p14="http://schemas.microsoft.com/office/powerpoint/2010/main" val="157526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145114-61D0-D242-9E47-B31DF49C7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957" y="286135"/>
            <a:ext cx="8218086" cy="6163565"/>
          </a:xfrm>
        </p:spPr>
      </p:pic>
    </p:spTree>
    <p:extLst>
      <p:ext uri="{BB962C8B-B14F-4D97-AF65-F5344CB8AC3E}">
        <p14:creationId xmlns:p14="http://schemas.microsoft.com/office/powerpoint/2010/main" val="134978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4E71B6-FBEA-4043-946B-25F94C0C6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078" y="573281"/>
            <a:ext cx="7256858" cy="5373399"/>
          </a:xfrm>
        </p:spPr>
      </p:pic>
    </p:spTree>
    <p:extLst>
      <p:ext uri="{BB962C8B-B14F-4D97-AF65-F5344CB8AC3E}">
        <p14:creationId xmlns:p14="http://schemas.microsoft.com/office/powerpoint/2010/main" val="80656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FeedApp</vt:lpstr>
      <vt:lpstr>Domain Model </vt:lpstr>
      <vt:lpstr>Use case diagrams</vt:lpstr>
      <vt:lpstr>Application flow diagrams (Front End) </vt:lpstr>
      <vt:lpstr>PowerPoint Presentation</vt:lpstr>
      <vt:lpstr>Mock-up user screens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architectural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FeedApp</dc:title>
  <dc:creator>Kenneth Fossen</dc:creator>
  <cp:lastModifiedBy>Kenneth Fossen</cp:lastModifiedBy>
  <cp:revision>1</cp:revision>
  <dcterms:created xsi:type="dcterms:W3CDTF">2020-09-11T22:55:40Z</dcterms:created>
  <dcterms:modified xsi:type="dcterms:W3CDTF">2020-09-11T22:55:54Z</dcterms:modified>
</cp:coreProperties>
</file>