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016c35e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016c35e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016c35e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016c35e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016c35e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016c35e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016c35e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016c35e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016c35e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5016c35e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5016c35e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5016c35e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1fda41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1fda41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1.png"/><Relationship Id="rId13" Type="http://schemas.openxmlformats.org/officeDocument/2006/relationships/image" Target="../media/image17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Relationship Id="rId15" Type="http://schemas.openxmlformats.org/officeDocument/2006/relationships/image" Target="../media/image22.png"/><Relationship Id="rId14" Type="http://schemas.openxmlformats.org/officeDocument/2006/relationships/image" Target="../media/image23.png"/><Relationship Id="rId17" Type="http://schemas.openxmlformats.org/officeDocument/2006/relationships/image" Target="../media/image30.png"/><Relationship Id="rId16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582050"/>
            <a:ext cx="7801500" cy="18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FeedApp         The PollHub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Technology stack</a:t>
            </a:r>
            <a:endParaRPr sz="1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902500"/>
            <a:ext cx="7801500" cy="21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React, 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Back-End: Spring Frameworks, Java, JPA, REST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MySQL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IOT-devices: Flutter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Analytics: MongoDB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systems: RabbitMQ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874" y="1041275"/>
            <a:ext cx="1043575" cy="94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 for choosing; what do we wanna learn for front end, </a:t>
            </a:r>
            <a:br>
              <a:rPr lang="en"/>
            </a:br>
            <a:r>
              <a:rPr lang="en"/>
              <a:t>React and it became React.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 Router: Used to enable URL navigation between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React Redux: </a:t>
            </a:r>
            <a:br>
              <a:rPr lang="en"/>
            </a:br>
            <a:r>
              <a:rPr lang="en"/>
              <a:t>Central store of states, used for easy access to states between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75" y="2113000"/>
            <a:ext cx="1240550" cy="4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775" y="2890079"/>
            <a:ext cx="1240550" cy="37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0175" y="1335925"/>
            <a:ext cx="498251" cy="4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backend is composed of the following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Swagger REST API 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Spring Framework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Data/Rest/Session/Security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Hibernate ORM / JPA Persistence to interact with the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488" y="2356775"/>
            <a:ext cx="2127287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721" y="3341575"/>
            <a:ext cx="2358841" cy="6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725" y="1239122"/>
            <a:ext cx="2358825" cy="71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Database/</a:t>
            </a:r>
            <a:r>
              <a:rPr lang="en"/>
              <a:t>Messaging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Relational database used to manage and store the </a:t>
            </a:r>
            <a:br>
              <a:rPr lang="en"/>
            </a:br>
            <a:r>
              <a:rPr lang="en"/>
              <a:t>user, roles, polls, votes and the relation between these.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RabbitMQ Messaging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used to handle the subscription to events, </a:t>
            </a:r>
            <a:br>
              <a:rPr lang="en"/>
            </a:br>
            <a:r>
              <a:rPr lang="en"/>
              <a:t>and publishing of events from the system.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725" y="1152475"/>
            <a:ext cx="1733875" cy="1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500" y="3158675"/>
            <a:ext cx="2148625" cy="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IOT-devices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Implemented a simple device in a JavaScript webapp that can be </a:t>
            </a:r>
            <a:br>
              <a:rPr lang="en"/>
            </a:br>
            <a:r>
              <a:rPr lang="en"/>
              <a:t>deployed to a Raspberry PI or anything that can run a browser.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025" y="1535950"/>
            <a:ext cx="1570350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025" y="2672325"/>
            <a:ext cx="12763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MongoDB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results are published to a NOSQL database.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175" y="2374900"/>
            <a:ext cx="24193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	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 is Dockerised so it can be deployed in the cloud.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chosen the Google Cloud Platform, </a:t>
            </a:r>
            <a:br>
              <a:rPr lang="en"/>
            </a:br>
            <a:r>
              <a:rPr lang="en"/>
              <a:t>To utilize the combination of Kubernetes </a:t>
            </a:r>
            <a:br>
              <a:rPr lang="en"/>
            </a:br>
            <a:r>
              <a:rPr lang="en"/>
              <a:t>and Docker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550" y="1354750"/>
            <a:ext cx="2187475" cy="8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25" y="3464675"/>
            <a:ext cx="3250900" cy="6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412" y="2554950"/>
            <a:ext cx="260761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50" y="3495668"/>
            <a:ext cx="33348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866450" y="2571750"/>
            <a:ext cx="17346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IoT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Hw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3513025" y="2882875"/>
            <a:ext cx="4812600" cy="173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513025" y="2481175"/>
            <a:ext cx="4675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Db/Msg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505150" y="2496925"/>
            <a:ext cx="4828500" cy="35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513025" y="1433575"/>
            <a:ext cx="50133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Backend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513100" y="1575350"/>
            <a:ext cx="4812600" cy="90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513025" y="1047600"/>
            <a:ext cx="5143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513175" y="921575"/>
            <a:ext cx="4812600" cy="6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858575" y="2559925"/>
            <a:ext cx="1969200" cy="18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513025" y="2811900"/>
            <a:ext cx="50133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 Summary	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138" y="3957050"/>
            <a:ext cx="29333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00" y="3336450"/>
            <a:ext cx="2386175" cy="5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247" y="3038684"/>
            <a:ext cx="1667375" cy="6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3475" y="2506575"/>
            <a:ext cx="555900" cy="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9021" y="2534538"/>
            <a:ext cx="789454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7336" y="2529254"/>
            <a:ext cx="1071452" cy="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9475" y="2236378"/>
            <a:ext cx="883900" cy="18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5358" y="1939662"/>
            <a:ext cx="1844517" cy="4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8027" y="1607641"/>
            <a:ext cx="1071450" cy="26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26975" y="1651889"/>
            <a:ext cx="883900" cy="47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3825" y="3492475"/>
            <a:ext cx="716925" cy="6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86725" y="2847628"/>
            <a:ext cx="1071450" cy="46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38222" y="963613"/>
            <a:ext cx="1304778" cy="5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60747" y="1067132"/>
            <a:ext cx="1044328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62341" y="1050300"/>
            <a:ext cx="363934" cy="3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