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c4e8ea1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8c4e8ea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c4e8ea1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c4e8ea1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1fda41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1fda41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c4e8ea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c4e8ea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016c35e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016c35e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8c4e8ea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8c4e8ea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016c35e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016c35e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c4e8ea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c4e8ea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c4e8ea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c4e8ea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c4e8ea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c4e8ea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016c35e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016c35e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c4e8ea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8c4e8ea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6.png"/><Relationship Id="rId13" Type="http://schemas.openxmlformats.org/officeDocument/2006/relationships/image" Target="../media/image21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5" Type="http://schemas.openxmlformats.org/officeDocument/2006/relationships/image" Target="../media/image20.png"/><Relationship Id="rId14" Type="http://schemas.openxmlformats.org/officeDocument/2006/relationships/image" Target="../media/image24.png"/><Relationship Id="rId17" Type="http://schemas.openxmlformats.org/officeDocument/2006/relationships/image" Target="../media/image25.png"/><Relationship Id="rId16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8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ImGoze" TargetMode="External"/><Relationship Id="rId4" Type="http://schemas.openxmlformats.org/officeDocument/2006/relationships/hyperlink" Target="https://github.com/Jan-Erik-Erstad" TargetMode="External"/><Relationship Id="rId5" Type="http://schemas.openxmlformats.org/officeDocument/2006/relationships/hyperlink" Target="https://github.com/spydx" TargetMode="External"/><Relationship Id="rId6" Type="http://schemas.openxmlformats.org/officeDocument/2006/relationships/hyperlink" Target="https://github.com/runalmaas" TargetMode="External"/><Relationship Id="rId7" Type="http://schemas.openxmlformats.org/officeDocument/2006/relationships/hyperlink" Target="https://github.com/spydx/dat250gruppe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355350"/>
            <a:ext cx="7801500" cy="26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Software Technology Project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 Final Presentation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0" name="Google Shape;60;p13"/>
          <p:cNvSpPr txBox="1"/>
          <p:nvPr/>
        </p:nvSpPr>
        <p:spPr>
          <a:xfrm>
            <a:off x="3072013" y="3854075"/>
            <a:ext cx="30000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Gruppe 9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38" y="3017950"/>
            <a:ext cx="28289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for dev and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Dockerfile / docker-compose.yml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375" y="235375"/>
            <a:ext cx="2187475" cy="8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5" y="1771150"/>
            <a:ext cx="2980677" cy="271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575" y="1415375"/>
            <a:ext cx="3433076" cy="33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for dev and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Benefits:</a:t>
            </a:r>
            <a:br>
              <a:rPr lang="en"/>
            </a:br>
            <a:r>
              <a:rPr lang="en"/>
              <a:t>- everyone in the group had same version of the software.</a:t>
            </a:r>
            <a:br>
              <a:rPr lang="en"/>
            </a:br>
            <a:r>
              <a:rPr lang="en"/>
              <a:t>- no need to install.</a:t>
            </a:r>
            <a:br>
              <a:rPr lang="en"/>
            </a:br>
            <a:r>
              <a:rPr lang="en"/>
              <a:t>- windows/mac/linux they all write the same command</a:t>
            </a:r>
            <a:br>
              <a:rPr lang="en"/>
            </a:br>
            <a:r>
              <a:rPr lang="en"/>
              <a:t>- free to choose tech in the stack</a:t>
            </a:r>
            <a:br>
              <a:rPr lang="en"/>
            </a:b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375" y="235375"/>
            <a:ext cx="2187475" cy="8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400" y="3103125"/>
            <a:ext cx="4630526" cy="11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866450" y="2571750"/>
            <a:ext cx="17346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IoT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Hw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3513025" y="2882875"/>
            <a:ext cx="4812600" cy="173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513025" y="2481175"/>
            <a:ext cx="4675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Db/Msg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3505150" y="2496925"/>
            <a:ext cx="4828500" cy="35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513025" y="1433575"/>
            <a:ext cx="50133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Backend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513100" y="1575350"/>
            <a:ext cx="4812600" cy="9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3513025" y="1047600"/>
            <a:ext cx="5143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3513175" y="921575"/>
            <a:ext cx="4812600" cy="6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858575" y="2559925"/>
            <a:ext cx="1969200" cy="18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513025" y="2811900"/>
            <a:ext cx="50133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 Overview	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237" y="3957050"/>
            <a:ext cx="29333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975" y="3540763"/>
            <a:ext cx="2386175" cy="5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022" y="3010334"/>
            <a:ext cx="1667375" cy="6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3475" y="2506575"/>
            <a:ext cx="555900" cy="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9021" y="2534538"/>
            <a:ext cx="789454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7336" y="2529254"/>
            <a:ext cx="1071452" cy="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9475" y="2236378"/>
            <a:ext cx="883900" cy="18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5358" y="1939662"/>
            <a:ext cx="1844517" cy="4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8027" y="1607641"/>
            <a:ext cx="1071450" cy="2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26975" y="1651889"/>
            <a:ext cx="883900" cy="47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3825" y="3492475"/>
            <a:ext cx="716925" cy="6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86725" y="2847628"/>
            <a:ext cx="1071450" cy="46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38222" y="963613"/>
            <a:ext cx="1304778" cy="5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60747" y="1067132"/>
            <a:ext cx="1044328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62341" y="1050300"/>
            <a:ext cx="363934" cy="3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92030" y="2037188"/>
            <a:ext cx="303720" cy="3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uFill>
                  <a:noFill/>
                </a:uFill>
                <a:hlinkClick r:id="rId3"/>
              </a:rPr>
              <a:t>Andrè Frøseth Jønland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uFill>
                  <a:noFill/>
                </a:uFill>
                <a:hlinkClick r:id="rId4"/>
              </a:rPr>
              <a:t>Jan-Erik Erstad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uFill>
                  <a:noFill/>
                </a:uFill>
                <a:hlinkClick r:id="rId5"/>
              </a:rPr>
              <a:t>Kenneth Fossen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uFill>
                  <a:noFill/>
                </a:uFill>
                <a:hlinkClick r:id="rId6"/>
              </a:rPr>
              <a:t>Rune Almåsbakk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spydx/dat250gruppe9: Gruppe oppgave for DAT250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FeedApp that became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 of key technologies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Brief</a:t>
            </a:r>
            <a:r>
              <a:rPr lang="en"/>
              <a:t> Frontend (with 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Swagger Exposing the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Overview of the backend in 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for dev and deployment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813" y="212263"/>
            <a:ext cx="28289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 for choosing; what do we wanna learn for front end, </a:t>
            </a:r>
            <a:br>
              <a:rPr lang="en"/>
            </a:br>
            <a:r>
              <a:rPr lang="en"/>
              <a:t>React and it became React.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React Router: Used to enable URL navigation between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React Redux: </a:t>
            </a:r>
            <a:br>
              <a:rPr lang="en"/>
            </a:br>
            <a:r>
              <a:rPr lang="en"/>
              <a:t>Central store of states, used for easy access to states between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775" y="2113000"/>
            <a:ext cx="1240550" cy="4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775" y="2890079"/>
            <a:ext cx="1240550" cy="37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0175" y="1335925"/>
            <a:ext cx="498251" cy="4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did the following for us: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 of REST controller 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 and verifying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Bug tracing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Exposing the API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896" y="526925"/>
            <a:ext cx="2738680" cy="42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450" y="2479650"/>
            <a:ext cx="2477699" cy="2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Spring framework is the core of our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Made it easy to replace the database.</a:t>
            </a:r>
            <a:br>
              <a:rPr lang="en"/>
            </a:br>
            <a:r>
              <a:rPr lang="en"/>
              <a:t>(e.g Derby =&gt; MySQL or any other)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made it easy to incorporate new services in the API </a:t>
            </a:r>
            <a:br>
              <a:rPr lang="en"/>
            </a:br>
            <a:r>
              <a:rPr lang="en"/>
              <a:t>e.g RabbitMQ.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Securing the API with Spring Security.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backend in Spring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288" y="1251550"/>
            <a:ext cx="2127287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625" y="3137400"/>
            <a:ext cx="2148625" cy="6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000" y="1982275"/>
            <a:ext cx="1733875" cy="10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Controllers are thin, </a:t>
            </a:r>
            <a:br>
              <a:rPr lang="en"/>
            </a:br>
            <a:r>
              <a:rPr lang="en"/>
              <a:t>	only what need to be there is there.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Logic is in “Services”, </a:t>
            </a:r>
            <a:br>
              <a:rPr lang="en"/>
            </a:br>
            <a:r>
              <a:rPr lang="en"/>
              <a:t>	main logic of the operation.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DAO handles the storage/</a:t>
            </a:r>
            <a:r>
              <a:rPr lang="en"/>
              <a:t>retrieving</a:t>
            </a:r>
            <a:r>
              <a:rPr lang="en"/>
              <a:t>.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backend in Spring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775" y="301775"/>
            <a:ext cx="2619500" cy="45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7143" l="-12734" r="-5833" t="-20355"/>
          <a:stretch/>
        </p:blipFill>
        <p:spPr>
          <a:xfrm>
            <a:off x="439250" y="1055625"/>
            <a:ext cx="7056401" cy="35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backend in Spring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250" y="3253500"/>
            <a:ext cx="723375" cy="2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625" y="3429000"/>
            <a:ext cx="88480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563" y="2344722"/>
            <a:ext cx="264912" cy="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for dev and deployment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run the API:</a:t>
            </a:r>
            <a:br>
              <a:rPr lang="en"/>
            </a:br>
            <a:r>
              <a:rPr lang="en"/>
              <a:t>- The team had to install (MySQL on their machines)</a:t>
            </a:r>
            <a:br>
              <a:rPr lang="en"/>
            </a:br>
            <a:r>
              <a:rPr lang="en"/>
              <a:t>- Later it became clear, they needed RabbitMQ also</a:t>
            </a:r>
            <a:br>
              <a:rPr lang="en"/>
            </a:br>
            <a:r>
              <a:rPr lang="en"/>
              <a:t>- Also Microservice is in Rust, they need Rust Tools</a:t>
            </a:r>
            <a:br>
              <a:rPr lang="en"/>
            </a:br>
            <a:r>
              <a:rPr lang="en"/>
              <a:t>- also need Maven/Java and so forth…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is endless.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375" y="235375"/>
            <a:ext cx="2187475" cy="8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250" y="3495668"/>
            <a:ext cx="333488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for dev and deployment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dockerized the API and pulled the mysql:latest.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No, all they need to do is write the following command: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And the FrontEnd developer don’t have to install anything (except docker)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375" y="235375"/>
            <a:ext cx="2187475" cy="8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50" y="2271229"/>
            <a:ext cx="5421624" cy="9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