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5A6-9A2E-D745-93C3-6F014F88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73AA-3965-3441-B851-385974D64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3743-BC4A-C048-BD80-8392496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07D3-325A-854E-AEC4-B20D2B0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EC4C-EA57-844D-A3B7-50B19474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25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ECC-F181-3F47-BC43-4EBCE5A1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84975-E59C-884B-86C7-065B4D58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62C4-FEE8-374F-822F-2556AEB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3C9A-BAD0-9E44-83D6-9D233C10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7D58-D68B-FA4C-95D4-9332899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36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B78A3-D6E9-D848-8C97-80292AEE4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DCBA-3E3F-084D-8413-CD04F6C5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D743-0D44-7F4A-B09D-FB5CF79B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7377-1979-EE48-B399-47838E10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15BA-8851-7440-A4B3-854400D7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11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1230-AF01-5E41-93B3-A24AD48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5F54-AA06-7D4E-B7B4-0FE0E1D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5146-BF2F-E64E-98EA-69CF3CB2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83A4-FEA4-0A4D-A93E-2CEF6753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216B-FB45-1E4F-A723-CD29876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47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3995-6D53-494B-85FC-58232C1A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BF1C-145A-7C41-91DD-3BFE954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BD95-D2E4-2C4B-B178-FB96DD7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EEA9-0563-4B45-93D4-5D4A227A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9775-ACEC-B94C-8BEA-0578228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94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9C6E-6F23-FD4E-94AD-95F9077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433B-96F9-084E-8A00-C2AA9B9D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D9A4-E2F4-974D-9BBF-8F1A7AE09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8FAC-EA18-274A-904E-CF3424B5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F377-5E66-C542-B5B5-53A8F810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D0D3-457C-F742-8385-7823B82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14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BB33-E07D-EB4E-8E9A-94D84F62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EFF9-B36F-B348-A12E-34627574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5154-8881-C745-A8F4-7A54A0C6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7E381-18F1-9E4E-96EC-7688D8E4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1AD65-E244-5642-ABB5-71842F4F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FFF95-E2EA-C94A-9AAB-D761827B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99FE6-A5E0-0149-A034-95315D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1683-5F01-C64C-BCE4-B40D1809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65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68F6-5BA3-EF49-BA31-52FD6D96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0FC3C-0437-3540-8359-29FD6378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8591-EF56-5A48-BE76-149C9174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BBE8A-FA1A-7348-9481-E0C08ED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7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99931-2D5A-0840-BCF2-24B64D00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733A-0B94-674A-B99E-D40A290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E423A-8E82-2B4A-A95D-F505B56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35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EA9B-5293-904A-ABCE-EC38855A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046A-0F58-9749-8EB4-A57567FE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37EC-869C-F044-81B9-5286A100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354DC-3AF9-EE4A-8292-071CD61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1861-A3FE-C348-8F46-AE4FFEE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7775-AE01-4D4C-858B-6FEB4FC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65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E12-DB50-4149-A7B3-C35198AC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96B1E-5206-834E-82E3-73301A1A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D799-ABE3-634F-8BE6-0E49E85E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1065-B347-F047-90A4-731BEDCB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524D-2A05-F849-87BE-C4B666E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0864-303F-DD47-9E7A-146C7ADD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2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CFA35-9D16-1941-927B-3E400830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DA5-19BE-9B41-A3C1-CEE4B768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ED2-04B5-4F47-904F-748FC666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2FFF-390E-3749-99E3-C2583C97C877}" type="datetimeFigureOut">
              <a:rPr lang="en-NO" smtClean="0"/>
              <a:t>14/09/2020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7AF3-B411-F04F-87A0-73247934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CD21-8356-E141-BB4B-06876F9C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9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6128A-C52C-084F-A657-BE14274E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dirty="0" err="1"/>
              <a:t>FeedApp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B994-FBF5-7B4A-8730-11B816A14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Design Document</a:t>
            </a:r>
            <a:endParaRPr lang="en-GB" dirty="0"/>
          </a:p>
          <a:p>
            <a:endParaRPr lang="en-NO" dirty="0"/>
          </a:p>
          <a:p>
            <a:r>
              <a:rPr lang="en-GB" b="1" dirty="0"/>
              <a:t>Gruppe 9</a:t>
            </a:r>
            <a:endParaRPr lang="en-GB" dirty="0"/>
          </a:p>
          <a:p>
            <a:br>
              <a:rPr lang="en-GB" dirty="0"/>
            </a:br>
            <a:r>
              <a:rPr lang="en-GB" dirty="0"/>
              <a:t>Andre </a:t>
            </a:r>
            <a:r>
              <a:rPr lang="en-GB" dirty="0" err="1"/>
              <a:t>Frøseth</a:t>
            </a:r>
            <a:r>
              <a:rPr lang="en-GB" dirty="0"/>
              <a:t> </a:t>
            </a:r>
            <a:r>
              <a:rPr lang="en-GB" dirty="0" err="1"/>
              <a:t>Jønland</a:t>
            </a:r>
            <a:r>
              <a:rPr lang="en-GB" dirty="0"/>
              <a:t>, Jan-Erik </a:t>
            </a:r>
            <a:r>
              <a:rPr lang="en-GB" dirty="0" err="1"/>
              <a:t>Erstad</a:t>
            </a:r>
            <a:r>
              <a:rPr lang="en-GB" dirty="0"/>
              <a:t>, Kenneth Fossen, Rune </a:t>
            </a:r>
            <a:r>
              <a:rPr lang="en-GB" dirty="0" err="1"/>
              <a:t>Almåsbakk</a:t>
            </a:r>
            <a:r>
              <a:rPr lang="en-GB" dirty="0"/>
              <a:t> </a:t>
            </a:r>
          </a:p>
          <a:p>
            <a:endParaRPr lang="en-NO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6920B10-7917-5F40-BD74-F5303A0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72" y="959536"/>
            <a:ext cx="4359798" cy="43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3C58A-3AFF-C947-981B-3E10E6F5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77" y="434824"/>
            <a:ext cx="8461046" cy="6309104"/>
          </a:xfrm>
        </p:spPr>
      </p:pic>
    </p:spTree>
    <p:extLst>
      <p:ext uri="{BB962C8B-B14F-4D97-AF65-F5344CB8AC3E}">
        <p14:creationId xmlns:p14="http://schemas.microsoft.com/office/powerpoint/2010/main" val="80656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DA3E2-70F5-3640-AD91-52D86A7E6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243" y="520429"/>
            <a:ext cx="8349456" cy="6182422"/>
          </a:xfrm>
        </p:spPr>
      </p:pic>
    </p:spTree>
    <p:extLst>
      <p:ext uri="{BB962C8B-B14F-4D97-AF65-F5344CB8AC3E}">
        <p14:creationId xmlns:p14="http://schemas.microsoft.com/office/powerpoint/2010/main" val="17346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0E022-A2A9-8649-9BCD-91537C79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20" y="512759"/>
            <a:ext cx="8124648" cy="6031466"/>
          </a:xfrm>
        </p:spPr>
      </p:pic>
    </p:spTree>
    <p:extLst>
      <p:ext uri="{BB962C8B-B14F-4D97-AF65-F5344CB8AC3E}">
        <p14:creationId xmlns:p14="http://schemas.microsoft.com/office/powerpoint/2010/main" val="19227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04F65-DFC5-B54D-8D8D-2EA426A6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26" y="512759"/>
            <a:ext cx="8199460" cy="6098643"/>
          </a:xfrm>
        </p:spPr>
      </p:pic>
    </p:spTree>
    <p:extLst>
      <p:ext uri="{BB962C8B-B14F-4D97-AF65-F5344CB8AC3E}">
        <p14:creationId xmlns:p14="http://schemas.microsoft.com/office/powerpoint/2010/main" val="320396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05B26D-894D-0448-AF11-F357A6B2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 dirty="0"/>
              <a:t>An architectural diagram</a:t>
            </a:r>
            <a:br>
              <a:rPr lang="en-US" sz="4600" dirty="0"/>
            </a:br>
            <a:endParaRPr lang="en-US" sz="4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3F948F-C36E-3843-800F-B33B639F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380" y="1201174"/>
            <a:ext cx="6789847" cy="50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9712-8DEA-C641-9908-3AF0F214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55" y="2729660"/>
            <a:ext cx="4824460" cy="103259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dirty="0"/>
              <a:t>Domain Model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EDDD07-AFFF-CC4E-96AB-2DA3CB77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358" y="713127"/>
            <a:ext cx="5215155" cy="5177636"/>
          </a:xfrm>
        </p:spPr>
      </p:pic>
    </p:spTree>
    <p:extLst>
      <p:ext uri="{BB962C8B-B14F-4D97-AF65-F5344CB8AC3E}">
        <p14:creationId xmlns:p14="http://schemas.microsoft.com/office/powerpoint/2010/main" val="3328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6FF3-847B-2147-97F2-5BAA9582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07" y="2694995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Use case diagrams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AF07F-74BB-E345-8E12-C4FE1CFA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EA87164-6601-D349-B7A2-CB7B0755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68" y="330323"/>
            <a:ext cx="3121802" cy="61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18270-1ED2-6C4B-8555-C44AE4D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Application flow diagrams (Front End)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5020350-1988-314F-A6D5-1695C1E36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567" y="1457470"/>
            <a:ext cx="7784914" cy="4760559"/>
          </a:xfrm>
        </p:spPr>
      </p:pic>
    </p:spTree>
    <p:extLst>
      <p:ext uri="{BB962C8B-B14F-4D97-AF65-F5344CB8AC3E}">
        <p14:creationId xmlns:p14="http://schemas.microsoft.com/office/powerpoint/2010/main" val="18544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252F20-BF8B-B64B-85BA-ADCCD16D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87" y="998876"/>
            <a:ext cx="9022952" cy="488387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004432-DA31-7C43-A09C-B06DEDBB09B8}"/>
              </a:ext>
            </a:extLst>
          </p:cNvPr>
          <p:cNvSpPr/>
          <p:nvPr/>
        </p:nvSpPr>
        <p:spPr>
          <a:xfrm>
            <a:off x="273054" y="288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Application flow diagrams (Front End)</a:t>
            </a:r>
            <a:br>
              <a:rPr lang="en-US" dirty="0"/>
            </a:b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442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025D7-9277-E747-8077-5D0A338C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24" y="1066234"/>
            <a:ext cx="7717379" cy="57917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55EAE0F-4763-2045-883A-0D4EDA6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Mock-up user screens</a:t>
            </a:r>
            <a:br>
              <a:rPr lang="en-GB" sz="3600" dirty="0"/>
            </a:br>
            <a:endParaRPr lang="en-NO" sz="3600" dirty="0"/>
          </a:p>
        </p:txBody>
      </p:sp>
    </p:spTree>
    <p:extLst>
      <p:ext uri="{BB962C8B-B14F-4D97-AF65-F5344CB8AC3E}">
        <p14:creationId xmlns:p14="http://schemas.microsoft.com/office/powerpoint/2010/main" val="27701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52441-FA14-014C-B048-730D9B4B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Mock-up user screens</a:t>
            </a:r>
            <a:br>
              <a:rPr lang="en-GB" sz="3600" dirty="0"/>
            </a:br>
            <a:endParaRPr lang="en-NO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BF8AB-8981-0C4B-A4F4-5179194A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50" y="1019939"/>
            <a:ext cx="7594499" cy="5692217"/>
          </a:xfrm>
        </p:spPr>
      </p:pic>
    </p:spTree>
    <p:extLst>
      <p:ext uri="{BB962C8B-B14F-4D97-AF65-F5344CB8AC3E}">
        <p14:creationId xmlns:p14="http://schemas.microsoft.com/office/powerpoint/2010/main" val="269843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EE0C1-D93B-3E42-96FD-70EAC22A8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080" y="574938"/>
            <a:ext cx="8040120" cy="6080633"/>
          </a:xfrm>
        </p:spPr>
      </p:pic>
    </p:spTree>
    <p:extLst>
      <p:ext uri="{BB962C8B-B14F-4D97-AF65-F5344CB8AC3E}">
        <p14:creationId xmlns:p14="http://schemas.microsoft.com/office/powerpoint/2010/main" val="15752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45114-61D0-D242-9E47-B31DF49C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57" y="512759"/>
            <a:ext cx="8218086" cy="6163565"/>
          </a:xfrm>
        </p:spPr>
      </p:pic>
    </p:spTree>
    <p:extLst>
      <p:ext uri="{BB962C8B-B14F-4D97-AF65-F5344CB8AC3E}">
        <p14:creationId xmlns:p14="http://schemas.microsoft.com/office/powerpoint/2010/main" val="134978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</Words>
  <Application>Microsoft Macintosh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FeedApp</vt:lpstr>
      <vt:lpstr>Domain Model </vt:lpstr>
      <vt:lpstr>Use case diagrams</vt:lpstr>
      <vt:lpstr>Application flow diagrams (Front End) </vt:lpstr>
      <vt:lpstr>PowerPoint Presentation</vt:lpstr>
      <vt:lpstr>Mock-up user screens </vt:lpstr>
      <vt:lpstr>Mock-up user screens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architectural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FeedApp</dc:title>
  <dc:creator>Kenneth Fossen</dc:creator>
  <cp:lastModifiedBy>Kenneth Fossen</cp:lastModifiedBy>
  <cp:revision>8</cp:revision>
  <dcterms:created xsi:type="dcterms:W3CDTF">2020-09-12T09:06:33Z</dcterms:created>
  <dcterms:modified xsi:type="dcterms:W3CDTF">2020-09-14T13:26:55Z</dcterms:modified>
</cp:coreProperties>
</file>